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notesMasterIdLst>
    <p:notesMasterId r:id="rId34"/>
  </p:notesMasterIdLst>
  <p:sldIdLst>
    <p:sldId id="283" r:id="rId4"/>
    <p:sldId id="319" r:id="rId5"/>
    <p:sldId id="326" r:id="rId6"/>
    <p:sldId id="295" r:id="rId7"/>
    <p:sldId id="279" r:id="rId8"/>
    <p:sldId id="318" r:id="rId9"/>
    <p:sldId id="317" r:id="rId10"/>
    <p:sldId id="301" r:id="rId11"/>
    <p:sldId id="330" r:id="rId12"/>
    <p:sldId id="308" r:id="rId13"/>
    <p:sldId id="307" r:id="rId14"/>
    <p:sldId id="306" r:id="rId15"/>
    <p:sldId id="310" r:id="rId16"/>
    <p:sldId id="309" r:id="rId17"/>
    <p:sldId id="329" r:id="rId18"/>
    <p:sldId id="270" r:id="rId19"/>
    <p:sldId id="257" r:id="rId20"/>
    <p:sldId id="259" r:id="rId21"/>
    <p:sldId id="294" r:id="rId22"/>
    <p:sldId id="288" r:id="rId23"/>
    <p:sldId id="260" r:id="rId24"/>
    <p:sldId id="261" r:id="rId25"/>
    <p:sldId id="312" r:id="rId26"/>
    <p:sldId id="332" r:id="rId27"/>
    <p:sldId id="327" r:id="rId28"/>
    <p:sldId id="315" r:id="rId29"/>
    <p:sldId id="331" r:id="rId30"/>
    <p:sldId id="333" r:id="rId31"/>
    <p:sldId id="280" r:id="rId32"/>
    <p:sldId id="33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08" userDrawn="1">
          <p15:clr>
            <a:srgbClr val="A4A3A4"/>
          </p15:clr>
        </p15:guide>
        <p15:guide id="4" pos="2088" userDrawn="1">
          <p15:clr>
            <a:srgbClr val="A4A3A4"/>
          </p15:clr>
        </p15:guide>
        <p15:guide id="5" orient="horz" pos="4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079D"/>
    <a:srgbClr val="FF9900"/>
    <a:srgbClr val="F1F709"/>
    <a:srgbClr val="087A1B"/>
    <a:srgbClr val="00B050"/>
    <a:srgbClr val="F5B4F5"/>
    <a:srgbClr val="F5C8F5"/>
    <a:srgbClr val="F58CF5"/>
    <a:srgbClr val="F565F5"/>
    <a:srgbClr val="ED7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095" autoAdjust="0"/>
  </p:normalViewPr>
  <p:slideViewPr>
    <p:cSldViewPr snapToGrid="0" showGuides="1">
      <p:cViewPr varScale="1">
        <p:scale>
          <a:sx n="84" d="100"/>
          <a:sy n="84" d="100"/>
        </p:scale>
        <p:origin x="174" y="432"/>
      </p:cViewPr>
      <p:guideLst>
        <p:guide orient="horz" pos="2184"/>
        <p:guide pos="3840"/>
        <p:guide orient="horz" pos="408"/>
        <p:guide pos="2088"/>
        <p:guide orient="horz" pos="4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r>
              <a:rPr lang="en-IN" sz="18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Solid</a:t>
            </a:r>
            <a:r>
              <a:rPr lang="en-IN" sz="1800" baseline="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j-lt"/>
              </a:rPr>
              <a:t> Waste Generation Projections</a:t>
            </a:r>
            <a:endParaRPr lang="en-IN" sz="18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j-lt"/>
            </a:endParaRPr>
          </a:p>
        </c:rich>
      </c:tx>
      <c:layout>
        <c:manualLayout>
          <c:xMode val="edge"/>
          <c:yMode val="edge"/>
          <c:x val="0.1846369398770612"/>
          <c:y val="0.89021232999341648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706905375098727"/>
          <c:y val="5.0604139808246656E-2"/>
          <c:w val="0.80415738152181571"/>
          <c:h val="0.73490362746876048"/>
        </c:manualLayout>
      </c:layout>
      <c:bar3DChart>
        <c:barDir val="col"/>
        <c:grouping val="clustered"/>
        <c:varyColors val="0"/>
        <c:ser>
          <c:idx val="0"/>
          <c:order val="0"/>
          <c:tx>
            <c:v>2012</c:v>
          </c:tx>
          <c:spPr>
            <a:solidFill>
              <a:srgbClr val="00B0F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Sheet1!$A$2:$A$5</c:f>
              <c:strCache>
                <c:ptCount val="3"/>
                <c:pt idx="0">
                  <c:v>India</c:v>
                </c:pt>
                <c:pt idx="1">
                  <c:v>USA</c:v>
                </c:pt>
                <c:pt idx="2">
                  <c:v>China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3"/>
                <c:pt idx="0">
                  <c:v>40</c:v>
                </c:pt>
                <c:pt idx="1">
                  <c:v>229</c:v>
                </c:pt>
                <c:pt idx="2">
                  <c:v>190</c:v>
                </c:pt>
              </c:numCache>
            </c:numRef>
          </c:val>
        </c:ser>
        <c:ser>
          <c:idx val="1"/>
          <c:order val="1"/>
          <c:tx>
            <c:v>2025</c:v>
          </c:tx>
          <c:spPr>
            <a:solidFill>
              <a:srgbClr val="7030A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Sheet1!$A$2:$A$5</c:f>
              <c:strCache>
                <c:ptCount val="3"/>
                <c:pt idx="0">
                  <c:v>India</c:v>
                </c:pt>
                <c:pt idx="1">
                  <c:v>USA</c:v>
                </c:pt>
                <c:pt idx="2">
                  <c:v>China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3"/>
                <c:pt idx="0">
                  <c:v>137</c:v>
                </c:pt>
                <c:pt idx="1">
                  <c:v>256</c:v>
                </c:pt>
                <c:pt idx="2">
                  <c:v>410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6799152"/>
        <c:axId val="216785040"/>
        <c:axId val="0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6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6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6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  <a:sp3d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3"/>
                      <c:pt idx="0">
                        <c:v>India</c:v>
                      </c:pt>
                      <c:pt idx="1">
                        <c:v>USA</c:v>
                      </c:pt>
                      <c:pt idx="2">
                        <c:v>China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Sheet1!$D$2:$D$5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</c15:ser>
            </c15:filteredBarSeries>
          </c:ext>
        </c:extLst>
      </c:bar3DChart>
      <c:catAx>
        <c:axId val="216799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6785040"/>
        <c:crosses val="autoZero"/>
        <c:auto val="1"/>
        <c:lblAlgn val="ctr"/>
        <c:lblOffset val="100"/>
        <c:noMultiLvlLbl val="0"/>
      </c:catAx>
      <c:valAx>
        <c:axId val="216785040"/>
        <c:scaling>
          <c:orientation val="minMax"/>
        </c:scaling>
        <c:delete val="0"/>
        <c:axPos val="l"/>
        <c:majorGridlines>
          <c:spPr>
            <a:ln w="19050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ln w="9525"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 sz="1400" dirty="0" smtClean="0">
                    <a:ln w="9525"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</a:rPr>
                  <a:t>Million</a:t>
                </a:r>
                <a:r>
                  <a:rPr lang="en-IN" sz="1400" baseline="0" dirty="0" smtClean="0">
                    <a:ln w="9525"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</a:rPr>
                  <a:t> TPY</a:t>
                </a:r>
                <a:endParaRPr lang="en-IN" sz="1400" dirty="0">
                  <a:ln w="9525">
                    <a:solidFill>
                      <a:schemeClr val="tx1"/>
                    </a:solidFill>
                  </a:ln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7.2932330334569955E-3"/>
              <c:y val="0.3295713765795429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6799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43171242297368545"/>
          <c:y val="7.2863216291471883E-2"/>
          <c:w val="0.27972096976768557"/>
          <c:h val="0.108063478621060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2400" dirty="0" smtClean="0">
                <a:solidFill>
                  <a:schemeClr val="tx1"/>
                </a:solidFill>
                <a:latin typeface="+mn-lt"/>
              </a:rPr>
              <a:t>Waste</a:t>
            </a:r>
            <a:r>
              <a:rPr lang="en-IN" sz="2400" baseline="0" dirty="0" smtClean="0">
                <a:solidFill>
                  <a:schemeClr val="tx1"/>
                </a:solidFill>
                <a:latin typeface="+mn-lt"/>
              </a:rPr>
              <a:t> Statistics Around The World</a:t>
            </a:r>
            <a:endParaRPr lang="en-IN" sz="2400" dirty="0">
              <a:solidFill>
                <a:schemeClr val="tx1"/>
              </a:solidFill>
              <a:latin typeface="+mn-lt"/>
            </a:endParaRPr>
          </a:p>
        </c:rich>
      </c:tx>
      <c:layout>
        <c:manualLayout>
          <c:xMode val="edge"/>
          <c:yMode val="edge"/>
          <c:x val="0.25769113844136271"/>
          <c:y val="2.0284289253184162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356264263476023"/>
          <c:y val="0.10854279259010152"/>
          <c:w val="0.84824833317188475"/>
          <c:h val="0.6689202029148887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Waste Generated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Sheet1!$A$2:$A$6</c:f>
              <c:strCache>
                <c:ptCount val="4"/>
                <c:pt idx="0">
                  <c:v>High Income</c:v>
                </c:pt>
                <c:pt idx="1">
                  <c:v>Upper Middle Income</c:v>
                </c:pt>
                <c:pt idx="2">
                  <c:v>Lower Middle Income</c:v>
                </c:pt>
                <c:pt idx="3">
                  <c:v>Lower Income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4"/>
                <c:pt idx="0">
                  <c:v>602</c:v>
                </c:pt>
                <c:pt idx="1">
                  <c:v>243</c:v>
                </c:pt>
                <c:pt idx="2">
                  <c:v>370</c:v>
                </c:pt>
                <c:pt idx="3">
                  <c:v>75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Waste Collected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Sheet1!$A$2:$A$6</c:f>
              <c:strCache>
                <c:ptCount val="4"/>
                <c:pt idx="0">
                  <c:v>High Income</c:v>
                </c:pt>
                <c:pt idx="1">
                  <c:v>Upper Middle Income</c:v>
                </c:pt>
                <c:pt idx="2">
                  <c:v>Lower Middle Income</c:v>
                </c:pt>
                <c:pt idx="3">
                  <c:v>Lower Income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4"/>
                <c:pt idx="0">
                  <c:v>590</c:v>
                </c:pt>
                <c:pt idx="1">
                  <c:v>209</c:v>
                </c:pt>
                <c:pt idx="2">
                  <c:v>252</c:v>
                </c:pt>
                <c:pt idx="3">
                  <c:v>31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Waste Processed</c:v>
                </c:pt>
              </c:strCache>
            </c:strRef>
          </c:tx>
          <c:spPr>
            <a:solidFill>
              <a:srgbClr val="F565F5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Sheet1!$A$2:$A$6</c:f>
              <c:strCache>
                <c:ptCount val="4"/>
                <c:pt idx="0">
                  <c:v>High Income</c:v>
                </c:pt>
                <c:pt idx="1">
                  <c:v>Upper Middle Income</c:v>
                </c:pt>
                <c:pt idx="2">
                  <c:v>Lower Middle Income</c:v>
                </c:pt>
                <c:pt idx="3">
                  <c:v>Lower Income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4"/>
                <c:pt idx="0">
                  <c:v>338</c:v>
                </c:pt>
                <c:pt idx="1">
                  <c:v>11</c:v>
                </c:pt>
                <c:pt idx="2">
                  <c:v>22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6797584"/>
        <c:axId val="216796408"/>
        <c:axId val="0"/>
      </c:bar3DChart>
      <c:catAx>
        <c:axId val="216797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6796408"/>
        <c:crosses val="autoZero"/>
        <c:auto val="1"/>
        <c:lblAlgn val="ctr"/>
        <c:lblOffset val="100"/>
        <c:noMultiLvlLbl val="0"/>
      </c:catAx>
      <c:valAx>
        <c:axId val="216796408"/>
        <c:scaling>
          <c:orientation val="minMax"/>
        </c:scaling>
        <c:delete val="0"/>
        <c:axPos val="l"/>
        <c:majorGridlines>
          <c:spPr>
            <a:ln w="19050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 sz="1600" b="1" dirty="0" smtClean="0">
                    <a:solidFill>
                      <a:schemeClr val="tx1"/>
                    </a:solidFill>
                  </a:rPr>
                  <a:t>Million</a:t>
                </a:r>
                <a:r>
                  <a:rPr lang="en-IN" sz="1600" b="1" baseline="0" dirty="0" smtClean="0">
                    <a:solidFill>
                      <a:schemeClr val="tx1"/>
                    </a:solidFill>
                  </a:rPr>
                  <a:t> TPY</a:t>
                </a:r>
                <a:endParaRPr lang="en-IN" sz="1600" b="1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2.593374664212646E-2"/>
              <c:y val="0.3883866750661937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6797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148112559983421"/>
          <c:y val="0.89989948987083379"/>
          <c:w val="0.70065970041362136"/>
          <c:h val="7.25976899113826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6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Incidence</a:t>
            </a:r>
            <a:r>
              <a:rPr lang="en-IN" sz="1600" baseline="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of Health Risks (%)</a:t>
            </a:r>
            <a:endParaRPr lang="en-IN" sz="1600" dirty="0">
              <a:solidFill>
                <a:schemeClr val="tx1"/>
              </a:solidFill>
              <a:latin typeface="Arial Black" panose="020B0A04020102020204" pitchFamily="34" charset="0"/>
            </a:endParaRPr>
          </a:p>
        </c:rich>
      </c:tx>
      <c:layout>
        <c:manualLayout>
          <c:xMode val="edge"/>
          <c:yMode val="edge"/>
          <c:x val="0.30673955967084615"/>
          <c:y val="3.5176965380879645E-2"/>
        </c:manualLayout>
      </c:layout>
      <c:overlay val="0"/>
      <c:spPr>
        <a:solidFill>
          <a:schemeClr val="bg2">
            <a:lumMod val="90000"/>
            <a:alpha val="78000"/>
          </a:schemeClr>
        </a:solidFill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Control Population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Sheet1!$A$2:$A$6</c:f>
              <c:strCache>
                <c:ptCount val="5"/>
                <c:pt idx="0">
                  <c:v>Cardiovascular Risk</c:v>
                </c:pt>
                <c:pt idx="1">
                  <c:v>Inflammation</c:v>
                </c:pt>
                <c:pt idx="2">
                  <c:v>Asthma</c:v>
                </c:pt>
                <c:pt idx="3">
                  <c:v>Lung Infection</c:v>
                </c:pt>
                <c:pt idx="4">
                  <c:v>Nose/Throat Infection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</c:v>
                </c:pt>
                <c:pt idx="1">
                  <c:v>6</c:v>
                </c:pt>
                <c:pt idx="2">
                  <c:v>11</c:v>
                </c:pt>
                <c:pt idx="3">
                  <c:v>16</c:v>
                </c:pt>
                <c:pt idx="4">
                  <c:v>21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Rag Pickers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Sheet1!$A$2:$A$6</c:f>
              <c:strCache>
                <c:ptCount val="5"/>
                <c:pt idx="0">
                  <c:v>Cardiovascular Risk</c:v>
                </c:pt>
                <c:pt idx="1">
                  <c:v>Inflammation</c:v>
                </c:pt>
                <c:pt idx="2">
                  <c:v>Asthma</c:v>
                </c:pt>
                <c:pt idx="3">
                  <c:v>Lung Infection</c:v>
                </c:pt>
                <c:pt idx="4">
                  <c:v>Nose/Throat Infection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77</c:v>
                </c:pt>
                <c:pt idx="1">
                  <c:v>35</c:v>
                </c:pt>
                <c:pt idx="2">
                  <c:v>64</c:v>
                </c:pt>
                <c:pt idx="3">
                  <c:v>53</c:v>
                </c:pt>
                <c:pt idx="4">
                  <c:v>54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Municipality Employees</c:v>
                </c:pt>
              </c:strCache>
            </c:strRef>
          </c:tx>
          <c:spPr>
            <a:solidFill>
              <a:srgbClr val="F565F5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strRef>
              <c:f>Sheet1!$A$2:$A$6</c:f>
              <c:strCache>
                <c:ptCount val="5"/>
                <c:pt idx="0">
                  <c:v>Cardiovascular Risk</c:v>
                </c:pt>
                <c:pt idx="1">
                  <c:v>Inflammation</c:v>
                </c:pt>
                <c:pt idx="2">
                  <c:v>Asthma</c:v>
                </c:pt>
                <c:pt idx="3">
                  <c:v>Lung Infection</c:v>
                </c:pt>
                <c:pt idx="4">
                  <c:v>Nose/Throat Infection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43</c:v>
                </c:pt>
                <c:pt idx="1">
                  <c:v>17</c:v>
                </c:pt>
                <c:pt idx="2">
                  <c:v>34</c:v>
                </c:pt>
                <c:pt idx="3">
                  <c:v>24</c:v>
                </c:pt>
                <c:pt idx="4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6800328"/>
        <c:axId val="216797192"/>
        <c:axId val="0"/>
      </c:bar3DChart>
      <c:catAx>
        <c:axId val="216800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2">
              <a:alpha val="50000"/>
            </a:schemeClr>
          </a:solidFill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6797192"/>
        <c:crosses val="autoZero"/>
        <c:auto val="1"/>
        <c:lblAlgn val="ctr"/>
        <c:lblOffset val="100"/>
        <c:noMultiLvlLbl val="0"/>
      </c:catAx>
      <c:valAx>
        <c:axId val="216797192"/>
        <c:scaling>
          <c:orientation val="minMax"/>
        </c:scaling>
        <c:delete val="0"/>
        <c:axPos val="l"/>
        <c:majorGridlines>
          <c:spPr>
            <a:ln w="19050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solidFill>
            <a:schemeClr val="bg2">
              <a:lumMod val="90000"/>
              <a:alpha val="48000"/>
            </a:schemeClr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6800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297724510107219"/>
          <c:y val="0.89572651064880526"/>
          <c:w val="0.70065970041362136"/>
          <c:h val="7.2597689911382601E-2"/>
        </c:manualLayout>
      </c:layout>
      <c:overlay val="0"/>
      <c:spPr>
        <a:solidFill>
          <a:schemeClr val="bg1">
            <a:lumMod val="85000"/>
            <a:alpha val="86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2060"/>
                </a:solidFill>
              </a:rPr>
              <a:t>Payoff diagram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Sheet1!$A$2:$A$58</c:f>
              <c:numCache>
                <c:formatCode>General</c:formatCode>
                <c:ptCount val="57"/>
                <c:pt idx="0">
                  <c:v>0.99999999999999989</c:v>
                </c:pt>
                <c:pt idx="1">
                  <c:v>1.0199999999999996</c:v>
                </c:pt>
                <c:pt idx="2">
                  <c:v>1.0399999999999996</c:v>
                </c:pt>
                <c:pt idx="3">
                  <c:v>1.0599999999999996</c:v>
                </c:pt>
                <c:pt idx="4">
                  <c:v>1.0799999999999996</c:v>
                </c:pt>
                <c:pt idx="5">
                  <c:v>1.0999999999999996</c:v>
                </c:pt>
                <c:pt idx="6">
                  <c:v>1.1199999999999997</c:v>
                </c:pt>
                <c:pt idx="7">
                  <c:v>1.1399999999999997</c:v>
                </c:pt>
                <c:pt idx="8">
                  <c:v>1.1599999999999997</c:v>
                </c:pt>
                <c:pt idx="9">
                  <c:v>1.1800000000000002</c:v>
                </c:pt>
                <c:pt idx="10">
                  <c:v>1.2</c:v>
                </c:pt>
                <c:pt idx="11">
                  <c:v>1.22</c:v>
                </c:pt>
                <c:pt idx="12">
                  <c:v>1.24</c:v>
                </c:pt>
                <c:pt idx="13">
                  <c:v>1.26</c:v>
                </c:pt>
                <c:pt idx="14">
                  <c:v>1.28</c:v>
                </c:pt>
                <c:pt idx="15">
                  <c:v>1.3</c:v>
                </c:pt>
                <c:pt idx="16">
                  <c:v>1.32</c:v>
                </c:pt>
                <c:pt idx="17">
                  <c:v>1.34</c:v>
                </c:pt>
                <c:pt idx="18">
                  <c:v>1.36</c:v>
                </c:pt>
                <c:pt idx="19">
                  <c:v>1.3800000000000001</c:v>
                </c:pt>
                <c:pt idx="20">
                  <c:v>1.4</c:v>
                </c:pt>
                <c:pt idx="21">
                  <c:v>1.4200000000000002</c:v>
                </c:pt>
                <c:pt idx="22">
                  <c:v>1.4400000000000002</c:v>
                </c:pt>
                <c:pt idx="23">
                  <c:v>1.4600000000000002</c:v>
                </c:pt>
                <c:pt idx="24">
                  <c:v>1.4800000000000002</c:v>
                </c:pt>
                <c:pt idx="25">
                  <c:v>1.5000000000000002</c:v>
                </c:pt>
                <c:pt idx="26">
                  <c:v>1.5200000000000002</c:v>
                </c:pt>
                <c:pt idx="27">
                  <c:v>1.5400000000000003</c:v>
                </c:pt>
                <c:pt idx="28">
                  <c:v>1.5600000000000003</c:v>
                </c:pt>
                <c:pt idx="29">
                  <c:v>1.5800000000000003</c:v>
                </c:pt>
                <c:pt idx="30">
                  <c:v>1.6000000000000003</c:v>
                </c:pt>
                <c:pt idx="31">
                  <c:v>1.6200000000000003</c:v>
                </c:pt>
                <c:pt idx="32">
                  <c:v>1.6400000000000003</c:v>
                </c:pt>
                <c:pt idx="33">
                  <c:v>1.6600000000000006</c:v>
                </c:pt>
                <c:pt idx="34">
                  <c:v>1.6800000000000006</c:v>
                </c:pt>
                <c:pt idx="35">
                  <c:v>1.7000000000000004</c:v>
                </c:pt>
                <c:pt idx="36">
                  <c:v>1.7200000000000004</c:v>
                </c:pt>
                <c:pt idx="37">
                  <c:v>1.7400000000000004</c:v>
                </c:pt>
                <c:pt idx="38">
                  <c:v>1.7600000000000005</c:v>
                </c:pt>
                <c:pt idx="39">
                  <c:v>1.7800000000000005</c:v>
                </c:pt>
                <c:pt idx="40">
                  <c:v>1.8000000000000005</c:v>
                </c:pt>
                <c:pt idx="41">
                  <c:v>1.8200000000000005</c:v>
                </c:pt>
                <c:pt idx="42">
                  <c:v>1.8400000000000005</c:v>
                </c:pt>
                <c:pt idx="43">
                  <c:v>1.8600000000000005</c:v>
                </c:pt>
                <c:pt idx="44">
                  <c:v>1.8800000000000008</c:v>
                </c:pt>
                <c:pt idx="45">
                  <c:v>1.9000000000000008</c:v>
                </c:pt>
                <c:pt idx="46">
                  <c:v>2.1000000000000005</c:v>
                </c:pt>
                <c:pt idx="47">
                  <c:v>2.3000000000000007</c:v>
                </c:pt>
                <c:pt idx="48">
                  <c:v>2.5000000000000009</c:v>
                </c:pt>
                <c:pt idx="49">
                  <c:v>2.7000000000000011</c:v>
                </c:pt>
                <c:pt idx="50">
                  <c:v>2.9000000000000008</c:v>
                </c:pt>
                <c:pt idx="51">
                  <c:v>3.1000000000000014</c:v>
                </c:pt>
                <c:pt idx="52">
                  <c:v>3.3000000000000012</c:v>
                </c:pt>
                <c:pt idx="53">
                  <c:v>3.5000000000000018</c:v>
                </c:pt>
                <c:pt idx="54">
                  <c:v>3.7000000000000024</c:v>
                </c:pt>
                <c:pt idx="55">
                  <c:v>3.9000000000000021</c:v>
                </c:pt>
                <c:pt idx="56">
                  <c:v>4.1000000000000014</c:v>
                </c:pt>
              </c:numCache>
            </c:numRef>
          </c:xVal>
          <c:yVal>
            <c:numRef>
              <c:f>Sheet1!$B$2:$B$58</c:f>
              <c:numCache>
                <c:formatCode>0.00%</c:formatCode>
                <c:ptCount val="57"/>
                <c:pt idx="0">
                  <c:v>7.0000000000000021E-2</c:v>
                </c:pt>
                <c:pt idx="1">
                  <c:v>7.0000000000000021E-2</c:v>
                </c:pt>
                <c:pt idx="2">
                  <c:v>7.0000000000000021E-2</c:v>
                </c:pt>
                <c:pt idx="3">
                  <c:v>7.0000000000000021E-2</c:v>
                </c:pt>
                <c:pt idx="4">
                  <c:v>7.060000000000001E-2</c:v>
                </c:pt>
                <c:pt idx="5">
                  <c:v>7.1999999999999995E-2</c:v>
                </c:pt>
                <c:pt idx="6">
                  <c:v>7.3399999999999993E-2</c:v>
                </c:pt>
                <c:pt idx="7">
                  <c:v>7.4800000000000005E-2</c:v>
                </c:pt>
                <c:pt idx="8">
                  <c:v>7.6200000000000004E-2</c:v>
                </c:pt>
                <c:pt idx="9">
                  <c:v>7.7600000000000002E-2</c:v>
                </c:pt>
                <c:pt idx="10">
                  <c:v>7.9000000000000015E-2</c:v>
                </c:pt>
                <c:pt idx="11">
                  <c:v>8.0400000000000041E-2</c:v>
                </c:pt>
                <c:pt idx="12">
                  <c:v>8.1800000000000025E-2</c:v>
                </c:pt>
                <c:pt idx="13">
                  <c:v>8.3200000000000024E-2</c:v>
                </c:pt>
                <c:pt idx="14">
                  <c:v>8.4600000000000036E-2</c:v>
                </c:pt>
                <c:pt idx="15">
                  <c:v>8.6000000000000007E-2</c:v>
                </c:pt>
                <c:pt idx="16">
                  <c:v>8.7399999999999992E-2</c:v>
                </c:pt>
                <c:pt idx="17">
                  <c:v>8.8800000000000018E-2</c:v>
                </c:pt>
                <c:pt idx="18">
                  <c:v>9.020000000000003E-2</c:v>
                </c:pt>
                <c:pt idx="19">
                  <c:v>9.1600000000000029E-2</c:v>
                </c:pt>
                <c:pt idx="20">
                  <c:v>9.3000000000000041E-2</c:v>
                </c:pt>
                <c:pt idx="21">
                  <c:v>9.4400000000000026E-2</c:v>
                </c:pt>
                <c:pt idx="22">
                  <c:v>9.5800000000000024E-2</c:v>
                </c:pt>
                <c:pt idx="23">
                  <c:v>9.7200000000000022E-2</c:v>
                </c:pt>
                <c:pt idx="24">
                  <c:v>9.8600000000000035E-2</c:v>
                </c:pt>
                <c:pt idx="25">
                  <c:v>0.10000000000000002</c:v>
                </c:pt>
                <c:pt idx="26">
                  <c:v>0.10140000000000002</c:v>
                </c:pt>
                <c:pt idx="27">
                  <c:v>0.10280000000000003</c:v>
                </c:pt>
                <c:pt idx="28">
                  <c:v>0.10420000000000004</c:v>
                </c:pt>
                <c:pt idx="29">
                  <c:v>0.10560000000000004</c:v>
                </c:pt>
                <c:pt idx="30">
                  <c:v>0.10700000000000004</c:v>
                </c:pt>
                <c:pt idx="31">
                  <c:v>0.10840000000000002</c:v>
                </c:pt>
                <c:pt idx="32">
                  <c:v>0.10980000000000005</c:v>
                </c:pt>
                <c:pt idx="33">
                  <c:v>0.11120000000000003</c:v>
                </c:pt>
                <c:pt idx="34">
                  <c:v>0.11260000000000003</c:v>
                </c:pt>
                <c:pt idx="35">
                  <c:v>0.11400000000000003</c:v>
                </c:pt>
                <c:pt idx="36">
                  <c:v>0.11540000000000003</c:v>
                </c:pt>
                <c:pt idx="37">
                  <c:v>0.11680000000000004</c:v>
                </c:pt>
                <c:pt idx="38">
                  <c:v>0.11820000000000006</c:v>
                </c:pt>
                <c:pt idx="39">
                  <c:v>0.11960000000000005</c:v>
                </c:pt>
                <c:pt idx="40">
                  <c:v>0.12000000000000001</c:v>
                </c:pt>
                <c:pt idx="41">
                  <c:v>0.12000000000000001</c:v>
                </c:pt>
                <c:pt idx="42">
                  <c:v>0.12000000000000001</c:v>
                </c:pt>
                <c:pt idx="43">
                  <c:v>0.12000000000000001</c:v>
                </c:pt>
                <c:pt idx="44">
                  <c:v>0.12000000000000001</c:v>
                </c:pt>
                <c:pt idx="45">
                  <c:v>0.12000000000000001</c:v>
                </c:pt>
                <c:pt idx="46">
                  <c:v>0.12000000000000001</c:v>
                </c:pt>
                <c:pt idx="47">
                  <c:v>0.12000000000000001</c:v>
                </c:pt>
                <c:pt idx="48">
                  <c:v>0.12000000000000001</c:v>
                </c:pt>
                <c:pt idx="49">
                  <c:v>0.12000000000000001</c:v>
                </c:pt>
                <c:pt idx="50">
                  <c:v>0.12000000000000001</c:v>
                </c:pt>
                <c:pt idx="51">
                  <c:v>0.12000000000000001</c:v>
                </c:pt>
                <c:pt idx="52">
                  <c:v>0.12000000000000001</c:v>
                </c:pt>
                <c:pt idx="53">
                  <c:v>0.12000000000000001</c:v>
                </c:pt>
                <c:pt idx="54">
                  <c:v>0.12000000000000001</c:v>
                </c:pt>
                <c:pt idx="55">
                  <c:v>0.12000000000000001</c:v>
                </c:pt>
                <c:pt idx="56">
                  <c:v>0.12000000000000001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5ED7-4296-B06C-60B4C82177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1456280"/>
        <c:axId val="529249272"/>
      </c:scatterChart>
      <c:valAx>
        <c:axId val="541456280"/>
        <c:scaling>
          <c:orientation val="minMax"/>
          <c:max val="4"/>
          <c:min val="1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 b="1" dirty="0" smtClean="0">
                    <a:solidFill>
                      <a:srgbClr val="002060"/>
                    </a:solidFill>
                  </a:rPr>
                  <a:t>WEIGHTED Sum </a:t>
                </a:r>
                <a:r>
                  <a:rPr lang="en-IN" b="1" dirty="0">
                    <a:solidFill>
                      <a:srgbClr val="002060"/>
                    </a:solidFill>
                  </a:rPr>
                  <a:t>of Impact Ratios</a:t>
                </a:r>
              </a:p>
            </c:rich>
          </c:tx>
          <c:layout>
            <c:manualLayout>
              <c:xMode val="edge"/>
              <c:yMode val="edge"/>
              <c:x val="0.34565232103789839"/>
              <c:y val="0.8670992248367578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9249272"/>
        <c:crosses val="autoZero"/>
        <c:crossBetween val="midCat"/>
      </c:valAx>
      <c:valAx>
        <c:axId val="529249272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14562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2060"/>
                </a:solidFill>
              </a:rPr>
              <a:t>Payoff diagram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Sheet1!$A$2:$A$68</c:f>
              <c:numCache>
                <c:formatCode>General</c:formatCode>
                <c:ptCount val="67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>
                  <c:v>700</c:v>
                </c:pt>
                <c:pt idx="8">
                  <c:v>800</c:v>
                </c:pt>
                <c:pt idx="9">
                  <c:v>900</c:v>
                </c:pt>
                <c:pt idx="10">
                  <c:v>1000</c:v>
                </c:pt>
                <c:pt idx="11">
                  <c:v>1100</c:v>
                </c:pt>
                <c:pt idx="12">
                  <c:v>1200</c:v>
                </c:pt>
                <c:pt idx="13">
                  <c:v>1300</c:v>
                </c:pt>
                <c:pt idx="14">
                  <c:v>1400</c:v>
                </c:pt>
                <c:pt idx="15">
                  <c:v>1500</c:v>
                </c:pt>
                <c:pt idx="16">
                  <c:v>1600</c:v>
                </c:pt>
                <c:pt idx="17">
                  <c:v>1700</c:v>
                </c:pt>
                <c:pt idx="18">
                  <c:v>1800</c:v>
                </c:pt>
                <c:pt idx="19">
                  <c:v>1900</c:v>
                </c:pt>
                <c:pt idx="20">
                  <c:v>2000</c:v>
                </c:pt>
                <c:pt idx="21">
                  <c:v>2100</c:v>
                </c:pt>
                <c:pt idx="22">
                  <c:v>2200</c:v>
                </c:pt>
                <c:pt idx="23">
                  <c:v>2300</c:v>
                </c:pt>
                <c:pt idx="24">
                  <c:v>2400</c:v>
                </c:pt>
                <c:pt idx="25">
                  <c:v>2500</c:v>
                </c:pt>
                <c:pt idx="26">
                  <c:v>2600</c:v>
                </c:pt>
                <c:pt idx="27">
                  <c:v>2700</c:v>
                </c:pt>
                <c:pt idx="28">
                  <c:v>2800</c:v>
                </c:pt>
              </c:numCache>
            </c:numRef>
          </c:xVal>
          <c:yVal>
            <c:numRef>
              <c:f>Sheet1!$B$2:$B$68</c:f>
              <c:numCache>
                <c:formatCode>General</c:formatCode>
                <c:ptCount val="67"/>
                <c:pt idx="0">
                  <c:v>0</c:v>
                </c:pt>
                <c:pt idx="1">
                  <c:v>100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  <c:pt idx="6">
                  <c:v>600</c:v>
                </c:pt>
                <c:pt idx="7">
                  <c:v>700</c:v>
                </c:pt>
                <c:pt idx="8">
                  <c:v>800</c:v>
                </c:pt>
                <c:pt idx="9">
                  <c:v>900</c:v>
                </c:pt>
                <c:pt idx="10">
                  <c:v>1000</c:v>
                </c:pt>
                <c:pt idx="11">
                  <c:v>1100</c:v>
                </c:pt>
                <c:pt idx="12">
                  <c:v>1200</c:v>
                </c:pt>
                <c:pt idx="13">
                  <c:v>1300</c:v>
                </c:pt>
                <c:pt idx="14">
                  <c:v>1400</c:v>
                </c:pt>
                <c:pt idx="15">
                  <c:v>1500</c:v>
                </c:pt>
                <c:pt idx="16">
                  <c:v>1600</c:v>
                </c:pt>
                <c:pt idx="17">
                  <c:v>1700</c:v>
                </c:pt>
                <c:pt idx="18">
                  <c:v>1800</c:v>
                </c:pt>
                <c:pt idx="19">
                  <c:v>1900</c:v>
                </c:pt>
                <c:pt idx="20">
                  <c:v>2000</c:v>
                </c:pt>
                <c:pt idx="21">
                  <c:v>2100</c:v>
                </c:pt>
                <c:pt idx="22">
                  <c:v>2200</c:v>
                </c:pt>
                <c:pt idx="23">
                  <c:v>2300</c:v>
                </c:pt>
                <c:pt idx="24">
                  <c:v>2400</c:v>
                </c:pt>
                <c:pt idx="25">
                  <c:v>2500</c:v>
                </c:pt>
                <c:pt idx="26">
                  <c:v>2600</c:v>
                </c:pt>
                <c:pt idx="27">
                  <c:v>2700</c:v>
                </c:pt>
                <c:pt idx="28">
                  <c:v>2800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3858-4561-8930-B22ACE48E1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9250056"/>
        <c:axId val="529250448"/>
      </c:scatterChart>
      <c:valAx>
        <c:axId val="529250056"/>
        <c:scaling>
          <c:orientation val="minMax"/>
          <c:max val="280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 b="1" dirty="0">
                    <a:solidFill>
                      <a:srgbClr val="002060"/>
                    </a:solidFill>
                  </a:rPr>
                  <a:t>Value</a:t>
                </a:r>
                <a:r>
                  <a:rPr lang="en-IN" b="1" baseline="0" dirty="0">
                    <a:solidFill>
                      <a:srgbClr val="002060"/>
                    </a:solidFill>
                  </a:rPr>
                  <a:t> of firm</a:t>
                </a:r>
                <a:endParaRPr lang="en-IN" b="1" dirty="0">
                  <a:solidFill>
                    <a:srgbClr val="002060"/>
                  </a:solidFill>
                </a:endParaRPr>
              </a:p>
            </c:rich>
          </c:tx>
          <c:layout>
            <c:manualLayout>
              <c:xMode val="edge"/>
              <c:yMode val="edge"/>
              <c:x val="0.41630739370370884"/>
              <c:y val="0.8670993758616815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9250448"/>
        <c:crosses val="autoZero"/>
        <c:crossBetween val="midCat"/>
        <c:majorUnit val="300"/>
      </c:valAx>
      <c:valAx>
        <c:axId val="529250448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92500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Relationship Id="rId4" Type="http://schemas.openxmlformats.org/officeDocument/2006/relationships/image" Target="../media/image5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2B90BD-1C00-46BC-A7DB-58F4D412A109}" type="doc">
      <dgm:prSet loTypeId="urn:microsoft.com/office/officeart/2008/layout/VerticalAccentList" loCatId="list" qsTypeId="urn:microsoft.com/office/officeart/2005/8/quickstyle/simple5" qsCatId="simple" csTypeId="urn:microsoft.com/office/officeart/2005/8/colors/accent2_2" csCatId="accent2" phldr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gm:spPr>
      <dgm:t>
        <a:bodyPr/>
        <a:lstStyle/>
        <a:p>
          <a:endParaRPr lang="en-IN"/>
        </a:p>
      </dgm:t>
    </dgm:pt>
    <dgm:pt modelId="{2E37AAD4-BAC7-416A-901C-2315672C81B3}">
      <dgm:prSet phldrT="[Text]" custT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IN" sz="3200" b="1" dirty="0" smtClean="0"/>
            <a:t>ISSUES AND SOLUTIONS</a:t>
          </a:r>
          <a:endParaRPr lang="en-IN" sz="3200" b="1" dirty="0"/>
        </a:p>
      </dgm:t>
    </dgm:pt>
    <dgm:pt modelId="{1CF69F81-11E7-45B9-BCED-B14525CABD16}" type="parTrans" cxnId="{31E58B3B-FB9F-4160-A3A6-48091CC2E58A}">
      <dgm:prSet/>
      <dgm:spPr/>
      <dgm:t>
        <a:bodyPr/>
        <a:lstStyle/>
        <a:p>
          <a:endParaRPr lang="en-IN"/>
        </a:p>
      </dgm:t>
    </dgm:pt>
    <dgm:pt modelId="{81E8CBB0-3A14-49BA-BD73-83C0F91EB8BD}" type="sibTrans" cxnId="{31E58B3B-FB9F-4160-A3A6-48091CC2E58A}">
      <dgm:prSet/>
      <dgm:spPr/>
      <dgm:t>
        <a:bodyPr/>
        <a:lstStyle/>
        <a:p>
          <a:endParaRPr lang="en-IN"/>
        </a:p>
      </dgm:t>
    </dgm:pt>
    <dgm:pt modelId="{9B570FD2-5832-48CA-8A5F-B40B31D3C6F5}">
      <dgm:prSet phldrT="[Text]" custT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IN" sz="3200" b="1" dirty="0" smtClean="0"/>
            <a:t>INVESTMENT OPPORTUNITY</a:t>
          </a:r>
          <a:endParaRPr lang="en-IN" sz="3200" b="1" dirty="0"/>
        </a:p>
      </dgm:t>
    </dgm:pt>
    <dgm:pt modelId="{3B36BD72-5560-4A48-B051-FE7A3E27745F}" type="parTrans" cxnId="{60C87387-0064-4693-A9FB-F543D01048E7}">
      <dgm:prSet/>
      <dgm:spPr/>
      <dgm:t>
        <a:bodyPr/>
        <a:lstStyle/>
        <a:p>
          <a:endParaRPr lang="en-IN"/>
        </a:p>
      </dgm:t>
    </dgm:pt>
    <dgm:pt modelId="{DDD9491E-E374-48DF-91D8-DC1F19A4461C}" type="sibTrans" cxnId="{60C87387-0064-4693-A9FB-F543D01048E7}">
      <dgm:prSet/>
      <dgm:spPr/>
      <dgm:t>
        <a:bodyPr/>
        <a:lstStyle/>
        <a:p>
          <a:endParaRPr lang="en-IN"/>
        </a:p>
      </dgm:t>
    </dgm:pt>
    <dgm:pt modelId="{A5C3A1E6-B171-4765-A87D-024FBD234E9F}">
      <dgm:prSet phldrT="[Text]" custT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IN" sz="3200" b="1" dirty="0" smtClean="0"/>
            <a:t>CLEAN INDIA FUND</a:t>
          </a:r>
          <a:endParaRPr lang="en-IN" sz="3200" b="1" dirty="0"/>
        </a:p>
      </dgm:t>
    </dgm:pt>
    <dgm:pt modelId="{5BCD6D11-0D87-4675-B4B4-85C3AF6106E3}" type="parTrans" cxnId="{4DD860AE-80C5-4C36-8410-AFA55A44020C}">
      <dgm:prSet/>
      <dgm:spPr/>
      <dgm:t>
        <a:bodyPr/>
        <a:lstStyle/>
        <a:p>
          <a:endParaRPr lang="en-IN"/>
        </a:p>
      </dgm:t>
    </dgm:pt>
    <dgm:pt modelId="{9FE54755-B628-4A26-8099-0FD857CA2EF1}" type="sibTrans" cxnId="{4DD860AE-80C5-4C36-8410-AFA55A44020C}">
      <dgm:prSet/>
      <dgm:spPr/>
      <dgm:t>
        <a:bodyPr/>
        <a:lstStyle/>
        <a:p>
          <a:endParaRPr lang="en-IN"/>
        </a:p>
      </dgm:t>
    </dgm:pt>
    <dgm:pt modelId="{2FBFDD96-C464-4321-8EAD-3AC5EAF02337}" type="pres">
      <dgm:prSet presAssocID="{042B90BD-1C00-46BC-A7DB-58F4D412A109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A2F348E5-B890-4AFE-BCF3-247E8285FF65}" type="pres">
      <dgm:prSet presAssocID="{2E37AAD4-BAC7-416A-901C-2315672C81B3}" presName="parenttextcomposite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76CFAB2-79A3-4770-A710-97EE5F56C42F}" type="pres">
      <dgm:prSet presAssocID="{2E37AAD4-BAC7-416A-901C-2315672C81B3}" presName="parenttext" presStyleLbl="revTx" presStyleIdx="0" presStyleCnt="3" custLinFactY="-55239" custLinFactNeighborX="-145" custLinFactNeighborY="-100000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1B0110-7C6C-4D7F-9EE8-01EF9C475456}" type="pres">
      <dgm:prSet presAssocID="{2E37AAD4-BAC7-416A-901C-2315672C81B3}" presName="parallelogramComposite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12CC16F-719A-471B-859A-5C47E3DEA015}" type="pres">
      <dgm:prSet presAssocID="{2E37AAD4-BAC7-416A-901C-2315672C81B3}" presName="parallelogram1" presStyleLbl="alignNode1" presStyleIdx="0" presStyleCnt="21" custLinFactY="-100000" custLinFactNeighborX="-4656" custLinFactNeighborY="-164509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86302165-AAC1-4A8E-B11F-DCB2A4C4884C}" type="pres">
      <dgm:prSet presAssocID="{2E37AAD4-BAC7-416A-901C-2315672C81B3}" presName="parallelogram2" presStyleLbl="alignNode1" presStyleIdx="1" presStyleCnt="21" custLinFactY="-100000" custLinFactNeighborX="-4656" custLinFactNeighborY="-164509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23E43445-98A6-4241-8B86-8DE84D92A23A}" type="pres">
      <dgm:prSet presAssocID="{2E37AAD4-BAC7-416A-901C-2315672C81B3}" presName="parallelogram3" presStyleLbl="alignNode1" presStyleIdx="2" presStyleCnt="21" custLinFactY="-100000" custLinFactNeighborX="-4656" custLinFactNeighborY="-164509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15ADB3ED-90E9-4AA6-BE25-20D216262360}" type="pres">
      <dgm:prSet presAssocID="{2E37AAD4-BAC7-416A-901C-2315672C81B3}" presName="parallelogram4" presStyleLbl="alignNode1" presStyleIdx="3" presStyleCnt="21" custLinFactY="-100000" custLinFactNeighborX="-4656" custLinFactNeighborY="-164509"/>
      <dgm:spPr>
        <a:solidFill>
          <a:schemeClr val="bg1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0841729F-5DEC-4FAD-9FB8-FFF1D5DE1416}" type="pres">
      <dgm:prSet presAssocID="{2E37AAD4-BAC7-416A-901C-2315672C81B3}" presName="parallelogram5" presStyleLbl="alignNode1" presStyleIdx="4" presStyleCnt="21" custLinFactY="-100000" custLinFactNeighborX="-4656" custLinFactNeighborY="-164509"/>
      <dgm:spPr>
        <a:solidFill>
          <a:schemeClr val="bg1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499E3C70-835F-4300-9C47-C8609EC44BE5}" type="pres">
      <dgm:prSet presAssocID="{2E37AAD4-BAC7-416A-901C-2315672C81B3}" presName="parallelogram6" presStyleLbl="alignNode1" presStyleIdx="5" presStyleCnt="21" custLinFactY="-100000" custLinFactNeighborX="-4656" custLinFactNeighborY="-164509"/>
      <dgm:spPr>
        <a:solidFill>
          <a:srgbClr val="92D05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IN"/>
        </a:p>
      </dgm:t>
    </dgm:pt>
    <dgm:pt modelId="{0A9B2514-ACE8-4E97-8DA8-A26C566DFF4C}" type="pres">
      <dgm:prSet presAssocID="{2E37AAD4-BAC7-416A-901C-2315672C81B3}" presName="parallelogram7" presStyleLbl="alignNode1" presStyleIdx="6" presStyleCnt="21" custLinFactY="-100000" custLinFactNeighborX="-4656" custLinFactNeighborY="-164509"/>
      <dgm:spPr>
        <a:solidFill>
          <a:srgbClr val="92D05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IN"/>
        </a:p>
      </dgm:t>
    </dgm:pt>
    <dgm:pt modelId="{1D004734-6F87-4C19-A11A-5A930ACBDF15}" type="pres">
      <dgm:prSet presAssocID="{81E8CBB0-3A14-49BA-BD73-83C0F91EB8BD}" presName="sibTrans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1FFCD687-AABC-4CC0-AB66-98BBBFCF0753}" type="pres">
      <dgm:prSet presAssocID="{9B570FD2-5832-48CA-8A5F-B40B31D3C6F5}" presName="parenttextcomposite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EC51BE48-D754-41F2-8E18-7793B50BFBEB}" type="pres">
      <dgm:prSet presAssocID="{9B570FD2-5832-48CA-8A5F-B40B31D3C6F5}" presName="parenttext" presStyleLbl="revTx" presStyleIdx="1" presStyleCnt="3" custLinFactNeighborX="-639" custLinFactNeighborY="-58598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2E4B76-C9F6-46D9-AB1D-64976C5E2E77}" type="pres">
      <dgm:prSet presAssocID="{9B570FD2-5832-48CA-8A5F-B40B31D3C6F5}" presName="parallelogramComposite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55C54DF2-F4F6-4B91-8EA2-56745C600676}" type="pres">
      <dgm:prSet presAssocID="{9B570FD2-5832-48CA-8A5F-B40B31D3C6F5}" presName="parallelogram1" presStyleLbl="alignNode1" presStyleIdx="7" presStyleCnt="21" custLinFactY="-682" custLinFactNeighborX="-799" custLinFactNeighborY="-100000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E3F82047-BACA-467E-AAA3-5062571FF94A}" type="pres">
      <dgm:prSet presAssocID="{9B570FD2-5832-48CA-8A5F-B40B31D3C6F5}" presName="parallelogram2" presStyleLbl="alignNode1" presStyleIdx="8" presStyleCnt="21" custLinFactY="-682" custLinFactNeighborX="-799" custLinFactNeighborY="-100000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E841FFA-758F-4E27-B736-44D32D28C769}" type="pres">
      <dgm:prSet presAssocID="{9B570FD2-5832-48CA-8A5F-B40B31D3C6F5}" presName="parallelogram3" presStyleLbl="alignNode1" presStyleIdx="9" presStyleCnt="21" custLinFactY="-682" custLinFactNeighborX="-799" custLinFactNeighborY="-100000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732AB22-2393-41D2-9215-7A800EAD5625}" type="pres">
      <dgm:prSet presAssocID="{9B570FD2-5832-48CA-8A5F-B40B31D3C6F5}" presName="parallelogram4" presStyleLbl="alignNode1" presStyleIdx="10" presStyleCnt="21" custLinFactY="-682" custLinFactNeighborX="-799" custLinFactNeighborY="-100000"/>
      <dgm:spPr>
        <a:solidFill>
          <a:schemeClr val="bg1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DB46B2F-0A55-4F5A-908D-353E78DD634D}" type="pres">
      <dgm:prSet presAssocID="{9B570FD2-5832-48CA-8A5F-B40B31D3C6F5}" presName="parallelogram5" presStyleLbl="alignNode1" presStyleIdx="11" presStyleCnt="21" custLinFactY="-682" custLinFactNeighborX="-799" custLinFactNeighborY="-100000"/>
      <dgm:spPr>
        <a:solidFill>
          <a:schemeClr val="bg1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81F9E235-544D-4BE0-9CAC-1DE8ED6E9EEC}" type="pres">
      <dgm:prSet presAssocID="{9B570FD2-5832-48CA-8A5F-B40B31D3C6F5}" presName="parallelogram6" presStyleLbl="alignNode1" presStyleIdx="12" presStyleCnt="21" custLinFactY="-682" custLinFactNeighborX="-799" custLinFactNeighborY="-100000"/>
      <dgm:spPr>
        <a:solidFill>
          <a:srgbClr val="92D05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43510D7-47E7-469F-8998-20D72099E92E}" type="pres">
      <dgm:prSet presAssocID="{9B570FD2-5832-48CA-8A5F-B40B31D3C6F5}" presName="parallelogram7" presStyleLbl="alignNode1" presStyleIdx="13" presStyleCnt="21" custLinFactY="-682" custLinFactNeighborX="-799" custLinFactNeighborY="-100000"/>
      <dgm:spPr>
        <a:solidFill>
          <a:srgbClr val="92D05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747309E8-F8AA-493A-AA1C-96D8C2524157}" type="pres">
      <dgm:prSet presAssocID="{DDD9491E-E374-48DF-91D8-DC1F19A4461C}" presName="sibTrans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869F203-B2B8-44C2-B837-F590FE6EF670}" type="pres">
      <dgm:prSet presAssocID="{A5C3A1E6-B171-4765-A87D-024FBD234E9F}" presName="parenttextcomposite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A324997-2A24-4C46-BA05-616D3EAE8E1C}" type="pres">
      <dgm:prSet presAssocID="{A5C3A1E6-B171-4765-A87D-024FBD234E9F}" presName="parenttext" presStyleLbl="revTx" presStyleIdx="2" presStyleCnt="3" custLinFactNeighborX="-213" custLinFactNeighborY="-22267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B308799-9B52-4CBE-8245-C8A642197CC2}" type="pres">
      <dgm:prSet presAssocID="{A5C3A1E6-B171-4765-A87D-024FBD234E9F}" presName="parallelogramComposite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B254F9B-6DBE-443B-97A9-26CD06846A2B}" type="pres">
      <dgm:prSet presAssocID="{A5C3A1E6-B171-4765-A87D-024FBD234E9F}" presName="parallelogram1" presStyleLbl="alignNode1" presStyleIdx="14" presStyleCnt="21" custLinFactNeighborX="-3995" custLinFactNeighborY="47944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EBD0CAD5-0400-46E9-9168-7A0D2F63C580}" type="pres">
      <dgm:prSet presAssocID="{A5C3A1E6-B171-4765-A87D-024FBD234E9F}" presName="parallelogram2" presStyleLbl="alignNode1" presStyleIdx="15" presStyleCnt="21" custLinFactNeighborX="-3995" custLinFactNeighborY="47944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C5F964D9-1C79-4872-8381-33F8212550BA}" type="pres">
      <dgm:prSet presAssocID="{A5C3A1E6-B171-4765-A87D-024FBD234E9F}" presName="parallelogram3" presStyleLbl="alignNode1" presStyleIdx="16" presStyleCnt="21" custLinFactNeighborX="-3995" custLinFactNeighborY="47944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C7143C90-50F0-4468-85DE-F2E6A798B0EC}" type="pres">
      <dgm:prSet presAssocID="{A5C3A1E6-B171-4765-A87D-024FBD234E9F}" presName="parallelogram4" presStyleLbl="alignNode1" presStyleIdx="17" presStyleCnt="21" custLinFactNeighborX="-3995" custLinFactNeighborY="47944"/>
      <dgm:spPr>
        <a:solidFill>
          <a:schemeClr val="bg1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6303E623-EF88-4468-8A82-736367E46BBB}" type="pres">
      <dgm:prSet presAssocID="{A5C3A1E6-B171-4765-A87D-024FBD234E9F}" presName="parallelogram5" presStyleLbl="alignNode1" presStyleIdx="18" presStyleCnt="21" custLinFactNeighborX="-3995" custLinFactNeighborY="47944"/>
      <dgm:spPr>
        <a:solidFill>
          <a:schemeClr val="bg1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3EF8C276-C093-4583-B8AF-817BC3D12279}" type="pres">
      <dgm:prSet presAssocID="{A5C3A1E6-B171-4765-A87D-024FBD234E9F}" presName="parallelogram6" presStyleLbl="alignNode1" presStyleIdx="19" presStyleCnt="21" custLinFactNeighborX="-3995" custLinFactNeighborY="47944"/>
      <dgm:spPr>
        <a:solidFill>
          <a:srgbClr val="92D05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67E4CA7-3393-436F-89E3-2243FDC3330C}" type="pres">
      <dgm:prSet presAssocID="{A5C3A1E6-B171-4765-A87D-024FBD234E9F}" presName="parallelogram7" presStyleLbl="alignNode1" presStyleIdx="20" presStyleCnt="21" custLinFactNeighborX="-3995" custLinFactNeighborY="47944"/>
      <dgm:spPr>
        <a:solidFill>
          <a:srgbClr val="92D05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</dgm:ptLst>
  <dgm:cxnLst>
    <dgm:cxn modelId="{31E58B3B-FB9F-4160-A3A6-48091CC2E58A}" srcId="{042B90BD-1C00-46BC-A7DB-58F4D412A109}" destId="{2E37AAD4-BAC7-416A-901C-2315672C81B3}" srcOrd="0" destOrd="0" parTransId="{1CF69F81-11E7-45B9-BCED-B14525CABD16}" sibTransId="{81E8CBB0-3A14-49BA-BD73-83C0F91EB8BD}"/>
    <dgm:cxn modelId="{4DD860AE-80C5-4C36-8410-AFA55A44020C}" srcId="{042B90BD-1C00-46BC-A7DB-58F4D412A109}" destId="{A5C3A1E6-B171-4765-A87D-024FBD234E9F}" srcOrd="2" destOrd="0" parTransId="{5BCD6D11-0D87-4675-B4B4-85C3AF6106E3}" sibTransId="{9FE54755-B628-4A26-8099-0FD857CA2EF1}"/>
    <dgm:cxn modelId="{A3303FE2-FD00-4341-80CB-A5B07CD8D611}" type="presOf" srcId="{042B90BD-1C00-46BC-A7DB-58F4D412A109}" destId="{2FBFDD96-C464-4321-8EAD-3AC5EAF02337}" srcOrd="0" destOrd="0" presId="urn:microsoft.com/office/officeart/2008/layout/VerticalAccentList"/>
    <dgm:cxn modelId="{09C5B0AD-3DAD-46C5-9338-3201247BC206}" type="presOf" srcId="{A5C3A1E6-B171-4765-A87D-024FBD234E9F}" destId="{DA324997-2A24-4C46-BA05-616D3EAE8E1C}" srcOrd="0" destOrd="0" presId="urn:microsoft.com/office/officeart/2008/layout/VerticalAccentList"/>
    <dgm:cxn modelId="{60C87387-0064-4693-A9FB-F543D01048E7}" srcId="{042B90BD-1C00-46BC-A7DB-58F4D412A109}" destId="{9B570FD2-5832-48CA-8A5F-B40B31D3C6F5}" srcOrd="1" destOrd="0" parTransId="{3B36BD72-5560-4A48-B051-FE7A3E27745F}" sibTransId="{DDD9491E-E374-48DF-91D8-DC1F19A4461C}"/>
    <dgm:cxn modelId="{18647FA4-84B3-432A-8CF2-F372B77C287C}" type="presOf" srcId="{9B570FD2-5832-48CA-8A5F-B40B31D3C6F5}" destId="{EC51BE48-D754-41F2-8E18-7793B50BFBEB}" srcOrd="0" destOrd="0" presId="urn:microsoft.com/office/officeart/2008/layout/VerticalAccentList"/>
    <dgm:cxn modelId="{41216BFD-1279-4B64-960D-09AA43273E7C}" type="presOf" srcId="{2E37AAD4-BAC7-416A-901C-2315672C81B3}" destId="{D76CFAB2-79A3-4770-A710-97EE5F56C42F}" srcOrd="0" destOrd="0" presId="urn:microsoft.com/office/officeart/2008/layout/VerticalAccentList"/>
    <dgm:cxn modelId="{4BFE6C9F-22F1-4DC7-84A3-57488B5EBFF5}" type="presParOf" srcId="{2FBFDD96-C464-4321-8EAD-3AC5EAF02337}" destId="{A2F348E5-B890-4AFE-BCF3-247E8285FF65}" srcOrd="0" destOrd="0" presId="urn:microsoft.com/office/officeart/2008/layout/VerticalAccentList"/>
    <dgm:cxn modelId="{472593A6-86F9-434D-B0EF-6073C3877DA2}" type="presParOf" srcId="{A2F348E5-B890-4AFE-BCF3-247E8285FF65}" destId="{D76CFAB2-79A3-4770-A710-97EE5F56C42F}" srcOrd="0" destOrd="0" presId="urn:microsoft.com/office/officeart/2008/layout/VerticalAccentList"/>
    <dgm:cxn modelId="{A8BF8AB8-89C7-4D73-9ABE-D45549BBDA8E}" type="presParOf" srcId="{2FBFDD96-C464-4321-8EAD-3AC5EAF02337}" destId="{DA1B0110-7C6C-4D7F-9EE8-01EF9C475456}" srcOrd="1" destOrd="0" presId="urn:microsoft.com/office/officeart/2008/layout/VerticalAccentList"/>
    <dgm:cxn modelId="{E0C5215B-519D-4D42-8CC4-A7FD918A3DD3}" type="presParOf" srcId="{DA1B0110-7C6C-4D7F-9EE8-01EF9C475456}" destId="{D12CC16F-719A-471B-859A-5C47E3DEA015}" srcOrd="0" destOrd="0" presId="urn:microsoft.com/office/officeart/2008/layout/VerticalAccentList"/>
    <dgm:cxn modelId="{F305B0BF-6425-4ED7-AB6E-D6C2DC4FD91F}" type="presParOf" srcId="{DA1B0110-7C6C-4D7F-9EE8-01EF9C475456}" destId="{86302165-AAC1-4A8E-B11F-DCB2A4C4884C}" srcOrd="1" destOrd="0" presId="urn:microsoft.com/office/officeart/2008/layout/VerticalAccentList"/>
    <dgm:cxn modelId="{36BD9B66-61DF-4043-88FB-5E4233FDE7BA}" type="presParOf" srcId="{DA1B0110-7C6C-4D7F-9EE8-01EF9C475456}" destId="{23E43445-98A6-4241-8B86-8DE84D92A23A}" srcOrd="2" destOrd="0" presId="urn:microsoft.com/office/officeart/2008/layout/VerticalAccentList"/>
    <dgm:cxn modelId="{613F226D-C3BB-475D-8DC5-BD8A36192968}" type="presParOf" srcId="{DA1B0110-7C6C-4D7F-9EE8-01EF9C475456}" destId="{15ADB3ED-90E9-4AA6-BE25-20D216262360}" srcOrd="3" destOrd="0" presId="urn:microsoft.com/office/officeart/2008/layout/VerticalAccentList"/>
    <dgm:cxn modelId="{DB0CC748-8725-46BE-A144-FDA448E2BC37}" type="presParOf" srcId="{DA1B0110-7C6C-4D7F-9EE8-01EF9C475456}" destId="{0841729F-5DEC-4FAD-9FB8-FFF1D5DE1416}" srcOrd="4" destOrd="0" presId="urn:microsoft.com/office/officeart/2008/layout/VerticalAccentList"/>
    <dgm:cxn modelId="{E32D9FD9-9837-4F77-99DE-CEB1B89CF592}" type="presParOf" srcId="{DA1B0110-7C6C-4D7F-9EE8-01EF9C475456}" destId="{499E3C70-835F-4300-9C47-C8609EC44BE5}" srcOrd="5" destOrd="0" presId="urn:microsoft.com/office/officeart/2008/layout/VerticalAccentList"/>
    <dgm:cxn modelId="{39EFE5A6-0700-4FED-8D25-5BB09F8B2052}" type="presParOf" srcId="{DA1B0110-7C6C-4D7F-9EE8-01EF9C475456}" destId="{0A9B2514-ACE8-4E97-8DA8-A26C566DFF4C}" srcOrd="6" destOrd="0" presId="urn:microsoft.com/office/officeart/2008/layout/VerticalAccentList"/>
    <dgm:cxn modelId="{F013DEB0-3AA3-4281-860F-A9FD6EE04ABC}" type="presParOf" srcId="{2FBFDD96-C464-4321-8EAD-3AC5EAF02337}" destId="{1D004734-6F87-4C19-A11A-5A930ACBDF15}" srcOrd="2" destOrd="0" presId="urn:microsoft.com/office/officeart/2008/layout/VerticalAccentList"/>
    <dgm:cxn modelId="{A967D4C6-9466-4EBF-ABAC-30A4246B65AB}" type="presParOf" srcId="{2FBFDD96-C464-4321-8EAD-3AC5EAF02337}" destId="{1FFCD687-AABC-4CC0-AB66-98BBBFCF0753}" srcOrd="3" destOrd="0" presId="urn:microsoft.com/office/officeart/2008/layout/VerticalAccentList"/>
    <dgm:cxn modelId="{233553A1-B3A0-4B3F-BC6B-4BA1FBE2A281}" type="presParOf" srcId="{1FFCD687-AABC-4CC0-AB66-98BBBFCF0753}" destId="{EC51BE48-D754-41F2-8E18-7793B50BFBEB}" srcOrd="0" destOrd="0" presId="urn:microsoft.com/office/officeart/2008/layout/VerticalAccentList"/>
    <dgm:cxn modelId="{D99CEDA1-5038-4F5E-96CB-9341CBC41A61}" type="presParOf" srcId="{2FBFDD96-C464-4321-8EAD-3AC5EAF02337}" destId="{C32E4B76-C9F6-46D9-AB1D-64976C5E2E77}" srcOrd="4" destOrd="0" presId="urn:microsoft.com/office/officeart/2008/layout/VerticalAccentList"/>
    <dgm:cxn modelId="{90EE5659-DF95-4736-AB67-20BF106ABBD8}" type="presParOf" srcId="{C32E4B76-C9F6-46D9-AB1D-64976C5E2E77}" destId="{55C54DF2-F4F6-4B91-8EA2-56745C600676}" srcOrd="0" destOrd="0" presId="urn:microsoft.com/office/officeart/2008/layout/VerticalAccentList"/>
    <dgm:cxn modelId="{5781B53B-903E-425B-82B8-45BB93904EDE}" type="presParOf" srcId="{C32E4B76-C9F6-46D9-AB1D-64976C5E2E77}" destId="{E3F82047-BACA-467E-AAA3-5062571FF94A}" srcOrd="1" destOrd="0" presId="urn:microsoft.com/office/officeart/2008/layout/VerticalAccentList"/>
    <dgm:cxn modelId="{73345066-445C-491E-8747-C9565A2DDE1A}" type="presParOf" srcId="{C32E4B76-C9F6-46D9-AB1D-64976C5E2E77}" destId="{BE841FFA-758F-4E27-B736-44D32D28C769}" srcOrd="2" destOrd="0" presId="urn:microsoft.com/office/officeart/2008/layout/VerticalAccentList"/>
    <dgm:cxn modelId="{4CC7E85D-9AA5-4BC0-AB25-0F46BB2245A8}" type="presParOf" srcId="{C32E4B76-C9F6-46D9-AB1D-64976C5E2E77}" destId="{B732AB22-2393-41D2-9215-7A800EAD5625}" srcOrd="3" destOrd="0" presId="urn:microsoft.com/office/officeart/2008/layout/VerticalAccentList"/>
    <dgm:cxn modelId="{8FF29746-012B-4866-A080-DCB86CF13673}" type="presParOf" srcId="{C32E4B76-C9F6-46D9-AB1D-64976C5E2E77}" destId="{DDB46B2F-0A55-4F5A-908D-353E78DD634D}" srcOrd="4" destOrd="0" presId="urn:microsoft.com/office/officeart/2008/layout/VerticalAccentList"/>
    <dgm:cxn modelId="{ED49269B-E7F4-46AB-B540-AD579CCC99E5}" type="presParOf" srcId="{C32E4B76-C9F6-46D9-AB1D-64976C5E2E77}" destId="{81F9E235-544D-4BE0-9CAC-1DE8ED6E9EEC}" srcOrd="5" destOrd="0" presId="urn:microsoft.com/office/officeart/2008/layout/VerticalAccentList"/>
    <dgm:cxn modelId="{1FD6F465-B98A-47CC-A667-8B04C96D0466}" type="presParOf" srcId="{C32E4B76-C9F6-46D9-AB1D-64976C5E2E77}" destId="{B43510D7-47E7-469F-8998-20D72099E92E}" srcOrd="6" destOrd="0" presId="urn:microsoft.com/office/officeart/2008/layout/VerticalAccentList"/>
    <dgm:cxn modelId="{05552931-6C8C-4A85-9A55-A5A2034D8A47}" type="presParOf" srcId="{2FBFDD96-C464-4321-8EAD-3AC5EAF02337}" destId="{747309E8-F8AA-493A-AA1C-96D8C2524157}" srcOrd="5" destOrd="0" presId="urn:microsoft.com/office/officeart/2008/layout/VerticalAccentList"/>
    <dgm:cxn modelId="{DF992570-56E1-48FE-9BEF-6A1FD74BFB73}" type="presParOf" srcId="{2FBFDD96-C464-4321-8EAD-3AC5EAF02337}" destId="{B869F203-B2B8-44C2-B837-F590FE6EF670}" srcOrd="6" destOrd="0" presId="urn:microsoft.com/office/officeart/2008/layout/VerticalAccentList"/>
    <dgm:cxn modelId="{6B361CE0-41CE-462A-AB3F-4E2E542D0157}" type="presParOf" srcId="{B869F203-B2B8-44C2-B837-F590FE6EF670}" destId="{DA324997-2A24-4C46-BA05-616D3EAE8E1C}" srcOrd="0" destOrd="0" presId="urn:microsoft.com/office/officeart/2008/layout/VerticalAccentList"/>
    <dgm:cxn modelId="{3A5B1258-AE08-4EAF-A78A-1B3807B698CB}" type="presParOf" srcId="{2FBFDD96-C464-4321-8EAD-3AC5EAF02337}" destId="{1B308799-9B52-4CBE-8245-C8A642197CC2}" srcOrd="7" destOrd="0" presId="urn:microsoft.com/office/officeart/2008/layout/VerticalAccentList"/>
    <dgm:cxn modelId="{71F61316-D516-48DF-947F-E1B42AC3A14E}" type="presParOf" srcId="{1B308799-9B52-4CBE-8245-C8A642197CC2}" destId="{BB254F9B-6DBE-443B-97A9-26CD06846A2B}" srcOrd="0" destOrd="0" presId="urn:microsoft.com/office/officeart/2008/layout/VerticalAccentList"/>
    <dgm:cxn modelId="{CDA46851-A27C-436B-A67E-E06EC098E585}" type="presParOf" srcId="{1B308799-9B52-4CBE-8245-C8A642197CC2}" destId="{EBD0CAD5-0400-46E9-9168-7A0D2F63C580}" srcOrd="1" destOrd="0" presId="urn:microsoft.com/office/officeart/2008/layout/VerticalAccentList"/>
    <dgm:cxn modelId="{12EF0C5C-69D7-4150-8044-8AFA96416CEC}" type="presParOf" srcId="{1B308799-9B52-4CBE-8245-C8A642197CC2}" destId="{C5F964D9-1C79-4872-8381-33F8212550BA}" srcOrd="2" destOrd="0" presId="urn:microsoft.com/office/officeart/2008/layout/VerticalAccentList"/>
    <dgm:cxn modelId="{2C6BB23C-D3EF-497E-A9B6-326140F862CD}" type="presParOf" srcId="{1B308799-9B52-4CBE-8245-C8A642197CC2}" destId="{C7143C90-50F0-4468-85DE-F2E6A798B0EC}" srcOrd="3" destOrd="0" presId="urn:microsoft.com/office/officeart/2008/layout/VerticalAccentList"/>
    <dgm:cxn modelId="{F3D90FEF-D925-4A93-A102-B58B3BB3036A}" type="presParOf" srcId="{1B308799-9B52-4CBE-8245-C8A642197CC2}" destId="{6303E623-EF88-4468-8A82-736367E46BBB}" srcOrd="4" destOrd="0" presId="urn:microsoft.com/office/officeart/2008/layout/VerticalAccentList"/>
    <dgm:cxn modelId="{0BB48A0D-B295-4B10-BD6B-E68D9DC1DE49}" type="presParOf" srcId="{1B308799-9B52-4CBE-8245-C8A642197CC2}" destId="{3EF8C276-C093-4583-B8AF-817BC3D12279}" srcOrd="5" destOrd="0" presId="urn:microsoft.com/office/officeart/2008/layout/VerticalAccentList"/>
    <dgm:cxn modelId="{FECCD26A-B223-4FD4-94FF-1ED2C84A3DB2}" type="presParOf" srcId="{1B308799-9B52-4CBE-8245-C8A642197CC2}" destId="{B67E4CA7-3393-436F-89E3-2243FDC3330C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2B90BD-1C00-46BC-A7DB-58F4D412A109}" type="doc">
      <dgm:prSet loTypeId="urn:microsoft.com/office/officeart/2008/layout/VerticalAccentList" loCatId="list" qsTypeId="urn:microsoft.com/office/officeart/2005/8/quickstyle/simple5" qsCatId="simple" csTypeId="urn:microsoft.com/office/officeart/2005/8/colors/accent2_2" csCatId="accent2" phldr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gm:spPr>
      <dgm:t>
        <a:bodyPr/>
        <a:lstStyle/>
        <a:p>
          <a:endParaRPr lang="en-IN"/>
        </a:p>
      </dgm:t>
    </dgm:pt>
    <dgm:pt modelId="{2E37AAD4-BAC7-416A-901C-2315672C81B3}">
      <dgm:prSet phldrT="[Text]" custT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IN" sz="3200" b="1" dirty="0" smtClean="0"/>
            <a:t>ISSUES AND SOLUTIONS</a:t>
          </a:r>
          <a:endParaRPr lang="en-IN" sz="3200" b="1" dirty="0"/>
        </a:p>
      </dgm:t>
    </dgm:pt>
    <dgm:pt modelId="{1CF69F81-11E7-45B9-BCED-B14525CABD16}" type="parTrans" cxnId="{31E58B3B-FB9F-4160-A3A6-48091CC2E58A}">
      <dgm:prSet/>
      <dgm:spPr/>
      <dgm:t>
        <a:bodyPr/>
        <a:lstStyle/>
        <a:p>
          <a:endParaRPr lang="en-IN"/>
        </a:p>
      </dgm:t>
    </dgm:pt>
    <dgm:pt modelId="{81E8CBB0-3A14-49BA-BD73-83C0F91EB8BD}" type="sibTrans" cxnId="{31E58B3B-FB9F-4160-A3A6-48091CC2E58A}">
      <dgm:prSet/>
      <dgm:spPr/>
      <dgm:t>
        <a:bodyPr/>
        <a:lstStyle/>
        <a:p>
          <a:endParaRPr lang="en-IN"/>
        </a:p>
      </dgm:t>
    </dgm:pt>
    <dgm:pt modelId="{9B570FD2-5832-48CA-8A5F-B40B31D3C6F5}">
      <dgm:prSet phldrT="[Text]" custT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IN" sz="3200" b="1" dirty="0" smtClean="0"/>
            <a:t>INVESTMENT OPPORTUNITY</a:t>
          </a:r>
          <a:endParaRPr lang="en-IN" sz="3200" b="1" dirty="0"/>
        </a:p>
      </dgm:t>
    </dgm:pt>
    <dgm:pt modelId="{3B36BD72-5560-4A48-B051-FE7A3E27745F}" type="parTrans" cxnId="{60C87387-0064-4693-A9FB-F543D01048E7}">
      <dgm:prSet/>
      <dgm:spPr/>
      <dgm:t>
        <a:bodyPr/>
        <a:lstStyle/>
        <a:p>
          <a:endParaRPr lang="en-IN"/>
        </a:p>
      </dgm:t>
    </dgm:pt>
    <dgm:pt modelId="{DDD9491E-E374-48DF-91D8-DC1F19A4461C}" type="sibTrans" cxnId="{60C87387-0064-4693-A9FB-F543D01048E7}">
      <dgm:prSet/>
      <dgm:spPr/>
      <dgm:t>
        <a:bodyPr/>
        <a:lstStyle/>
        <a:p>
          <a:endParaRPr lang="en-IN"/>
        </a:p>
      </dgm:t>
    </dgm:pt>
    <dgm:pt modelId="{A5C3A1E6-B171-4765-A87D-024FBD234E9F}">
      <dgm:prSet phldrT="[Text]" custT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IN" sz="3200" b="1" dirty="0" smtClean="0"/>
            <a:t>CLEAN INDIA FUND</a:t>
          </a:r>
          <a:endParaRPr lang="en-IN" sz="3200" b="1" dirty="0"/>
        </a:p>
      </dgm:t>
    </dgm:pt>
    <dgm:pt modelId="{5BCD6D11-0D87-4675-B4B4-85C3AF6106E3}" type="parTrans" cxnId="{4DD860AE-80C5-4C36-8410-AFA55A44020C}">
      <dgm:prSet/>
      <dgm:spPr/>
      <dgm:t>
        <a:bodyPr/>
        <a:lstStyle/>
        <a:p>
          <a:endParaRPr lang="en-IN"/>
        </a:p>
      </dgm:t>
    </dgm:pt>
    <dgm:pt modelId="{9FE54755-B628-4A26-8099-0FD857CA2EF1}" type="sibTrans" cxnId="{4DD860AE-80C5-4C36-8410-AFA55A44020C}">
      <dgm:prSet/>
      <dgm:spPr/>
      <dgm:t>
        <a:bodyPr/>
        <a:lstStyle/>
        <a:p>
          <a:endParaRPr lang="en-IN"/>
        </a:p>
      </dgm:t>
    </dgm:pt>
    <dgm:pt modelId="{2FBFDD96-C464-4321-8EAD-3AC5EAF02337}" type="pres">
      <dgm:prSet presAssocID="{042B90BD-1C00-46BC-A7DB-58F4D412A109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A2F348E5-B890-4AFE-BCF3-247E8285FF65}" type="pres">
      <dgm:prSet presAssocID="{2E37AAD4-BAC7-416A-901C-2315672C81B3}" presName="parenttextcomposite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76CFAB2-79A3-4770-A710-97EE5F56C42F}" type="pres">
      <dgm:prSet presAssocID="{2E37AAD4-BAC7-416A-901C-2315672C81B3}" presName="parenttext" presStyleLbl="revTx" presStyleIdx="0" presStyleCnt="3" custLinFactY="-55239" custLinFactNeighborX="-145" custLinFactNeighborY="-100000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1B0110-7C6C-4D7F-9EE8-01EF9C475456}" type="pres">
      <dgm:prSet presAssocID="{2E37AAD4-BAC7-416A-901C-2315672C81B3}" presName="parallelogramComposite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12CC16F-719A-471B-859A-5C47E3DEA015}" type="pres">
      <dgm:prSet presAssocID="{2E37AAD4-BAC7-416A-901C-2315672C81B3}" presName="parallelogram1" presStyleLbl="alignNode1" presStyleIdx="0" presStyleCnt="21" custLinFactY="-100000" custLinFactNeighborX="-4656" custLinFactNeighborY="-164509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86302165-AAC1-4A8E-B11F-DCB2A4C4884C}" type="pres">
      <dgm:prSet presAssocID="{2E37AAD4-BAC7-416A-901C-2315672C81B3}" presName="parallelogram2" presStyleLbl="alignNode1" presStyleIdx="1" presStyleCnt="21" custLinFactY="-100000" custLinFactNeighborX="-4656" custLinFactNeighborY="-164509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23E43445-98A6-4241-8B86-8DE84D92A23A}" type="pres">
      <dgm:prSet presAssocID="{2E37AAD4-BAC7-416A-901C-2315672C81B3}" presName="parallelogram3" presStyleLbl="alignNode1" presStyleIdx="2" presStyleCnt="21" custLinFactY="-100000" custLinFactNeighborX="-4656" custLinFactNeighborY="-164509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15ADB3ED-90E9-4AA6-BE25-20D216262360}" type="pres">
      <dgm:prSet presAssocID="{2E37AAD4-BAC7-416A-901C-2315672C81B3}" presName="parallelogram4" presStyleLbl="alignNode1" presStyleIdx="3" presStyleCnt="21" custLinFactY="-100000" custLinFactNeighborX="-4656" custLinFactNeighborY="-164509"/>
      <dgm:spPr>
        <a:solidFill>
          <a:schemeClr val="bg1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0841729F-5DEC-4FAD-9FB8-FFF1D5DE1416}" type="pres">
      <dgm:prSet presAssocID="{2E37AAD4-BAC7-416A-901C-2315672C81B3}" presName="parallelogram5" presStyleLbl="alignNode1" presStyleIdx="4" presStyleCnt="21" custLinFactY="-100000" custLinFactNeighborX="-4656" custLinFactNeighborY="-164509"/>
      <dgm:spPr>
        <a:solidFill>
          <a:schemeClr val="bg1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499E3C70-835F-4300-9C47-C8609EC44BE5}" type="pres">
      <dgm:prSet presAssocID="{2E37AAD4-BAC7-416A-901C-2315672C81B3}" presName="parallelogram6" presStyleLbl="alignNode1" presStyleIdx="5" presStyleCnt="21" custLinFactY="-100000" custLinFactNeighborX="-4656" custLinFactNeighborY="-164509"/>
      <dgm:spPr>
        <a:solidFill>
          <a:srgbClr val="92D05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IN"/>
        </a:p>
      </dgm:t>
    </dgm:pt>
    <dgm:pt modelId="{0A9B2514-ACE8-4E97-8DA8-A26C566DFF4C}" type="pres">
      <dgm:prSet presAssocID="{2E37AAD4-BAC7-416A-901C-2315672C81B3}" presName="parallelogram7" presStyleLbl="alignNode1" presStyleIdx="6" presStyleCnt="21" custLinFactY="-100000" custLinFactNeighborX="-4656" custLinFactNeighborY="-164509"/>
      <dgm:spPr>
        <a:solidFill>
          <a:srgbClr val="92D05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IN"/>
        </a:p>
      </dgm:t>
    </dgm:pt>
    <dgm:pt modelId="{1D004734-6F87-4C19-A11A-5A930ACBDF15}" type="pres">
      <dgm:prSet presAssocID="{81E8CBB0-3A14-49BA-BD73-83C0F91EB8BD}" presName="sibTrans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1FFCD687-AABC-4CC0-AB66-98BBBFCF0753}" type="pres">
      <dgm:prSet presAssocID="{9B570FD2-5832-48CA-8A5F-B40B31D3C6F5}" presName="parenttextcomposite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EC51BE48-D754-41F2-8E18-7793B50BFBEB}" type="pres">
      <dgm:prSet presAssocID="{9B570FD2-5832-48CA-8A5F-B40B31D3C6F5}" presName="parenttext" presStyleLbl="revTx" presStyleIdx="1" presStyleCnt="3" custLinFactNeighborX="-639" custLinFactNeighborY="-58598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2E4B76-C9F6-46D9-AB1D-64976C5E2E77}" type="pres">
      <dgm:prSet presAssocID="{9B570FD2-5832-48CA-8A5F-B40B31D3C6F5}" presName="parallelogramComposite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55C54DF2-F4F6-4B91-8EA2-56745C600676}" type="pres">
      <dgm:prSet presAssocID="{9B570FD2-5832-48CA-8A5F-B40B31D3C6F5}" presName="parallelogram1" presStyleLbl="alignNode1" presStyleIdx="7" presStyleCnt="21" custLinFactY="-682" custLinFactNeighborX="-799" custLinFactNeighborY="-100000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E3F82047-BACA-467E-AAA3-5062571FF94A}" type="pres">
      <dgm:prSet presAssocID="{9B570FD2-5832-48CA-8A5F-B40B31D3C6F5}" presName="parallelogram2" presStyleLbl="alignNode1" presStyleIdx="8" presStyleCnt="21" custLinFactY="-682" custLinFactNeighborX="-799" custLinFactNeighborY="-100000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E841FFA-758F-4E27-B736-44D32D28C769}" type="pres">
      <dgm:prSet presAssocID="{9B570FD2-5832-48CA-8A5F-B40B31D3C6F5}" presName="parallelogram3" presStyleLbl="alignNode1" presStyleIdx="9" presStyleCnt="21" custLinFactY="-682" custLinFactNeighborX="-799" custLinFactNeighborY="-100000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732AB22-2393-41D2-9215-7A800EAD5625}" type="pres">
      <dgm:prSet presAssocID="{9B570FD2-5832-48CA-8A5F-B40B31D3C6F5}" presName="parallelogram4" presStyleLbl="alignNode1" presStyleIdx="10" presStyleCnt="21" custLinFactY="-682" custLinFactNeighborX="-799" custLinFactNeighborY="-100000"/>
      <dgm:spPr>
        <a:solidFill>
          <a:schemeClr val="bg1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DB46B2F-0A55-4F5A-908D-353E78DD634D}" type="pres">
      <dgm:prSet presAssocID="{9B570FD2-5832-48CA-8A5F-B40B31D3C6F5}" presName="parallelogram5" presStyleLbl="alignNode1" presStyleIdx="11" presStyleCnt="21" custLinFactY="-682" custLinFactNeighborX="-799" custLinFactNeighborY="-100000"/>
      <dgm:spPr>
        <a:solidFill>
          <a:schemeClr val="bg1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81F9E235-544D-4BE0-9CAC-1DE8ED6E9EEC}" type="pres">
      <dgm:prSet presAssocID="{9B570FD2-5832-48CA-8A5F-B40B31D3C6F5}" presName="parallelogram6" presStyleLbl="alignNode1" presStyleIdx="12" presStyleCnt="21" custLinFactY="-682" custLinFactNeighborX="-799" custLinFactNeighborY="-100000"/>
      <dgm:spPr>
        <a:solidFill>
          <a:srgbClr val="92D05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43510D7-47E7-469F-8998-20D72099E92E}" type="pres">
      <dgm:prSet presAssocID="{9B570FD2-5832-48CA-8A5F-B40B31D3C6F5}" presName="parallelogram7" presStyleLbl="alignNode1" presStyleIdx="13" presStyleCnt="21" custLinFactY="-682" custLinFactNeighborX="-799" custLinFactNeighborY="-100000"/>
      <dgm:spPr>
        <a:solidFill>
          <a:srgbClr val="92D05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747309E8-F8AA-493A-AA1C-96D8C2524157}" type="pres">
      <dgm:prSet presAssocID="{DDD9491E-E374-48DF-91D8-DC1F19A4461C}" presName="sibTrans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869F203-B2B8-44C2-B837-F590FE6EF670}" type="pres">
      <dgm:prSet presAssocID="{A5C3A1E6-B171-4765-A87D-024FBD234E9F}" presName="parenttextcomposite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A324997-2A24-4C46-BA05-616D3EAE8E1C}" type="pres">
      <dgm:prSet presAssocID="{A5C3A1E6-B171-4765-A87D-024FBD234E9F}" presName="parenttext" presStyleLbl="revTx" presStyleIdx="2" presStyleCnt="3" custLinFactNeighborX="-213" custLinFactNeighborY="-22267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B308799-9B52-4CBE-8245-C8A642197CC2}" type="pres">
      <dgm:prSet presAssocID="{A5C3A1E6-B171-4765-A87D-024FBD234E9F}" presName="parallelogramComposite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B254F9B-6DBE-443B-97A9-26CD06846A2B}" type="pres">
      <dgm:prSet presAssocID="{A5C3A1E6-B171-4765-A87D-024FBD234E9F}" presName="parallelogram1" presStyleLbl="alignNode1" presStyleIdx="14" presStyleCnt="21" custLinFactNeighborX="-3995" custLinFactNeighborY="47944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EBD0CAD5-0400-46E9-9168-7A0D2F63C580}" type="pres">
      <dgm:prSet presAssocID="{A5C3A1E6-B171-4765-A87D-024FBD234E9F}" presName="parallelogram2" presStyleLbl="alignNode1" presStyleIdx="15" presStyleCnt="21" custLinFactNeighborX="-3995" custLinFactNeighborY="47944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C5F964D9-1C79-4872-8381-33F8212550BA}" type="pres">
      <dgm:prSet presAssocID="{A5C3A1E6-B171-4765-A87D-024FBD234E9F}" presName="parallelogram3" presStyleLbl="alignNode1" presStyleIdx="16" presStyleCnt="21" custLinFactNeighborX="-3995" custLinFactNeighborY="47944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C7143C90-50F0-4468-85DE-F2E6A798B0EC}" type="pres">
      <dgm:prSet presAssocID="{A5C3A1E6-B171-4765-A87D-024FBD234E9F}" presName="parallelogram4" presStyleLbl="alignNode1" presStyleIdx="17" presStyleCnt="21" custLinFactNeighborX="-3995" custLinFactNeighborY="47944"/>
      <dgm:spPr>
        <a:solidFill>
          <a:schemeClr val="bg1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6303E623-EF88-4468-8A82-736367E46BBB}" type="pres">
      <dgm:prSet presAssocID="{A5C3A1E6-B171-4765-A87D-024FBD234E9F}" presName="parallelogram5" presStyleLbl="alignNode1" presStyleIdx="18" presStyleCnt="21" custLinFactNeighborX="-3995" custLinFactNeighborY="47944"/>
      <dgm:spPr>
        <a:solidFill>
          <a:schemeClr val="bg1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3EF8C276-C093-4583-B8AF-817BC3D12279}" type="pres">
      <dgm:prSet presAssocID="{A5C3A1E6-B171-4765-A87D-024FBD234E9F}" presName="parallelogram6" presStyleLbl="alignNode1" presStyleIdx="19" presStyleCnt="21" custLinFactNeighborX="-3995" custLinFactNeighborY="47944"/>
      <dgm:spPr>
        <a:solidFill>
          <a:srgbClr val="92D05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67E4CA7-3393-436F-89E3-2243FDC3330C}" type="pres">
      <dgm:prSet presAssocID="{A5C3A1E6-B171-4765-A87D-024FBD234E9F}" presName="parallelogram7" presStyleLbl="alignNode1" presStyleIdx="20" presStyleCnt="21" custLinFactNeighborX="-3995" custLinFactNeighborY="47944"/>
      <dgm:spPr>
        <a:solidFill>
          <a:srgbClr val="92D05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</dgm:ptLst>
  <dgm:cxnLst>
    <dgm:cxn modelId="{31E58B3B-FB9F-4160-A3A6-48091CC2E58A}" srcId="{042B90BD-1C00-46BC-A7DB-58F4D412A109}" destId="{2E37AAD4-BAC7-416A-901C-2315672C81B3}" srcOrd="0" destOrd="0" parTransId="{1CF69F81-11E7-45B9-BCED-B14525CABD16}" sibTransId="{81E8CBB0-3A14-49BA-BD73-83C0F91EB8BD}"/>
    <dgm:cxn modelId="{9CB03465-4FFE-456B-9D95-F8E4B8DB4063}" type="presOf" srcId="{042B90BD-1C00-46BC-A7DB-58F4D412A109}" destId="{2FBFDD96-C464-4321-8EAD-3AC5EAF02337}" srcOrd="0" destOrd="0" presId="urn:microsoft.com/office/officeart/2008/layout/VerticalAccentList"/>
    <dgm:cxn modelId="{4DD860AE-80C5-4C36-8410-AFA55A44020C}" srcId="{042B90BD-1C00-46BC-A7DB-58F4D412A109}" destId="{A5C3A1E6-B171-4765-A87D-024FBD234E9F}" srcOrd="2" destOrd="0" parTransId="{5BCD6D11-0D87-4675-B4B4-85C3AF6106E3}" sibTransId="{9FE54755-B628-4A26-8099-0FD857CA2EF1}"/>
    <dgm:cxn modelId="{3A4FEF55-E9F6-4B9D-8A24-2DAE1B8573E7}" type="presOf" srcId="{2E37AAD4-BAC7-416A-901C-2315672C81B3}" destId="{D76CFAB2-79A3-4770-A710-97EE5F56C42F}" srcOrd="0" destOrd="0" presId="urn:microsoft.com/office/officeart/2008/layout/VerticalAccentList"/>
    <dgm:cxn modelId="{60C87387-0064-4693-A9FB-F543D01048E7}" srcId="{042B90BD-1C00-46BC-A7DB-58F4D412A109}" destId="{9B570FD2-5832-48CA-8A5F-B40B31D3C6F5}" srcOrd="1" destOrd="0" parTransId="{3B36BD72-5560-4A48-B051-FE7A3E27745F}" sibTransId="{DDD9491E-E374-48DF-91D8-DC1F19A4461C}"/>
    <dgm:cxn modelId="{A0EABAE5-2579-4557-9652-55FCFC812CA9}" type="presOf" srcId="{9B570FD2-5832-48CA-8A5F-B40B31D3C6F5}" destId="{EC51BE48-D754-41F2-8E18-7793B50BFBEB}" srcOrd="0" destOrd="0" presId="urn:microsoft.com/office/officeart/2008/layout/VerticalAccentList"/>
    <dgm:cxn modelId="{0B764F1C-834D-43B0-A340-A92F65DEAF92}" type="presOf" srcId="{A5C3A1E6-B171-4765-A87D-024FBD234E9F}" destId="{DA324997-2A24-4C46-BA05-616D3EAE8E1C}" srcOrd="0" destOrd="0" presId="urn:microsoft.com/office/officeart/2008/layout/VerticalAccentList"/>
    <dgm:cxn modelId="{4D0FB038-454C-45C8-99E4-A8F29957BE02}" type="presParOf" srcId="{2FBFDD96-C464-4321-8EAD-3AC5EAF02337}" destId="{A2F348E5-B890-4AFE-BCF3-247E8285FF65}" srcOrd="0" destOrd="0" presId="urn:microsoft.com/office/officeart/2008/layout/VerticalAccentList"/>
    <dgm:cxn modelId="{4C26BC89-2415-492D-B021-FF1E79472C05}" type="presParOf" srcId="{A2F348E5-B890-4AFE-BCF3-247E8285FF65}" destId="{D76CFAB2-79A3-4770-A710-97EE5F56C42F}" srcOrd="0" destOrd="0" presId="urn:microsoft.com/office/officeart/2008/layout/VerticalAccentList"/>
    <dgm:cxn modelId="{6B56AA50-26AF-4641-A4AA-1F6F51FA41C9}" type="presParOf" srcId="{2FBFDD96-C464-4321-8EAD-3AC5EAF02337}" destId="{DA1B0110-7C6C-4D7F-9EE8-01EF9C475456}" srcOrd="1" destOrd="0" presId="urn:microsoft.com/office/officeart/2008/layout/VerticalAccentList"/>
    <dgm:cxn modelId="{1145BE9F-03ED-4FF0-B06B-31A0B92828A8}" type="presParOf" srcId="{DA1B0110-7C6C-4D7F-9EE8-01EF9C475456}" destId="{D12CC16F-719A-471B-859A-5C47E3DEA015}" srcOrd="0" destOrd="0" presId="urn:microsoft.com/office/officeart/2008/layout/VerticalAccentList"/>
    <dgm:cxn modelId="{D5F1D31E-0C55-4C41-96B2-C4EF331040D2}" type="presParOf" srcId="{DA1B0110-7C6C-4D7F-9EE8-01EF9C475456}" destId="{86302165-AAC1-4A8E-B11F-DCB2A4C4884C}" srcOrd="1" destOrd="0" presId="urn:microsoft.com/office/officeart/2008/layout/VerticalAccentList"/>
    <dgm:cxn modelId="{0DA476C8-5090-473F-BCD0-31463B64E5B4}" type="presParOf" srcId="{DA1B0110-7C6C-4D7F-9EE8-01EF9C475456}" destId="{23E43445-98A6-4241-8B86-8DE84D92A23A}" srcOrd="2" destOrd="0" presId="urn:microsoft.com/office/officeart/2008/layout/VerticalAccentList"/>
    <dgm:cxn modelId="{CED4C880-A31F-4A5A-8638-A7D364F1789B}" type="presParOf" srcId="{DA1B0110-7C6C-4D7F-9EE8-01EF9C475456}" destId="{15ADB3ED-90E9-4AA6-BE25-20D216262360}" srcOrd="3" destOrd="0" presId="urn:microsoft.com/office/officeart/2008/layout/VerticalAccentList"/>
    <dgm:cxn modelId="{6D49E701-6A3C-4432-9BCC-101ABEFEF917}" type="presParOf" srcId="{DA1B0110-7C6C-4D7F-9EE8-01EF9C475456}" destId="{0841729F-5DEC-4FAD-9FB8-FFF1D5DE1416}" srcOrd="4" destOrd="0" presId="urn:microsoft.com/office/officeart/2008/layout/VerticalAccentList"/>
    <dgm:cxn modelId="{4AE24C7F-4855-4FA2-901A-9DA1C91CCEC0}" type="presParOf" srcId="{DA1B0110-7C6C-4D7F-9EE8-01EF9C475456}" destId="{499E3C70-835F-4300-9C47-C8609EC44BE5}" srcOrd="5" destOrd="0" presId="urn:microsoft.com/office/officeart/2008/layout/VerticalAccentList"/>
    <dgm:cxn modelId="{596B7210-AF3D-4C50-B95A-92EB76373702}" type="presParOf" srcId="{DA1B0110-7C6C-4D7F-9EE8-01EF9C475456}" destId="{0A9B2514-ACE8-4E97-8DA8-A26C566DFF4C}" srcOrd="6" destOrd="0" presId="urn:microsoft.com/office/officeart/2008/layout/VerticalAccentList"/>
    <dgm:cxn modelId="{028290AB-21B3-4A94-8FBC-4B90552BB3DA}" type="presParOf" srcId="{2FBFDD96-C464-4321-8EAD-3AC5EAF02337}" destId="{1D004734-6F87-4C19-A11A-5A930ACBDF15}" srcOrd="2" destOrd="0" presId="urn:microsoft.com/office/officeart/2008/layout/VerticalAccentList"/>
    <dgm:cxn modelId="{351ED079-CABA-4C45-B5EF-EF62DF9E7539}" type="presParOf" srcId="{2FBFDD96-C464-4321-8EAD-3AC5EAF02337}" destId="{1FFCD687-AABC-4CC0-AB66-98BBBFCF0753}" srcOrd="3" destOrd="0" presId="urn:microsoft.com/office/officeart/2008/layout/VerticalAccentList"/>
    <dgm:cxn modelId="{F8814909-91BC-498E-B892-8D2DE18D212A}" type="presParOf" srcId="{1FFCD687-AABC-4CC0-AB66-98BBBFCF0753}" destId="{EC51BE48-D754-41F2-8E18-7793B50BFBEB}" srcOrd="0" destOrd="0" presId="urn:microsoft.com/office/officeart/2008/layout/VerticalAccentList"/>
    <dgm:cxn modelId="{99355B76-50F0-41E7-AAFF-D5E62C7E6BD0}" type="presParOf" srcId="{2FBFDD96-C464-4321-8EAD-3AC5EAF02337}" destId="{C32E4B76-C9F6-46D9-AB1D-64976C5E2E77}" srcOrd="4" destOrd="0" presId="urn:microsoft.com/office/officeart/2008/layout/VerticalAccentList"/>
    <dgm:cxn modelId="{8EBB60CC-FBB7-4EE1-B7A6-1517BBD24ECC}" type="presParOf" srcId="{C32E4B76-C9F6-46D9-AB1D-64976C5E2E77}" destId="{55C54DF2-F4F6-4B91-8EA2-56745C600676}" srcOrd="0" destOrd="0" presId="urn:microsoft.com/office/officeart/2008/layout/VerticalAccentList"/>
    <dgm:cxn modelId="{F6E2DC5D-46F6-45A9-AAC0-C428275F6865}" type="presParOf" srcId="{C32E4B76-C9F6-46D9-AB1D-64976C5E2E77}" destId="{E3F82047-BACA-467E-AAA3-5062571FF94A}" srcOrd="1" destOrd="0" presId="urn:microsoft.com/office/officeart/2008/layout/VerticalAccentList"/>
    <dgm:cxn modelId="{15031990-56D7-4EAC-B15D-07E16094FE62}" type="presParOf" srcId="{C32E4B76-C9F6-46D9-AB1D-64976C5E2E77}" destId="{BE841FFA-758F-4E27-B736-44D32D28C769}" srcOrd="2" destOrd="0" presId="urn:microsoft.com/office/officeart/2008/layout/VerticalAccentList"/>
    <dgm:cxn modelId="{83AC92BC-6018-4C94-9776-DB70F83C5BF1}" type="presParOf" srcId="{C32E4B76-C9F6-46D9-AB1D-64976C5E2E77}" destId="{B732AB22-2393-41D2-9215-7A800EAD5625}" srcOrd="3" destOrd="0" presId="urn:microsoft.com/office/officeart/2008/layout/VerticalAccentList"/>
    <dgm:cxn modelId="{D70609C7-B399-4714-B7FB-20EE8852C36A}" type="presParOf" srcId="{C32E4B76-C9F6-46D9-AB1D-64976C5E2E77}" destId="{DDB46B2F-0A55-4F5A-908D-353E78DD634D}" srcOrd="4" destOrd="0" presId="urn:microsoft.com/office/officeart/2008/layout/VerticalAccentList"/>
    <dgm:cxn modelId="{DFAAEEC6-7990-4E83-8465-4D2F9EE9CFCB}" type="presParOf" srcId="{C32E4B76-C9F6-46D9-AB1D-64976C5E2E77}" destId="{81F9E235-544D-4BE0-9CAC-1DE8ED6E9EEC}" srcOrd="5" destOrd="0" presId="urn:microsoft.com/office/officeart/2008/layout/VerticalAccentList"/>
    <dgm:cxn modelId="{5B1C1733-4AAC-4753-87EB-BF0B76321175}" type="presParOf" srcId="{C32E4B76-C9F6-46D9-AB1D-64976C5E2E77}" destId="{B43510D7-47E7-469F-8998-20D72099E92E}" srcOrd="6" destOrd="0" presId="urn:microsoft.com/office/officeart/2008/layout/VerticalAccentList"/>
    <dgm:cxn modelId="{029BBE9A-C180-41D3-BD6B-5F18FE5CA7B0}" type="presParOf" srcId="{2FBFDD96-C464-4321-8EAD-3AC5EAF02337}" destId="{747309E8-F8AA-493A-AA1C-96D8C2524157}" srcOrd="5" destOrd="0" presId="urn:microsoft.com/office/officeart/2008/layout/VerticalAccentList"/>
    <dgm:cxn modelId="{E060A130-2158-4B58-8502-C555AC6655C6}" type="presParOf" srcId="{2FBFDD96-C464-4321-8EAD-3AC5EAF02337}" destId="{B869F203-B2B8-44C2-B837-F590FE6EF670}" srcOrd="6" destOrd="0" presId="urn:microsoft.com/office/officeart/2008/layout/VerticalAccentList"/>
    <dgm:cxn modelId="{A2B1F06E-24B5-4B62-9D8A-6BFC4A04E24E}" type="presParOf" srcId="{B869F203-B2B8-44C2-B837-F590FE6EF670}" destId="{DA324997-2A24-4C46-BA05-616D3EAE8E1C}" srcOrd="0" destOrd="0" presId="urn:microsoft.com/office/officeart/2008/layout/VerticalAccentList"/>
    <dgm:cxn modelId="{A5B18EF7-B0B2-463D-A5AD-7E82991604D1}" type="presParOf" srcId="{2FBFDD96-C464-4321-8EAD-3AC5EAF02337}" destId="{1B308799-9B52-4CBE-8245-C8A642197CC2}" srcOrd="7" destOrd="0" presId="urn:microsoft.com/office/officeart/2008/layout/VerticalAccentList"/>
    <dgm:cxn modelId="{80419B8A-E4FD-4AA7-951C-54DFC96563E0}" type="presParOf" srcId="{1B308799-9B52-4CBE-8245-C8A642197CC2}" destId="{BB254F9B-6DBE-443B-97A9-26CD06846A2B}" srcOrd="0" destOrd="0" presId="urn:microsoft.com/office/officeart/2008/layout/VerticalAccentList"/>
    <dgm:cxn modelId="{D8BE6723-F578-44EB-A0C3-A74DCDE97085}" type="presParOf" srcId="{1B308799-9B52-4CBE-8245-C8A642197CC2}" destId="{EBD0CAD5-0400-46E9-9168-7A0D2F63C580}" srcOrd="1" destOrd="0" presId="urn:microsoft.com/office/officeart/2008/layout/VerticalAccentList"/>
    <dgm:cxn modelId="{505E8AE7-0BB1-4FBB-98F5-C8B5B3F7E42E}" type="presParOf" srcId="{1B308799-9B52-4CBE-8245-C8A642197CC2}" destId="{C5F964D9-1C79-4872-8381-33F8212550BA}" srcOrd="2" destOrd="0" presId="urn:microsoft.com/office/officeart/2008/layout/VerticalAccentList"/>
    <dgm:cxn modelId="{B4D04239-350E-4C88-9AFB-D033589D830B}" type="presParOf" srcId="{1B308799-9B52-4CBE-8245-C8A642197CC2}" destId="{C7143C90-50F0-4468-85DE-F2E6A798B0EC}" srcOrd="3" destOrd="0" presId="urn:microsoft.com/office/officeart/2008/layout/VerticalAccentList"/>
    <dgm:cxn modelId="{3C73251C-2B07-4838-A91C-3B8EEDC8989D}" type="presParOf" srcId="{1B308799-9B52-4CBE-8245-C8A642197CC2}" destId="{6303E623-EF88-4468-8A82-736367E46BBB}" srcOrd="4" destOrd="0" presId="urn:microsoft.com/office/officeart/2008/layout/VerticalAccentList"/>
    <dgm:cxn modelId="{E9DE1322-26F8-4662-BED1-0F501ACB2BAA}" type="presParOf" srcId="{1B308799-9B52-4CBE-8245-C8A642197CC2}" destId="{3EF8C276-C093-4583-B8AF-817BC3D12279}" srcOrd="5" destOrd="0" presId="urn:microsoft.com/office/officeart/2008/layout/VerticalAccentList"/>
    <dgm:cxn modelId="{9C745A99-301C-4834-95B5-2F456DA7B2A3}" type="presParOf" srcId="{1B308799-9B52-4CBE-8245-C8A642197CC2}" destId="{B67E4CA7-3393-436F-89E3-2243FDC3330C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3C3FE3-04B6-492D-931A-30B9DE5F3B52}" type="doc">
      <dgm:prSet loTypeId="urn:microsoft.com/office/officeart/2005/8/layout/vList3#1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E525479A-68AB-4F6B-AE6B-E321B92CC4E2}">
      <dgm:prSet phldrT="[Text]" custT="1"/>
      <dgm:spPr>
        <a:solidFill>
          <a:srgbClr val="FF990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IN" sz="3600" b="1" dirty="0" smtClean="0">
              <a:solidFill>
                <a:schemeClr val="tx1"/>
              </a:solidFill>
            </a:rPr>
            <a:t>Waste Processing</a:t>
          </a:r>
          <a:endParaRPr lang="en-IN" sz="3600" b="1" dirty="0">
            <a:solidFill>
              <a:schemeClr val="tx1"/>
            </a:solidFill>
          </a:endParaRPr>
        </a:p>
      </dgm:t>
    </dgm:pt>
    <dgm:pt modelId="{8378B9D5-75F6-4D07-9F81-70CCE40D6744}" type="parTrans" cxnId="{9BF8C7D3-D0F2-448D-B402-C477DA9EF338}">
      <dgm:prSet/>
      <dgm:spPr/>
      <dgm:t>
        <a:bodyPr/>
        <a:lstStyle/>
        <a:p>
          <a:endParaRPr lang="en-IN"/>
        </a:p>
      </dgm:t>
    </dgm:pt>
    <dgm:pt modelId="{680CC62F-AE44-429F-BE5F-885690CD34BC}" type="sibTrans" cxnId="{9BF8C7D3-D0F2-448D-B402-C477DA9EF338}">
      <dgm:prSet/>
      <dgm:spPr/>
      <dgm:t>
        <a:bodyPr/>
        <a:lstStyle/>
        <a:p>
          <a:endParaRPr lang="en-IN"/>
        </a:p>
      </dgm:t>
    </dgm:pt>
    <dgm:pt modelId="{0237C34C-E91A-485A-808B-5FE83268641A}">
      <dgm:prSet phldrT="[Text]" custT="1"/>
      <dgm:spPr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IN" sz="3600" b="1" dirty="0" smtClean="0">
              <a:solidFill>
                <a:schemeClr val="tx1"/>
              </a:solidFill>
            </a:rPr>
            <a:t>Funding/Infrastructure</a:t>
          </a:r>
          <a:endParaRPr lang="en-IN" sz="3600" b="1" dirty="0">
            <a:solidFill>
              <a:schemeClr val="tx1"/>
            </a:solidFill>
          </a:endParaRPr>
        </a:p>
      </dgm:t>
    </dgm:pt>
    <dgm:pt modelId="{DD91AF94-8712-4626-A88E-A3A34C56A499}" type="parTrans" cxnId="{16535889-B39B-45BB-9599-DCBDE3CEA3C4}">
      <dgm:prSet/>
      <dgm:spPr/>
      <dgm:t>
        <a:bodyPr/>
        <a:lstStyle/>
        <a:p>
          <a:endParaRPr lang="en-IN"/>
        </a:p>
      </dgm:t>
    </dgm:pt>
    <dgm:pt modelId="{5DBD44DF-CF35-49D0-A0EF-86FA300AB7B9}" type="sibTrans" cxnId="{16535889-B39B-45BB-9599-DCBDE3CEA3C4}">
      <dgm:prSet/>
      <dgm:spPr/>
      <dgm:t>
        <a:bodyPr/>
        <a:lstStyle/>
        <a:p>
          <a:endParaRPr lang="en-IN"/>
        </a:p>
      </dgm:t>
    </dgm:pt>
    <dgm:pt modelId="{B6FD431E-DD24-4DA4-9168-C3F70569EB36}">
      <dgm:prSet phldrT="[Text]" custT="1"/>
      <dgm:spPr>
        <a:solidFill>
          <a:srgbClr val="92D05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IN" sz="3600" b="1" dirty="0" smtClean="0">
              <a:solidFill>
                <a:schemeClr val="tx1"/>
              </a:solidFill>
            </a:rPr>
            <a:t>Rag</a:t>
          </a:r>
          <a:r>
            <a:rPr lang="en-IN" sz="3000" dirty="0" smtClean="0">
              <a:solidFill>
                <a:schemeClr val="tx1"/>
              </a:solidFill>
            </a:rPr>
            <a:t> </a:t>
          </a:r>
          <a:r>
            <a:rPr lang="en-IN" sz="3600" b="1" dirty="0" smtClean="0">
              <a:solidFill>
                <a:schemeClr val="tx1"/>
              </a:solidFill>
            </a:rPr>
            <a:t>Pickers</a:t>
          </a:r>
          <a:endParaRPr lang="en-IN" sz="3600" b="1" dirty="0">
            <a:solidFill>
              <a:schemeClr val="tx1"/>
            </a:solidFill>
          </a:endParaRPr>
        </a:p>
      </dgm:t>
    </dgm:pt>
    <dgm:pt modelId="{A2F9F043-71B6-45AB-87D8-7A670F953052}" type="parTrans" cxnId="{64C81C0E-AAA9-41B9-B7E9-AC2B5CBD636E}">
      <dgm:prSet/>
      <dgm:spPr/>
      <dgm:t>
        <a:bodyPr/>
        <a:lstStyle/>
        <a:p>
          <a:endParaRPr lang="en-IN"/>
        </a:p>
      </dgm:t>
    </dgm:pt>
    <dgm:pt modelId="{17B8BD56-BBC7-482B-BB60-46663DB81A4E}" type="sibTrans" cxnId="{64C81C0E-AAA9-41B9-B7E9-AC2B5CBD636E}">
      <dgm:prSet/>
      <dgm:spPr/>
      <dgm:t>
        <a:bodyPr/>
        <a:lstStyle/>
        <a:p>
          <a:endParaRPr lang="en-IN"/>
        </a:p>
      </dgm:t>
    </dgm:pt>
    <dgm:pt modelId="{51FF9536-F84A-41A6-B06D-C70ADB7F0F21}" type="pres">
      <dgm:prSet presAssocID="{A93C3FE3-04B6-492D-931A-30B9DE5F3B5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78C12D2-595E-4D2C-B2CC-3377BED727AC}" type="pres">
      <dgm:prSet presAssocID="{E525479A-68AB-4F6B-AE6B-E321B92CC4E2}" presName="composite" presStyleCnt="0"/>
      <dgm:spPr/>
    </dgm:pt>
    <dgm:pt modelId="{06C96B5C-FE51-4207-A7D6-BA37C54DB7C6}" type="pres">
      <dgm:prSet presAssocID="{E525479A-68AB-4F6B-AE6B-E321B92CC4E2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2F26DDAC-EDE5-4CE4-B9DD-9CAC96A68DCF}" type="pres">
      <dgm:prSet presAssocID="{E525479A-68AB-4F6B-AE6B-E321B92CC4E2}" presName="txShp" presStyleLbl="node1" presStyleIdx="0" presStyleCnt="3" custScaleY="56035" custLinFactNeighborX="5675" custLinFactNeighborY="7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3E64B5-066A-4D85-A4DF-DAACD166A9E0}" type="pres">
      <dgm:prSet presAssocID="{680CC62F-AE44-429F-BE5F-885690CD34BC}" presName="spacing" presStyleCnt="0"/>
      <dgm:spPr/>
    </dgm:pt>
    <dgm:pt modelId="{FD45DDCE-B562-4F95-8BF7-DA09AF14B2BA}" type="pres">
      <dgm:prSet presAssocID="{0237C34C-E91A-485A-808B-5FE83268641A}" presName="composite" presStyleCnt="0"/>
      <dgm:spPr/>
    </dgm:pt>
    <dgm:pt modelId="{1C01B14D-AD7B-49B8-854F-5B7FF6826AA0}" type="pres">
      <dgm:prSet presAssocID="{0237C34C-E91A-485A-808B-5FE83268641A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6C59CFCE-8F44-490D-8344-0017030D6FA9}" type="pres">
      <dgm:prSet presAssocID="{0237C34C-E91A-485A-808B-5FE83268641A}" presName="txShp" presStyleLbl="node1" presStyleIdx="1" presStyleCnt="3" custScaleY="55333" custLinFactNeighborX="6243" custLinFactNeighborY="-34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765C96-A3E8-4A9B-A4FE-7BE0B9560774}" type="pres">
      <dgm:prSet presAssocID="{5DBD44DF-CF35-49D0-A0EF-86FA300AB7B9}" presName="spacing" presStyleCnt="0"/>
      <dgm:spPr/>
    </dgm:pt>
    <dgm:pt modelId="{63B14772-1BC0-41F1-ABA4-F6CE8EAEACB2}" type="pres">
      <dgm:prSet presAssocID="{B6FD431E-DD24-4DA4-9168-C3F70569EB36}" presName="composite" presStyleCnt="0"/>
      <dgm:spPr/>
    </dgm:pt>
    <dgm:pt modelId="{A5892ACA-B4C4-47E5-ABF0-94CE2CC1708A}" type="pres">
      <dgm:prSet presAssocID="{B6FD431E-DD24-4DA4-9168-C3F70569EB36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970D4B41-DD19-4D93-8F88-FDBE314FF557}" type="pres">
      <dgm:prSet presAssocID="{B6FD431E-DD24-4DA4-9168-C3F70569EB36}" presName="txShp" presStyleLbl="node1" presStyleIdx="2" presStyleCnt="3" custScaleY="57233" custLinFactNeighborX="6668" custLinFactNeighborY="8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C81C0E-AAA9-41B9-B7E9-AC2B5CBD636E}" srcId="{A93C3FE3-04B6-492D-931A-30B9DE5F3B52}" destId="{B6FD431E-DD24-4DA4-9168-C3F70569EB36}" srcOrd="2" destOrd="0" parTransId="{A2F9F043-71B6-45AB-87D8-7A670F953052}" sibTransId="{17B8BD56-BBC7-482B-BB60-46663DB81A4E}"/>
    <dgm:cxn modelId="{27E1158F-913F-4E86-A5E0-F4E7FEEBA36B}" type="presOf" srcId="{B6FD431E-DD24-4DA4-9168-C3F70569EB36}" destId="{970D4B41-DD19-4D93-8F88-FDBE314FF557}" srcOrd="0" destOrd="0" presId="urn:microsoft.com/office/officeart/2005/8/layout/vList3#1"/>
    <dgm:cxn modelId="{16535889-B39B-45BB-9599-DCBDE3CEA3C4}" srcId="{A93C3FE3-04B6-492D-931A-30B9DE5F3B52}" destId="{0237C34C-E91A-485A-808B-5FE83268641A}" srcOrd="1" destOrd="0" parTransId="{DD91AF94-8712-4626-A88E-A3A34C56A499}" sibTransId="{5DBD44DF-CF35-49D0-A0EF-86FA300AB7B9}"/>
    <dgm:cxn modelId="{FAC64AEB-522D-408A-B1DC-1CF032C9DE3D}" type="presOf" srcId="{A93C3FE3-04B6-492D-931A-30B9DE5F3B52}" destId="{51FF9536-F84A-41A6-B06D-C70ADB7F0F21}" srcOrd="0" destOrd="0" presId="urn:microsoft.com/office/officeart/2005/8/layout/vList3#1"/>
    <dgm:cxn modelId="{DE976A82-8FD5-407A-B68A-1A623DB06868}" type="presOf" srcId="{0237C34C-E91A-485A-808B-5FE83268641A}" destId="{6C59CFCE-8F44-490D-8344-0017030D6FA9}" srcOrd="0" destOrd="0" presId="urn:microsoft.com/office/officeart/2005/8/layout/vList3#1"/>
    <dgm:cxn modelId="{9BF8C7D3-D0F2-448D-B402-C477DA9EF338}" srcId="{A93C3FE3-04B6-492D-931A-30B9DE5F3B52}" destId="{E525479A-68AB-4F6B-AE6B-E321B92CC4E2}" srcOrd="0" destOrd="0" parTransId="{8378B9D5-75F6-4D07-9F81-70CCE40D6744}" sibTransId="{680CC62F-AE44-429F-BE5F-885690CD34BC}"/>
    <dgm:cxn modelId="{2668EF94-C0E8-4455-B244-BD0041DB2680}" type="presOf" srcId="{E525479A-68AB-4F6B-AE6B-E321B92CC4E2}" destId="{2F26DDAC-EDE5-4CE4-B9DD-9CAC96A68DCF}" srcOrd="0" destOrd="0" presId="urn:microsoft.com/office/officeart/2005/8/layout/vList3#1"/>
    <dgm:cxn modelId="{4021A327-77AC-4B2F-952C-F7182CE64E62}" type="presParOf" srcId="{51FF9536-F84A-41A6-B06D-C70ADB7F0F21}" destId="{E78C12D2-595E-4D2C-B2CC-3377BED727AC}" srcOrd="0" destOrd="0" presId="urn:microsoft.com/office/officeart/2005/8/layout/vList3#1"/>
    <dgm:cxn modelId="{D47FC8DD-73D7-4EFD-9103-B1EDCBA5D296}" type="presParOf" srcId="{E78C12D2-595E-4D2C-B2CC-3377BED727AC}" destId="{06C96B5C-FE51-4207-A7D6-BA37C54DB7C6}" srcOrd="0" destOrd="0" presId="urn:microsoft.com/office/officeart/2005/8/layout/vList3#1"/>
    <dgm:cxn modelId="{E9F0FACD-BA77-4CD6-AC4C-EA95D544CA96}" type="presParOf" srcId="{E78C12D2-595E-4D2C-B2CC-3377BED727AC}" destId="{2F26DDAC-EDE5-4CE4-B9DD-9CAC96A68DCF}" srcOrd="1" destOrd="0" presId="urn:microsoft.com/office/officeart/2005/8/layout/vList3#1"/>
    <dgm:cxn modelId="{3FD0828D-8274-4050-AADF-68CCDC3A18D8}" type="presParOf" srcId="{51FF9536-F84A-41A6-B06D-C70ADB7F0F21}" destId="{963E64B5-066A-4D85-A4DF-DAACD166A9E0}" srcOrd="1" destOrd="0" presId="urn:microsoft.com/office/officeart/2005/8/layout/vList3#1"/>
    <dgm:cxn modelId="{D2D97D4A-CD5E-49D3-AB04-E93879E83CCB}" type="presParOf" srcId="{51FF9536-F84A-41A6-B06D-C70ADB7F0F21}" destId="{FD45DDCE-B562-4F95-8BF7-DA09AF14B2BA}" srcOrd="2" destOrd="0" presId="urn:microsoft.com/office/officeart/2005/8/layout/vList3#1"/>
    <dgm:cxn modelId="{4E404BCA-6E13-4D1F-AA57-C25F0C0280F1}" type="presParOf" srcId="{FD45DDCE-B562-4F95-8BF7-DA09AF14B2BA}" destId="{1C01B14D-AD7B-49B8-854F-5B7FF6826AA0}" srcOrd="0" destOrd="0" presId="urn:microsoft.com/office/officeart/2005/8/layout/vList3#1"/>
    <dgm:cxn modelId="{DCB5367C-C4B4-4A12-AC9F-74C49A565781}" type="presParOf" srcId="{FD45DDCE-B562-4F95-8BF7-DA09AF14B2BA}" destId="{6C59CFCE-8F44-490D-8344-0017030D6FA9}" srcOrd="1" destOrd="0" presId="urn:microsoft.com/office/officeart/2005/8/layout/vList3#1"/>
    <dgm:cxn modelId="{F91C7F9B-D672-462A-8B2B-221AC6B331EE}" type="presParOf" srcId="{51FF9536-F84A-41A6-B06D-C70ADB7F0F21}" destId="{23765C96-A3E8-4A9B-A4FE-7BE0B9560774}" srcOrd="3" destOrd="0" presId="urn:microsoft.com/office/officeart/2005/8/layout/vList3#1"/>
    <dgm:cxn modelId="{BDEA94E9-6125-4FDA-BDCB-42215D105C17}" type="presParOf" srcId="{51FF9536-F84A-41A6-B06D-C70ADB7F0F21}" destId="{63B14772-1BC0-41F1-ABA4-F6CE8EAEACB2}" srcOrd="4" destOrd="0" presId="urn:microsoft.com/office/officeart/2005/8/layout/vList3#1"/>
    <dgm:cxn modelId="{F67B6BFA-0F36-45B6-8EC2-9810DE067BE7}" type="presParOf" srcId="{63B14772-1BC0-41F1-ABA4-F6CE8EAEACB2}" destId="{A5892ACA-B4C4-47E5-ABF0-94CE2CC1708A}" srcOrd="0" destOrd="0" presId="urn:microsoft.com/office/officeart/2005/8/layout/vList3#1"/>
    <dgm:cxn modelId="{7CDB1B07-47E9-4D92-9942-EA0B8C90761B}" type="presParOf" srcId="{63B14772-1BC0-41F1-ABA4-F6CE8EAEACB2}" destId="{970D4B41-DD19-4D93-8F88-FDBE314FF557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42B90BD-1C00-46BC-A7DB-58F4D412A109}" type="doc">
      <dgm:prSet loTypeId="urn:microsoft.com/office/officeart/2008/layout/VerticalAccentList" loCatId="list" qsTypeId="urn:microsoft.com/office/officeart/2005/8/quickstyle/simple5" qsCatId="simple" csTypeId="urn:microsoft.com/office/officeart/2005/8/colors/accent2_2" csCatId="accent2" phldr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gm:spPr>
      <dgm:t>
        <a:bodyPr/>
        <a:lstStyle/>
        <a:p>
          <a:endParaRPr lang="en-IN"/>
        </a:p>
      </dgm:t>
    </dgm:pt>
    <dgm:pt modelId="{2E37AAD4-BAC7-416A-901C-2315672C81B3}">
      <dgm:prSet phldrT="[Text]" custT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IN" sz="3200" b="1" dirty="0" smtClean="0"/>
            <a:t>ISSUES AND SOLUTIONS</a:t>
          </a:r>
          <a:endParaRPr lang="en-IN" sz="3200" b="1" dirty="0"/>
        </a:p>
      </dgm:t>
    </dgm:pt>
    <dgm:pt modelId="{1CF69F81-11E7-45B9-BCED-B14525CABD16}" type="parTrans" cxnId="{31E58B3B-FB9F-4160-A3A6-48091CC2E58A}">
      <dgm:prSet/>
      <dgm:spPr/>
      <dgm:t>
        <a:bodyPr/>
        <a:lstStyle/>
        <a:p>
          <a:endParaRPr lang="en-IN"/>
        </a:p>
      </dgm:t>
    </dgm:pt>
    <dgm:pt modelId="{81E8CBB0-3A14-49BA-BD73-83C0F91EB8BD}" type="sibTrans" cxnId="{31E58B3B-FB9F-4160-A3A6-48091CC2E58A}">
      <dgm:prSet/>
      <dgm:spPr/>
      <dgm:t>
        <a:bodyPr/>
        <a:lstStyle/>
        <a:p>
          <a:endParaRPr lang="en-IN"/>
        </a:p>
      </dgm:t>
    </dgm:pt>
    <dgm:pt modelId="{9B570FD2-5832-48CA-8A5F-B40B31D3C6F5}">
      <dgm:prSet phldrT="[Text]" custT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IN" sz="3200" b="1" dirty="0" smtClean="0"/>
            <a:t>INVESTMENT OPPORTUNITY</a:t>
          </a:r>
          <a:endParaRPr lang="en-IN" sz="3200" b="1" dirty="0"/>
        </a:p>
      </dgm:t>
    </dgm:pt>
    <dgm:pt modelId="{3B36BD72-5560-4A48-B051-FE7A3E27745F}" type="parTrans" cxnId="{60C87387-0064-4693-A9FB-F543D01048E7}">
      <dgm:prSet/>
      <dgm:spPr/>
      <dgm:t>
        <a:bodyPr/>
        <a:lstStyle/>
        <a:p>
          <a:endParaRPr lang="en-IN"/>
        </a:p>
      </dgm:t>
    </dgm:pt>
    <dgm:pt modelId="{DDD9491E-E374-48DF-91D8-DC1F19A4461C}" type="sibTrans" cxnId="{60C87387-0064-4693-A9FB-F543D01048E7}">
      <dgm:prSet/>
      <dgm:spPr/>
      <dgm:t>
        <a:bodyPr/>
        <a:lstStyle/>
        <a:p>
          <a:endParaRPr lang="en-IN"/>
        </a:p>
      </dgm:t>
    </dgm:pt>
    <dgm:pt modelId="{A5C3A1E6-B171-4765-A87D-024FBD234E9F}">
      <dgm:prSet phldrT="[Text]" custT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IN" sz="3200" b="1" dirty="0" smtClean="0"/>
            <a:t>CLEAN INDIA FUND</a:t>
          </a:r>
          <a:endParaRPr lang="en-IN" sz="3200" b="1" dirty="0"/>
        </a:p>
      </dgm:t>
    </dgm:pt>
    <dgm:pt modelId="{5BCD6D11-0D87-4675-B4B4-85C3AF6106E3}" type="parTrans" cxnId="{4DD860AE-80C5-4C36-8410-AFA55A44020C}">
      <dgm:prSet/>
      <dgm:spPr/>
      <dgm:t>
        <a:bodyPr/>
        <a:lstStyle/>
        <a:p>
          <a:endParaRPr lang="en-IN"/>
        </a:p>
      </dgm:t>
    </dgm:pt>
    <dgm:pt modelId="{9FE54755-B628-4A26-8099-0FD857CA2EF1}" type="sibTrans" cxnId="{4DD860AE-80C5-4C36-8410-AFA55A44020C}">
      <dgm:prSet/>
      <dgm:spPr/>
      <dgm:t>
        <a:bodyPr/>
        <a:lstStyle/>
        <a:p>
          <a:endParaRPr lang="en-IN"/>
        </a:p>
      </dgm:t>
    </dgm:pt>
    <dgm:pt modelId="{2FBFDD96-C464-4321-8EAD-3AC5EAF02337}" type="pres">
      <dgm:prSet presAssocID="{042B90BD-1C00-46BC-A7DB-58F4D412A109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A2F348E5-B890-4AFE-BCF3-247E8285FF65}" type="pres">
      <dgm:prSet presAssocID="{2E37AAD4-BAC7-416A-901C-2315672C81B3}" presName="parenttextcomposite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76CFAB2-79A3-4770-A710-97EE5F56C42F}" type="pres">
      <dgm:prSet presAssocID="{2E37AAD4-BAC7-416A-901C-2315672C81B3}" presName="parenttext" presStyleLbl="revTx" presStyleIdx="0" presStyleCnt="3" custLinFactY="-55239" custLinFactNeighborX="-145" custLinFactNeighborY="-100000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1B0110-7C6C-4D7F-9EE8-01EF9C475456}" type="pres">
      <dgm:prSet presAssocID="{2E37AAD4-BAC7-416A-901C-2315672C81B3}" presName="parallelogramComposite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12CC16F-719A-471B-859A-5C47E3DEA015}" type="pres">
      <dgm:prSet presAssocID="{2E37AAD4-BAC7-416A-901C-2315672C81B3}" presName="parallelogram1" presStyleLbl="alignNode1" presStyleIdx="0" presStyleCnt="21" custLinFactY="-100000" custLinFactNeighborX="-4656" custLinFactNeighborY="-164509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86302165-AAC1-4A8E-B11F-DCB2A4C4884C}" type="pres">
      <dgm:prSet presAssocID="{2E37AAD4-BAC7-416A-901C-2315672C81B3}" presName="parallelogram2" presStyleLbl="alignNode1" presStyleIdx="1" presStyleCnt="21" custLinFactY="-100000" custLinFactNeighborX="-4656" custLinFactNeighborY="-164509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23E43445-98A6-4241-8B86-8DE84D92A23A}" type="pres">
      <dgm:prSet presAssocID="{2E37AAD4-BAC7-416A-901C-2315672C81B3}" presName="parallelogram3" presStyleLbl="alignNode1" presStyleIdx="2" presStyleCnt="21" custLinFactY="-100000" custLinFactNeighborX="-4656" custLinFactNeighborY="-164509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15ADB3ED-90E9-4AA6-BE25-20D216262360}" type="pres">
      <dgm:prSet presAssocID="{2E37AAD4-BAC7-416A-901C-2315672C81B3}" presName="parallelogram4" presStyleLbl="alignNode1" presStyleIdx="3" presStyleCnt="21" custLinFactY="-100000" custLinFactNeighborX="-4656" custLinFactNeighborY="-164509"/>
      <dgm:spPr>
        <a:solidFill>
          <a:schemeClr val="bg1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0841729F-5DEC-4FAD-9FB8-FFF1D5DE1416}" type="pres">
      <dgm:prSet presAssocID="{2E37AAD4-BAC7-416A-901C-2315672C81B3}" presName="parallelogram5" presStyleLbl="alignNode1" presStyleIdx="4" presStyleCnt="21" custLinFactY="-100000" custLinFactNeighborX="-4656" custLinFactNeighborY="-164509"/>
      <dgm:spPr>
        <a:solidFill>
          <a:schemeClr val="bg1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499E3C70-835F-4300-9C47-C8609EC44BE5}" type="pres">
      <dgm:prSet presAssocID="{2E37AAD4-BAC7-416A-901C-2315672C81B3}" presName="parallelogram6" presStyleLbl="alignNode1" presStyleIdx="5" presStyleCnt="21" custLinFactY="-100000" custLinFactNeighborX="-4656" custLinFactNeighborY="-164509"/>
      <dgm:spPr>
        <a:solidFill>
          <a:srgbClr val="92D05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IN"/>
        </a:p>
      </dgm:t>
    </dgm:pt>
    <dgm:pt modelId="{0A9B2514-ACE8-4E97-8DA8-A26C566DFF4C}" type="pres">
      <dgm:prSet presAssocID="{2E37AAD4-BAC7-416A-901C-2315672C81B3}" presName="parallelogram7" presStyleLbl="alignNode1" presStyleIdx="6" presStyleCnt="21" custLinFactY="-100000" custLinFactNeighborX="-4656" custLinFactNeighborY="-164509"/>
      <dgm:spPr>
        <a:solidFill>
          <a:srgbClr val="92D05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IN"/>
        </a:p>
      </dgm:t>
    </dgm:pt>
    <dgm:pt modelId="{1D004734-6F87-4C19-A11A-5A930ACBDF15}" type="pres">
      <dgm:prSet presAssocID="{81E8CBB0-3A14-49BA-BD73-83C0F91EB8BD}" presName="sibTrans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1FFCD687-AABC-4CC0-AB66-98BBBFCF0753}" type="pres">
      <dgm:prSet presAssocID="{9B570FD2-5832-48CA-8A5F-B40B31D3C6F5}" presName="parenttextcomposite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EC51BE48-D754-41F2-8E18-7793B50BFBEB}" type="pres">
      <dgm:prSet presAssocID="{9B570FD2-5832-48CA-8A5F-B40B31D3C6F5}" presName="parenttext" presStyleLbl="revTx" presStyleIdx="1" presStyleCnt="3" custLinFactNeighborX="-639" custLinFactNeighborY="-58598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2E4B76-C9F6-46D9-AB1D-64976C5E2E77}" type="pres">
      <dgm:prSet presAssocID="{9B570FD2-5832-48CA-8A5F-B40B31D3C6F5}" presName="parallelogramComposite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55C54DF2-F4F6-4B91-8EA2-56745C600676}" type="pres">
      <dgm:prSet presAssocID="{9B570FD2-5832-48CA-8A5F-B40B31D3C6F5}" presName="parallelogram1" presStyleLbl="alignNode1" presStyleIdx="7" presStyleCnt="21" custLinFactY="-682" custLinFactNeighborX="-799" custLinFactNeighborY="-100000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E3F82047-BACA-467E-AAA3-5062571FF94A}" type="pres">
      <dgm:prSet presAssocID="{9B570FD2-5832-48CA-8A5F-B40B31D3C6F5}" presName="parallelogram2" presStyleLbl="alignNode1" presStyleIdx="8" presStyleCnt="21" custLinFactY="-682" custLinFactNeighborX="-799" custLinFactNeighborY="-100000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E841FFA-758F-4E27-B736-44D32D28C769}" type="pres">
      <dgm:prSet presAssocID="{9B570FD2-5832-48CA-8A5F-B40B31D3C6F5}" presName="parallelogram3" presStyleLbl="alignNode1" presStyleIdx="9" presStyleCnt="21" custLinFactY="-682" custLinFactNeighborX="-799" custLinFactNeighborY="-100000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732AB22-2393-41D2-9215-7A800EAD5625}" type="pres">
      <dgm:prSet presAssocID="{9B570FD2-5832-48CA-8A5F-B40B31D3C6F5}" presName="parallelogram4" presStyleLbl="alignNode1" presStyleIdx="10" presStyleCnt="21" custLinFactY="-682" custLinFactNeighborX="-799" custLinFactNeighborY="-100000"/>
      <dgm:spPr>
        <a:solidFill>
          <a:schemeClr val="bg1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DB46B2F-0A55-4F5A-908D-353E78DD634D}" type="pres">
      <dgm:prSet presAssocID="{9B570FD2-5832-48CA-8A5F-B40B31D3C6F5}" presName="parallelogram5" presStyleLbl="alignNode1" presStyleIdx="11" presStyleCnt="21" custLinFactY="-682" custLinFactNeighborX="-799" custLinFactNeighborY="-100000"/>
      <dgm:spPr>
        <a:solidFill>
          <a:schemeClr val="bg1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81F9E235-544D-4BE0-9CAC-1DE8ED6E9EEC}" type="pres">
      <dgm:prSet presAssocID="{9B570FD2-5832-48CA-8A5F-B40B31D3C6F5}" presName="parallelogram6" presStyleLbl="alignNode1" presStyleIdx="12" presStyleCnt="21" custLinFactY="-682" custLinFactNeighborX="-799" custLinFactNeighborY="-100000"/>
      <dgm:spPr>
        <a:solidFill>
          <a:srgbClr val="92D05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43510D7-47E7-469F-8998-20D72099E92E}" type="pres">
      <dgm:prSet presAssocID="{9B570FD2-5832-48CA-8A5F-B40B31D3C6F5}" presName="parallelogram7" presStyleLbl="alignNode1" presStyleIdx="13" presStyleCnt="21" custLinFactY="-682" custLinFactNeighborX="-799" custLinFactNeighborY="-100000"/>
      <dgm:spPr>
        <a:solidFill>
          <a:srgbClr val="92D05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747309E8-F8AA-493A-AA1C-96D8C2524157}" type="pres">
      <dgm:prSet presAssocID="{DDD9491E-E374-48DF-91D8-DC1F19A4461C}" presName="sibTrans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869F203-B2B8-44C2-B837-F590FE6EF670}" type="pres">
      <dgm:prSet presAssocID="{A5C3A1E6-B171-4765-A87D-024FBD234E9F}" presName="parenttextcomposite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A324997-2A24-4C46-BA05-616D3EAE8E1C}" type="pres">
      <dgm:prSet presAssocID="{A5C3A1E6-B171-4765-A87D-024FBD234E9F}" presName="parenttext" presStyleLbl="revTx" presStyleIdx="2" presStyleCnt="3" custLinFactNeighborX="-213" custLinFactNeighborY="-22267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B308799-9B52-4CBE-8245-C8A642197CC2}" type="pres">
      <dgm:prSet presAssocID="{A5C3A1E6-B171-4765-A87D-024FBD234E9F}" presName="parallelogramComposite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B254F9B-6DBE-443B-97A9-26CD06846A2B}" type="pres">
      <dgm:prSet presAssocID="{A5C3A1E6-B171-4765-A87D-024FBD234E9F}" presName="parallelogram1" presStyleLbl="alignNode1" presStyleIdx="14" presStyleCnt="21" custLinFactNeighborX="-3995" custLinFactNeighborY="47944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EBD0CAD5-0400-46E9-9168-7A0D2F63C580}" type="pres">
      <dgm:prSet presAssocID="{A5C3A1E6-B171-4765-A87D-024FBD234E9F}" presName="parallelogram2" presStyleLbl="alignNode1" presStyleIdx="15" presStyleCnt="21" custLinFactNeighborX="-3995" custLinFactNeighborY="47944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C5F964D9-1C79-4872-8381-33F8212550BA}" type="pres">
      <dgm:prSet presAssocID="{A5C3A1E6-B171-4765-A87D-024FBD234E9F}" presName="parallelogram3" presStyleLbl="alignNode1" presStyleIdx="16" presStyleCnt="21" custLinFactNeighborX="-3995" custLinFactNeighborY="47944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C7143C90-50F0-4468-85DE-F2E6A798B0EC}" type="pres">
      <dgm:prSet presAssocID="{A5C3A1E6-B171-4765-A87D-024FBD234E9F}" presName="parallelogram4" presStyleLbl="alignNode1" presStyleIdx="17" presStyleCnt="21" custLinFactNeighborX="-3995" custLinFactNeighborY="47944"/>
      <dgm:spPr>
        <a:solidFill>
          <a:schemeClr val="bg1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6303E623-EF88-4468-8A82-736367E46BBB}" type="pres">
      <dgm:prSet presAssocID="{A5C3A1E6-B171-4765-A87D-024FBD234E9F}" presName="parallelogram5" presStyleLbl="alignNode1" presStyleIdx="18" presStyleCnt="21" custLinFactNeighborX="-3995" custLinFactNeighborY="47944"/>
      <dgm:spPr>
        <a:solidFill>
          <a:schemeClr val="bg1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3EF8C276-C093-4583-B8AF-817BC3D12279}" type="pres">
      <dgm:prSet presAssocID="{A5C3A1E6-B171-4765-A87D-024FBD234E9F}" presName="parallelogram6" presStyleLbl="alignNode1" presStyleIdx="19" presStyleCnt="21" custLinFactNeighborX="-3995" custLinFactNeighborY="47944"/>
      <dgm:spPr>
        <a:solidFill>
          <a:srgbClr val="92D05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67E4CA7-3393-436F-89E3-2243FDC3330C}" type="pres">
      <dgm:prSet presAssocID="{A5C3A1E6-B171-4765-A87D-024FBD234E9F}" presName="parallelogram7" presStyleLbl="alignNode1" presStyleIdx="20" presStyleCnt="21" custLinFactNeighborX="-3995" custLinFactNeighborY="47944"/>
      <dgm:spPr>
        <a:solidFill>
          <a:srgbClr val="92D05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</dgm:ptLst>
  <dgm:cxnLst>
    <dgm:cxn modelId="{31E58B3B-FB9F-4160-A3A6-48091CC2E58A}" srcId="{042B90BD-1C00-46BC-A7DB-58F4D412A109}" destId="{2E37AAD4-BAC7-416A-901C-2315672C81B3}" srcOrd="0" destOrd="0" parTransId="{1CF69F81-11E7-45B9-BCED-B14525CABD16}" sibTransId="{81E8CBB0-3A14-49BA-BD73-83C0F91EB8BD}"/>
    <dgm:cxn modelId="{1D9ED3C6-B611-4E73-B77C-E6D888C99346}" type="presOf" srcId="{2E37AAD4-BAC7-416A-901C-2315672C81B3}" destId="{D76CFAB2-79A3-4770-A710-97EE5F56C42F}" srcOrd="0" destOrd="0" presId="urn:microsoft.com/office/officeart/2008/layout/VerticalAccentList"/>
    <dgm:cxn modelId="{E5CFBD68-3715-4C56-A685-9FF9F497B9B8}" type="presOf" srcId="{A5C3A1E6-B171-4765-A87D-024FBD234E9F}" destId="{DA324997-2A24-4C46-BA05-616D3EAE8E1C}" srcOrd="0" destOrd="0" presId="urn:microsoft.com/office/officeart/2008/layout/VerticalAccentList"/>
    <dgm:cxn modelId="{4DD860AE-80C5-4C36-8410-AFA55A44020C}" srcId="{042B90BD-1C00-46BC-A7DB-58F4D412A109}" destId="{A5C3A1E6-B171-4765-A87D-024FBD234E9F}" srcOrd="2" destOrd="0" parTransId="{5BCD6D11-0D87-4675-B4B4-85C3AF6106E3}" sibTransId="{9FE54755-B628-4A26-8099-0FD857CA2EF1}"/>
    <dgm:cxn modelId="{60C87387-0064-4693-A9FB-F543D01048E7}" srcId="{042B90BD-1C00-46BC-A7DB-58F4D412A109}" destId="{9B570FD2-5832-48CA-8A5F-B40B31D3C6F5}" srcOrd="1" destOrd="0" parTransId="{3B36BD72-5560-4A48-B051-FE7A3E27745F}" sibTransId="{DDD9491E-E374-48DF-91D8-DC1F19A4461C}"/>
    <dgm:cxn modelId="{F54820AC-EE55-42C3-9E75-F52095316661}" type="presOf" srcId="{9B570FD2-5832-48CA-8A5F-B40B31D3C6F5}" destId="{EC51BE48-D754-41F2-8E18-7793B50BFBEB}" srcOrd="0" destOrd="0" presId="urn:microsoft.com/office/officeart/2008/layout/VerticalAccentList"/>
    <dgm:cxn modelId="{C4C94B5D-4643-48CA-85AD-78B197F8A6EA}" type="presOf" srcId="{042B90BD-1C00-46BC-A7DB-58F4D412A109}" destId="{2FBFDD96-C464-4321-8EAD-3AC5EAF02337}" srcOrd="0" destOrd="0" presId="urn:microsoft.com/office/officeart/2008/layout/VerticalAccentList"/>
    <dgm:cxn modelId="{2B0EB5F3-BE52-4F86-A053-69BCF2A49696}" type="presParOf" srcId="{2FBFDD96-C464-4321-8EAD-3AC5EAF02337}" destId="{A2F348E5-B890-4AFE-BCF3-247E8285FF65}" srcOrd="0" destOrd="0" presId="urn:microsoft.com/office/officeart/2008/layout/VerticalAccentList"/>
    <dgm:cxn modelId="{1F69CB33-3DC9-4331-81C8-A56335C38628}" type="presParOf" srcId="{A2F348E5-B890-4AFE-BCF3-247E8285FF65}" destId="{D76CFAB2-79A3-4770-A710-97EE5F56C42F}" srcOrd="0" destOrd="0" presId="urn:microsoft.com/office/officeart/2008/layout/VerticalAccentList"/>
    <dgm:cxn modelId="{EE44AC3A-F786-4B36-909C-E85CC4F373BD}" type="presParOf" srcId="{2FBFDD96-C464-4321-8EAD-3AC5EAF02337}" destId="{DA1B0110-7C6C-4D7F-9EE8-01EF9C475456}" srcOrd="1" destOrd="0" presId="urn:microsoft.com/office/officeart/2008/layout/VerticalAccentList"/>
    <dgm:cxn modelId="{0E8F7E65-7E38-4D86-8173-9D16FE4DD9D6}" type="presParOf" srcId="{DA1B0110-7C6C-4D7F-9EE8-01EF9C475456}" destId="{D12CC16F-719A-471B-859A-5C47E3DEA015}" srcOrd="0" destOrd="0" presId="urn:microsoft.com/office/officeart/2008/layout/VerticalAccentList"/>
    <dgm:cxn modelId="{55640295-EC24-460E-BF91-19D4AD41A2B1}" type="presParOf" srcId="{DA1B0110-7C6C-4D7F-9EE8-01EF9C475456}" destId="{86302165-AAC1-4A8E-B11F-DCB2A4C4884C}" srcOrd="1" destOrd="0" presId="urn:microsoft.com/office/officeart/2008/layout/VerticalAccentList"/>
    <dgm:cxn modelId="{1319EC02-2533-458C-9D53-FD21002A6241}" type="presParOf" srcId="{DA1B0110-7C6C-4D7F-9EE8-01EF9C475456}" destId="{23E43445-98A6-4241-8B86-8DE84D92A23A}" srcOrd="2" destOrd="0" presId="urn:microsoft.com/office/officeart/2008/layout/VerticalAccentList"/>
    <dgm:cxn modelId="{5575FE2A-CB05-4E40-B22C-D470909111BA}" type="presParOf" srcId="{DA1B0110-7C6C-4D7F-9EE8-01EF9C475456}" destId="{15ADB3ED-90E9-4AA6-BE25-20D216262360}" srcOrd="3" destOrd="0" presId="urn:microsoft.com/office/officeart/2008/layout/VerticalAccentList"/>
    <dgm:cxn modelId="{C17775FC-658B-46F3-AB09-4F330B431233}" type="presParOf" srcId="{DA1B0110-7C6C-4D7F-9EE8-01EF9C475456}" destId="{0841729F-5DEC-4FAD-9FB8-FFF1D5DE1416}" srcOrd="4" destOrd="0" presId="urn:microsoft.com/office/officeart/2008/layout/VerticalAccentList"/>
    <dgm:cxn modelId="{B1043A80-1B77-4304-B385-A42A0F3060A1}" type="presParOf" srcId="{DA1B0110-7C6C-4D7F-9EE8-01EF9C475456}" destId="{499E3C70-835F-4300-9C47-C8609EC44BE5}" srcOrd="5" destOrd="0" presId="urn:microsoft.com/office/officeart/2008/layout/VerticalAccentList"/>
    <dgm:cxn modelId="{FDDECCE5-F9A1-4772-A106-DA28F9876C7C}" type="presParOf" srcId="{DA1B0110-7C6C-4D7F-9EE8-01EF9C475456}" destId="{0A9B2514-ACE8-4E97-8DA8-A26C566DFF4C}" srcOrd="6" destOrd="0" presId="urn:microsoft.com/office/officeart/2008/layout/VerticalAccentList"/>
    <dgm:cxn modelId="{4B4B05EB-5BF8-4850-B9A9-2EFC547FD326}" type="presParOf" srcId="{2FBFDD96-C464-4321-8EAD-3AC5EAF02337}" destId="{1D004734-6F87-4C19-A11A-5A930ACBDF15}" srcOrd="2" destOrd="0" presId="urn:microsoft.com/office/officeart/2008/layout/VerticalAccentList"/>
    <dgm:cxn modelId="{40F5D883-994F-43D7-A53D-DB70022B38D3}" type="presParOf" srcId="{2FBFDD96-C464-4321-8EAD-3AC5EAF02337}" destId="{1FFCD687-AABC-4CC0-AB66-98BBBFCF0753}" srcOrd="3" destOrd="0" presId="urn:microsoft.com/office/officeart/2008/layout/VerticalAccentList"/>
    <dgm:cxn modelId="{73E4839B-129E-4798-8FA2-B4F1D4C3B8F7}" type="presParOf" srcId="{1FFCD687-AABC-4CC0-AB66-98BBBFCF0753}" destId="{EC51BE48-D754-41F2-8E18-7793B50BFBEB}" srcOrd="0" destOrd="0" presId="urn:microsoft.com/office/officeart/2008/layout/VerticalAccentList"/>
    <dgm:cxn modelId="{002C5B2A-7BFA-423D-A8D2-13D04178AFA4}" type="presParOf" srcId="{2FBFDD96-C464-4321-8EAD-3AC5EAF02337}" destId="{C32E4B76-C9F6-46D9-AB1D-64976C5E2E77}" srcOrd="4" destOrd="0" presId="urn:microsoft.com/office/officeart/2008/layout/VerticalAccentList"/>
    <dgm:cxn modelId="{A025712A-AA74-488C-8DC8-B6F342BB0332}" type="presParOf" srcId="{C32E4B76-C9F6-46D9-AB1D-64976C5E2E77}" destId="{55C54DF2-F4F6-4B91-8EA2-56745C600676}" srcOrd="0" destOrd="0" presId="urn:microsoft.com/office/officeart/2008/layout/VerticalAccentList"/>
    <dgm:cxn modelId="{428B4F90-72CB-44DB-BE9D-400851CEBFC1}" type="presParOf" srcId="{C32E4B76-C9F6-46D9-AB1D-64976C5E2E77}" destId="{E3F82047-BACA-467E-AAA3-5062571FF94A}" srcOrd="1" destOrd="0" presId="urn:microsoft.com/office/officeart/2008/layout/VerticalAccentList"/>
    <dgm:cxn modelId="{14AF4AE6-2404-4BAC-81D4-0ABE610D97D6}" type="presParOf" srcId="{C32E4B76-C9F6-46D9-AB1D-64976C5E2E77}" destId="{BE841FFA-758F-4E27-B736-44D32D28C769}" srcOrd="2" destOrd="0" presId="urn:microsoft.com/office/officeart/2008/layout/VerticalAccentList"/>
    <dgm:cxn modelId="{C8B77C2D-ABC6-44B5-97B1-501D40A3554F}" type="presParOf" srcId="{C32E4B76-C9F6-46D9-AB1D-64976C5E2E77}" destId="{B732AB22-2393-41D2-9215-7A800EAD5625}" srcOrd="3" destOrd="0" presId="urn:microsoft.com/office/officeart/2008/layout/VerticalAccentList"/>
    <dgm:cxn modelId="{B15A779A-9AA4-42F3-BBEC-DEE4859DD605}" type="presParOf" srcId="{C32E4B76-C9F6-46D9-AB1D-64976C5E2E77}" destId="{DDB46B2F-0A55-4F5A-908D-353E78DD634D}" srcOrd="4" destOrd="0" presId="urn:microsoft.com/office/officeart/2008/layout/VerticalAccentList"/>
    <dgm:cxn modelId="{30049764-42F2-413E-BE11-7C2401048A6F}" type="presParOf" srcId="{C32E4B76-C9F6-46D9-AB1D-64976C5E2E77}" destId="{81F9E235-544D-4BE0-9CAC-1DE8ED6E9EEC}" srcOrd="5" destOrd="0" presId="urn:microsoft.com/office/officeart/2008/layout/VerticalAccentList"/>
    <dgm:cxn modelId="{8BF7ED1F-C146-4431-906C-DE663E3BCF10}" type="presParOf" srcId="{C32E4B76-C9F6-46D9-AB1D-64976C5E2E77}" destId="{B43510D7-47E7-469F-8998-20D72099E92E}" srcOrd="6" destOrd="0" presId="urn:microsoft.com/office/officeart/2008/layout/VerticalAccentList"/>
    <dgm:cxn modelId="{DDBFAC53-021E-43C0-9740-27903E9AA37B}" type="presParOf" srcId="{2FBFDD96-C464-4321-8EAD-3AC5EAF02337}" destId="{747309E8-F8AA-493A-AA1C-96D8C2524157}" srcOrd="5" destOrd="0" presId="urn:microsoft.com/office/officeart/2008/layout/VerticalAccentList"/>
    <dgm:cxn modelId="{3D5A1AD7-F145-4066-91A5-C0C5AE9808F7}" type="presParOf" srcId="{2FBFDD96-C464-4321-8EAD-3AC5EAF02337}" destId="{B869F203-B2B8-44C2-B837-F590FE6EF670}" srcOrd="6" destOrd="0" presId="urn:microsoft.com/office/officeart/2008/layout/VerticalAccentList"/>
    <dgm:cxn modelId="{714B0F00-1AD6-44EB-B983-A6C24A283721}" type="presParOf" srcId="{B869F203-B2B8-44C2-B837-F590FE6EF670}" destId="{DA324997-2A24-4C46-BA05-616D3EAE8E1C}" srcOrd="0" destOrd="0" presId="urn:microsoft.com/office/officeart/2008/layout/VerticalAccentList"/>
    <dgm:cxn modelId="{7FC4EDB4-4A5A-40EE-B997-06DD9C4B62D1}" type="presParOf" srcId="{2FBFDD96-C464-4321-8EAD-3AC5EAF02337}" destId="{1B308799-9B52-4CBE-8245-C8A642197CC2}" srcOrd="7" destOrd="0" presId="urn:microsoft.com/office/officeart/2008/layout/VerticalAccentList"/>
    <dgm:cxn modelId="{435F9FC1-4743-4CB1-A66B-09581048F76C}" type="presParOf" srcId="{1B308799-9B52-4CBE-8245-C8A642197CC2}" destId="{BB254F9B-6DBE-443B-97A9-26CD06846A2B}" srcOrd="0" destOrd="0" presId="urn:microsoft.com/office/officeart/2008/layout/VerticalAccentList"/>
    <dgm:cxn modelId="{2743F9F8-DDA6-4CDC-8893-635FD173CBFD}" type="presParOf" srcId="{1B308799-9B52-4CBE-8245-C8A642197CC2}" destId="{EBD0CAD5-0400-46E9-9168-7A0D2F63C580}" srcOrd="1" destOrd="0" presId="urn:microsoft.com/office/officeart/2008/layout/VerticalAccentList"/>
    <dgm:cxn modelId="{E3839D59-F67A-466A-8419-CAE24FD33A5D}" type="presParOf" srcId="{1B308799-9B52-4CBE-8245-C8A642197CC2}" destId="{C5F964D9-1C79-4872-8381-33F8212550BA}" srcOrd="2" destOrd="0" presId="urn:microsoft.com/office/officeart/2008/layout/VerticalAccentList"/>
    <dgm:cxn modelId="{7A23D1FF-2E3E-4546-BF62-1D7118EE82BF}" type="presParOf" srcId="{1B308799-9B52-4CBE-8245-C8A642197CC2}" destId="{C7143C90-50F0-4468-85DE-F2E6A798B0EC}" srcOrd="3" destOrd="0" presId="urn:microsoft.com/office/officeart/2008/layout/VerticalAccentList"/>
    <dgm:cxn modelId="{AE5F9FA7-6BD9-4480-A53C-8418BAA7AD0F}" type="presParOf" srcId="{1B308799-9B52-4CBE-8245-C8A642197CC2}" destId="{6303E623-EF88-4468-8A82-736367E46BBB}" srcOrd="4" destOrd="0" presId="urn:microsoft.com/office/officeart/2008/layout/VerticalAccentList"/>
    <dgm:cxn modelId="{BA157240-4277-43DD-A7F3-19C0F5EA8BA7}" type="presParOf" srcId="{1B308799-9B52-4CBE-8245-C8A642197CC2}" destId="{3EF8C276-C093-4583-B8AF-817BC3D12279}" srcOrd="5" destOrd="0" presId="urn:microsoft.com/office/officeart/2008/layout/VerticalAccentList"/>
    <dgm:cxn modelId="{329B1353-3518-45EE-9E54-7CB7BFDE0052}" type="presParOf" srcId="{1B308799-9B52-4CBE-8245-C8A642197CC2}" destId="{B67E4CA7-3393-436F-89E3-2243FDC3330C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42B90BD-1C00-46BC-A7DB-58F4D412A109}" type="doc">
      <dgm:prSet loTypeId="urn:microsoft.com/office/officeart/2008/layout/VerticalAccentList" loCatId="list" qsTypeId="urn:microsoft.com/office/officeart/2005/8/quickstyle/simple5" qsCatId="simple" csTypeId="urn:microsoft.com/office/officeart/2005/8/colors/accent2_2" csCatId="accent2" phldr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gm:spPr>
      <dgm:t>
        <a:bodyPr/>
        <a:lstStyle/>
        <a:p>
          <a:endParaRPr lang="en-IN"/>
        </a:p>
      </dgm:t>
    </dgm:pt>
    <dgm:pt modelId="{2E37AAD4-BAC7-416A-901C-2315672C81B3}">
      <dgm:prSet phldrT="[Text]" custT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IN" sz="3200" b="1" dirty="0" smtClean="0"/>
            <a:t>ISSUES AND SOLUTIONS</a:t>
          </a:r>
          <a:endParaRPr lang="en-IN" sz="3200" b="1" dirty="0"/>
        </a:p>
      </dgm:t>
    </dgm:pt>
    <dgm:pt modelId="{1CF69F81-11E7-45B9-BCED-B14525CABD16}" type="parTrans" cxnId="{31E58B3B-FB9F-4160-A3A6-48091CC2E58A}">
      <dgm:prSet/>
      <dgm:spPr/>
      <dgm:t>
        <a:bodyPr/>
        <a:lstStyle/>
        <a:p>
          <a:endParaRPr lang="en-IN"/>
        </a:p>
      </dgm:t>
    </dgm:pt>
    <dgm:pt modelId="{81E8CBB0-3A14-49BA-BD73-83C0F91EB8BD}" type="sibTrans" cxnId="{31E58B3B-FB9F-4160-A3A6-48091CC2E58A}">
      <dgm:prSet/>
      <dgm:spPr/>
      <dgm:t>
        <a:bodyPr/>
        <a:lstStyle/>
        <a:p>
          <a:endParaRPr lang="en-IN"/>
        </a:p>
      </dgm:t>
    </dgm:pt>
    <dgm:pt modelId="{9B570FD2-5832-48CA-8A5F-B40B31D3C6F5}">
      <dgm:prSet phldrT="[Text]" custT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IN" sz="3200" b="1" dirty="0" smtClean="0"/>
            <a:t>INVESTMENT OPPORTUNITY</a:t>
          </a:r>
          <a:endParaRPr lang="en-IN" sz="3200" b="1" dirty="0"/>
        </a:p>
      </dgm:t>
    </dgm:pt>
    <dgm:pt modelId="{3B36BD72-5560-4A48-B051-FE7A3E27745F}" type="parTrans" cxnId="{60C87387-0064-4693-A9FB-F543D01048E7}">
      <dgm:prSet/>
      <dgm:spPr/>
      <dgm:t>
        <a:bodyPr/>
        <a:lstStyle/>
        <a:p>
          <a:endParaRPr lang="en-IN"/>
        </a:p>
      </dgm:t>
    </dgm:pt>
    <dgm:pt modelId="{DDD9491E-E374-48DF-91D8-DC1F19A4461C}" type="sibTrans" cxnId="{60C87387-0064-4693-A9FB-F543D01048E7}">
      <dgm:prSet/>
      <dgm:spPr/>
      <dgm:t>
        <a:bodyPr/>
        <a:lstStyle/>
        <a:p>
          <a:endParaRPr lang="en-IN"/>
        </a:p>
      </dgm:t>
    </dgm:pt>
    <dgm:pt modelId="{A5C3A1E6-B171-4765-A87D-024FBD234E9F}">
      <dgm:prSet phldrT="[Text]" custT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IN" sz="3200" b="1" dirty="0" smtClean="0"/>
            <a:t>CLEAN INDIA FUND</a:t>
          </a:r>
          <a:endParaRPr lang="en-IN" sz="3200" b="1" dirty="0"/>
        </a:p>
      </dgm:t>
    </dgm:pt>
    <dgm:pt modelId="{5BCD6D11-0D87-4675-B4B4-85C3AF6106E3}" type="parTrans" cxnId="{4DD860AE-80C5-4C36-8410-AFA55A44020C}">
      <dgm:prSet/>
      <dgm:spPr/>
      <dgm:t>
        <a:bodyPr/>
        <a:lstStyle/>
        <a:p>
          <a:endParaRPr lang="en-IN"/>
        </a:p>
      </dgm:t>
    </dgm:pt>
    <dgm:pt modelId="{9FE54755-B628-4A26-8099-0FD857CA2EF1}" type="sibTrans" cxnId="{4DD860AE-80C5-4C36-8410-AFA55A44020C}">
      <dgm:prSet/>
      <dgm:spPr/>
      <dgm:t>
        <a:bodyPr/>
        <a:lstStyle/>
        <a:p>
          <a:endParaRPr lang="en-IN"/>
        </a:p>
      </dgm:t>
    </dgm:pt>
    <dgm:pt modelId="{2FBFDD96-C464-4321-8EAD-3AC5EAF02337}" type="pres">
      <dgm:prSet presAssocID="{042B90BD-1C00-46BC-A7DB-58F4D412A109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A2F348E5-B890-4AFE-BCF3-247E8285FF65}" type="pres">
      <dgm:prSet presAssocID="{2E37AAD4-BAC7-416A-901C-2315672C81B3}" presName="parenttextcomposite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76CFAB2-79A3-4770-A710-97EE5F56C42F}" type="pres">
      <dgm:prSet presAssocID="{2E37AAD4-BAC7-416A-901C-2315672C81B3}" presName="parenttext" presStyleLbl="revTx" presStyleIdx="0" presStyleCnt="3" custLinFactY="-55239" custLinFactNeighborX="-145" custLinFactNeighborY="-100000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1B0110-7C6C-4D7F-9EE8-01EF9C475456}" type="pres">
      <dgm:prSet presAssocID="{2E37AAD4-BAC7-416A-901C-2315672C81B3}" presName="parallelogramComposite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12CC16F-719A-471B-859A-5C47E3DEA015}" type="pres">
      <dgm:prSet presAssocID="{2E37AAD4-BAC7-416A-901C-2315672C81B3}" presName="parallelogram1" presStyleLbl="alignNode1" presStyleIdx="0" presStyleCnt="21" custLinFactY="-100000" custLinFactNeighborX="-4656" custLinFactNeighborY="-164509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86302165-AAC1-4A8E-B11F-DCB2A4C4884C}" type="pres">
      <dgm:prSet presAssocID="{2E37AAD4-BAC7-416A-901C-2315672C81B3}" presName="parallelogram2" presStyleLbl="alignNode1" presStyleIdx="1" presStyleCnt="21" custLinFactY="-100000" custLinFactNeighborX="-4656" custLinFactNeighborY="-164509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23E43445-98A6-4241-8B86-8DE84D92A23A}" type="pres">
      <dgm:prSet presAssocID="{2E37AAD4-BAC7-416A-901C-2315672C81B3}" presName="parallelogram3" presStyleLbl="alignNode1" presStyleIdx="2" presStyleCnt="21" custLinFactY="-100000" custLinFactNeighborX="-4656" custLinFactNeighborY="-164509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15ADB3ED-90E9-4AA6-BE25-20D216262360}" type="pres">
      <dgm:prSet presAssocID="{2E37AAD4-BAC7-416A-901C-2315672C81B3}" presName="parallelogram4" presStyleLbl="alignNode1" presStyleIdx="3" presStyleCnt="21" custLinFactY="-100000" custLinFactNeighborX="-4656" custLinFactNeighborY="-164509"/>
      <dgm:spPr>
        <a:solidFill>
          <a:schemeClr val="bg1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0841729F-5DEC-4FAD-9FB8-FFF1D5DE1416}" type="pres">
      <dgm:prSet presAssocID="{2E37AAD4-BAC7-416A-901C-2315672C81B3}" presName="parallelogram5" presStyleLbl="alignNode1" presStyleIdx="4" presStyleCnt="21" custLinFactY="-100000" custLinFactNeighborX="-4656" custLinFactNeighborY="-164509"/>
      <dgm:spPr>
        <a:solidFill>
          <a:schemeClr val="bg1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499E3C70-835F-4300-9C47-C8609EC44BE5}" type="pres">
      <dgm:prSet presAssocID="{2E37AAD4-BAC7-416A-901C-2315672C81B3}" presName="parallelogram6" presStyleLbl="alignNode1" presStyleIdx="5" presStyleCnt="21" custLinFactY="-100000" custLinFactNeighborX="-4656" custLinFactNeighborY="-164509"/>
      <dgm:spPr>
        <a:solidFill>
          <a:srgbClr val="92D05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IN"/>
        </a:p>
      </dgm:t>
    </dgm:pt>
    <dgm:pt modelId="{0A9B2514-ACE8-4E97-8DA8-A26C566DFF4C}" type="pres">
      <dgm:prSet presAssocID="{2E37AAD4-BAC7-416A-901C-2315672C81B3}" presName="parallelogram7" presStyleLbl="alignNode1" presStyleIdx="6" presStyleCnt="21" custLinFactY="-100000" custLinFactNeighborX="-4656" custLinFactNeighborY="-164509"/>
      <dgm:spPr>
        <a:solidFill>
          <a:srgbClr val="92D05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IN"/>
        </a:p>
      </dgm:t>
    </dgm:pt>
    <dgm:pt modelId="{1D004734-6F87-4C19-A11A-5A930ACBDF15}" type="pres">
      <dgm:prSet presAssocID="{81E8CBB0-3A14-49BA-BD73-83C0F91EB8BD}" presName="sibTrans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1FFCD687-AABC-4CC0-AB66-98BBBFCF0753}" type="pres">
      <dgm:prSet presAssocID="{9B570FD2-5832-48CA-8A5F-B40B31D3C6F5}" presName="parenttextcomposite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EC51BE48-D754-41F2-8E18-7793B50BFBEB}" type="pres">
      <dgm:prSet presAssocID="{9B570FD2-5832-48CA-8A5F-B40B31D3C6F5}" presName="parenttext" presStyleLbl="revTx" presStyleIdx="1" presStyleCnt="3" custLinFactNeighborX="-639" custLinFactNeighborY="-58598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2E4B76-C9F6-46D9-AB1D-64976C5E2E77}" type="pres">
      <dgm:prSet presAssocID="{9B570FD2-5832-48CA-8A5F-B40B31D3C6F5}" presName="parallelogramComposite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55C54DF2-F4F6-4B91-8EA2-56745C600676}" type="pres">
      <dgm:prSet presAssocID="{9B570FD2-5832-48CA-8A5F-B40B31D3C6F5}" presName="parallelogram1" presStyleLbl="alignNode1" presStyleIdx="7" presStyleCnt="21" custLinFactY="-682" custLinFactNeighborX="-799" custLinFactNeighborY="-100000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E3F82047-BACA-467E-AAA3-5062571FF94A}" type="pres">
      <dgm:prSet presAssocID="{9B570FD2-5832-48CA-8A5F-B40B31D3C6F5}" presName="parallelogram2" presStyleLbl="alignNode1" presStyleIdx="8" presStyleCnt="21" custLinFactY="-682" custLinFactNeighborX="-799" custLinFactNeighborY="-100000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E841FFA-758F-4E27-B736-44D32D28C769}" type="pres">
      <dgm:prSet presAssocID="{9B570FD2-5832-48CA-8A5F-B40B31D3C6F5}" presName="parallelogram3" presStyleLbl="alignNode1" presStyleIdx="9" presStyleCnt="21" custLinFactY="-682" custLinFactNeighborX="-799" custLinFactNeighborY="-100000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732AB22-2393-41D2-9215-7A800EAD5625}" type="pres">
      <dgm:prSet presAssocID="{9B570FD2-5832-48CA-8A5F-B40B31D3C6F5}" presName="parallelogram4" presStyleLbl="alignNode1" presStyleIdx="10" presStyleCnt="21" custLinFactY="-682" custLinFactNeighborX="-799" custLinFactNeighborY="-100000"/>
      <dgm:spPr>
        <a:solidFill>
          <a:schemeClr val="bg1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DB46B2F-0A55-4F5A-908D-353E78DD634D}" type="pres">
      <dgm:prSet presAssocID="{9B570FD2-5832-48CA-8A5F-B40B31D3C6F5}" presName="parallelogram5" presStyleLbl="alignNode1" presStyleIdx="11" presStyleCnt="21" custLinFactY="-682" custLinFactNeighborX="-799" custLinFactNeighborY="-100000"/>
      <dgm:spPr>
        <a:solidFill>
          <a:schemeClr val="bg1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81F9E235-544D-4BE0-9CAC-1DE8ED6E9EEC}" type="pres">
      <dgm:prSet presAssocID="{9B570FD2-5832-48CA-8A5F-B40B31D3C6F5}" presName="parallelogram6" presStyleLbl="alignNode1" presStyleIdx="12" presStyleCnt="21" custLinFactY="-682" custLinFactNeighborX="-799" custLinFactNeighborY="-100000"/>
      <dgm:spPr>
        <a:solidFill>
          <a:srgbClr val="92D05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43510D7-47E7-469F-8998-20D72099E92E}" type="pres">
      <dgm:prSet presAssocID="{9B570FD2-5832-48CA-8A5F-B40B31D3C6F5}" presName="parallelogram7" presStyleLbl="alignNode1" presStyleIdx="13" presStyleCnt="21" custLinFactY="-682" custLinFactNeighborX="-799" custLinFactNeighborY="-100000"/>
      <dgm:spPr>
        <a:solidFill>
          <a:srgbClr val="92D05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747309E8-F8AA-493A-AA1C-96D8C2524157}" type="pres">
      <dgm:prSet presAssocID="{DDD9491E-E374-48DF-91D8-DC1F19A4461C}" presName="sibTrans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869F203-B2B8-44C2-B837-F590FE6EF670}" type="pres">
      <dgm:prSet presAssocID="{A5C3A1E6-B171-4765-A87D-024FBD234E9F}" presName="parenttextcomposite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A324997-2A24-4C46-BA05-616D3EAE8E1C}" type="pres">
      <dgm:prSet presAssocID="{A5C3A1E6-B171-4765-A87D-024FBD234E9F}" presName="parenttext" presStyleLbl="revTx" presStyleIdx="2" presStyleCnt="3" custLinFactNeighborX="-213" custLinFactNeighborY="-22267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B308799-9B52-4CBE-8245-C8A642197CC2}" type="pres">
      <dgm:prSet presAssocID="{A5C3A1E6-B171-4765-A87D-024FBD234E9F}" presName="parallelogramComposite" presStyleCnt="0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B254F9B-6DBE-443B-97A9-26CD06846A2B}" type="pres">
      <dgm:prSet presAssocID="{A5C3A1E6-B171-4765-A87D-024FBD234E9F}" presName="parallelogram1" presStyleLbl="alignNode1" presStyleIdx="14" presStyleCnt="21" custLinFactNeighborX="-3995" custLinFactNeighborY="47944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EBD0CAD5-0400-46E9-9168-7A0D2F63C580}" type="pres">
      <dgm:prSet presAssocID="{A5C3A1E6-B171-4765-A87D-024FBD234E9F}" presName="parallelogram2" presStyleLbl="alignNode1" presStyleIdx="15" presStyleCnt="21" custLinFactNeighborX="-3995" custLinFactNeighborY="47944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C5F964D9-1C79-4872-8381-33F8212550BA}" type="pres">
      <dgm:prSet presAssocID="{A5C3A1E6-B171-4765-A87D-024FBD234E9F}" presName="parallelogram3" presStyleLbl="alignNode1" presStyleIdx="16" presStyleCnt="21" custLinFactNeighborX="-3995" custLinFactNeighborY="47944"/>
      <dgm:spPr>
        <a:solidFill>
          <a:srgbClr val="DA820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C7143C90-50F0-4468-85DE-F2E6A798B0EC}" type="pres">
      <dgm:prSet presAssocID="{A5C3A1E6-B171-4765-A87D-024FBD234E9F}" presName="parallelogram4" presStyleLbl="alignNode1" presStyleIdx="17" presStyleCnt="21" custLinFactNeighborX="-3995" custLinFactNeighborY="47944"/>
      <dgm:spPr>
        <a:solidFill>
          <a:schemeClr val="bg1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6303E623-EF88-4468-8A82-736367E46BBB}" type="pres">
      <dgm:prSet presAssocID="{A5C3A1E6-B171-4765-A87D-024FBD234E9F}" presName="parallelogram5" presStyleLbl="alignNode1" presStyleIdx="18" presStyleCnt="21" custLinFactNeighborX="-3995" custLinFactNeighborY="47944"/>
      <dgm:spPr>
        <a:solidFill>
          <a:schemeClr val="bg1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3EF8C276-C093-4583-B8AF-817BC3D12279}" type="pres">
      <dgm:prSet presAssocID="{A5C3A1E6-B171-4765-A87D-024FBD234E9F}" presName="parallelogram6" presStyleLbl="alignNode1" presStyleIdx="19" presStyleCnt="21" custLinFactNeighborX="-3995" custLinFactNeighborY="47944"/>
      <dgm:spPr>
        <a:solidFill>
          <a:srgbClr val="92D05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67E4CA7-3393-436F-89E3-2243FDC3330C}" type="pres">
      <dgm:prSet presAssocID="{A5C3A1E6-B171-4765-A87D-024FBD234E9F}" presName="parallelogram7" presStyleLbl="alignNode1" presStyleIdx="20" presStyleCnt="21" custLinFactNeighborX="-3995" custLinFactNeighborY="47944"/>
      <dgm:spPr>
        <a:solidFill>
          <a:srgbClr val="92D050"/>
        </a:solidFill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</dgm:ptLst>
  <dgm:cxnLst>
    <dgm:cxn modelId="{31E58B3B-FB9F-4160-A3A6-48091CC2E58A}" srcId="{042B90BD-1C00-46BC-A7DB-58F4D412A109}" destId="{2E37AAD4-BAC7-416A-901C-2315672C81B3}" srcOrd="0" destOrd="0" parTransId="{1CF69F81-11E7-45B9-BCED-B14525CABD16}" sibTransId="{81E8CBB0-3A14-49BA-BD73-83C0F91EB8BD}"/>
    <dgm:cxn modelId="{95FE9301-6B17-4A03-A96F-E9EB1DBE682B}" type="presOf" srcId="{9B570FD2-5832-48CA-8A5F-B40B31D3C6F5}" destId="{EC51BE48-D754-41F2-8E18-7793B50BFBEB}" srcOrd="0" destOrd="0" presId="urn:microsoft.com/office/officeart/2008/layout/VerticalAccentList"/>
    <dgm:cxn modelId="{870541AC-2593-4AEB-84B2-541D2472139F}" type="presOf" srcId="{042B90BD-1C00-46BC-A7DB-58F4D412A109}" destId="{2FBFDD96-C464-4321-8EAD-3AC5EAF02337}" srcOrd="0" destOrd="0" presId="urn:microsoft.com/office/officeart/2008/layout/VerticalAccentList"/>
    <dgm:cxn modelId="{4DD860AE-80C5-4C36-8410-AFA55A44020C}" srcId="{042B90BD-1C00-46BC-A7DB-58F4D412A109}" destId="{A5C3A1E6-B171-4765-A87D-024FBD234E9F}" srcOrd="2" destOrd="0" parTransId="{5BCD6D11-0D87-4675-B4B4-85C3AF6106E3}" sibTransId="{9FE54755-B628-4A26-8099-0FD857CA2EF1}"/>
    <dgm:cxn modelId="{E164B2B5-B26A-4BBC-9909-6B83BA0CB2F8}" type="presOf" srcId="{2E37AAD4-BAC7-416A-901C-2315672C81B3}" destId="{D76CFAB2-79A3-4770-A710-97EE5F56C42F}" srcOrd="0" destOrd="0" presId="urn:microsoft.com/office/officeart/2008/layout/VerticalAccentList"/>
    <dgm:cxn modelId="{60C87387-0064-4693-A9FB-F543D01048E7}" srcId="{042B90BD-1C00-46BC-A7DB-58F4D412A109}" destId="{9B570FD2-5832-48CA-8A5F-B40B31D3C6F5}" srcOrd="1" destOrd="0" parTransId="{3B36BD72-5560-4A48-B051-FE7A3E27745F}" sibTransId="{DDD9491E-E374-48DF-91D8-DC1F19A4461C}"/>
    <dgm:cxn modelId="{3339CA98-FC27-4C41-A768-1D62F436FC69}" type="presOf" srcId="{A5C3A1E6-B171-4765-A87D-024FBD234E9F}" destId="{DA324997-2A24-4C46-BA05-616D3EAE8E1C}" srcOrd="0" destOrd="0" presId="urn:microsoft.com/office/officeart/2008/layout/VerticalAccentList"/>
    <dgm:cxn modelId="{0BE847F4-04CE-41D0-8BBA-DF2B64D7D900}" type="presParOf" srcId="{2FBFDD96-C464-4321-8EAD-3AC5EAF02337}" destId="{A2F348E5-B890-4AFE-BCF3-247E8285FF65}" srcOrd="0" destOrd="0" presId="urn:microsoft.com/office/officeart/2008/layout/VerticalAccentList"/>
    <dgm:cxn modelId="{55D2B89A-078F-4602-BF8F-7606923100DF}" type="presParOf" srcId="{A2F348E5-B890-4AFE-BCF3-247E8285FF65}" destId="{D76CFAB2-79A3-4770-A710-97EE5F56C42F}" srcOrd="0" destOrd="0" presId="urn:microsoft.com/office/officeart/2008/layout/VerticalAccentList"/>
    <dgm:cxn modelId="{3B4AD1C2-68F5-4A5E-A667-7AB4744B4CFE}" type="presParOf" srcId="{2FBFDD96-C464-4321-8EAD-3AC5EAF02337}" destId="{DA1B0110-7C6C-4D7F-9EE8-01EF9C475456}" srcOrd="1" destOrd="0" presId="urn:microsoft.com/office/officeart/2008/layout/VerticalAccentList"/>
    <dgm:cxn modelId="{28F4C98E-DB57-43E1-B3D4-CE84776A34C6}" type="presParOf" srcId="{DA1B0110-7C6C-4D7F-9EE8-01EF9C475456}" destId="{D12CC16F-719A-471B-859A-5C47E3DEA015}" srcOrd="0" destOrd="0" presId="urn:microsoft.com/office/officeart/2008/layout/VerticalAccentList"/>
    <dgm:cxn modelId="{7A1C8CB7-1DB7-414B-BF6B-ADD8709235D8}" type="presParOf" srcId="{DA1B0110-7C6C-4D7F-9EE8-01EF9C475456}" destId="{86302165-AAC1-4A8E-B11F-DCB2A4C4884C}" srcOrd="1" destOrd="0" presId="urn:microsoft.com/office/officeart/2008/layout/VerticalAccentList"/>
    <dgm:cxn modelId="{F32FC80C-A9FB-4D4C-8A66-52F0F774FF5E}" type="presParOf" srcId="{DA1B0110-7C6C-4D7F-9EE8-01EF9C475456}" destId="{23E43445-98A6-4241-8B86-8DE84D92A23A}" srcOrd="2" destOrd="0" presId="urn:microsoft.com/office/officeart/2008/layout/VerticalAccentList"/>
    <dgm:cxn modelId="{F27D796D-D201-4060-BBB6-04A47A717F28}" type="presParOf" srcId="{DA1B0110-7C6C-4D7F-9EE8-01EF9C475456}" destId="{15ADB3ED-90E9-4AA6-BE25-20D216262360}" srcOrd="3" destOrd="0" presId="urn:microsoft.com/office/officeart/2008/layout/VerticalAccentList"/>
    <dgm:cxn modelId="{4A449D8D-86E2-4F2E-9DCE-6C191B9BA8EC}" type="presParOf" srcId="{DA1B0110-7C6C-4D7F-9EE8-01EF9C475456}" destId="{0841729F-5DEC-4FAD-9FB8-FFF1D5DE1416}" srcOrd="4" destOrd="0" presId="urn:microsoft.com/office/officeart/2008/layout/VerticalAccentList"/>
    <dgm:cxn modelId="{AA669250-4428-4A2F-AF85-A673BF110E01}" type="presParOf" srcId="{DA1B0110-7C6C-4D7F-9EE8-01EF9C475456}" destId="{499E3C70-835F-4300-9C47-C8609EC44BE5}" srcOrd="5" destOrd="0" presId="urn:microsoft.com/office/officeart/2008/layout/VerticalAccentList"/>
    <dgm:cxn modelId="{3F0A99FA-9E9B-4AB7-AA60-4474E875643F}" type="presParOf" srcId="{DA1B0110-7C6C-4D7F-9EE8-01EF9C475456}" destId="{0A9B2514-ACE8-4E97-8DA8-A26C566DFF4C}" srcOrd="6" destOrd="0" presId="urn:microsoft.com/office/officeart/2008/layout/VerticalAccentList"/>
    <dgm:cxn modelId="{E11CB669-1523-4EC3-BDB3-C54481F076F0}" type="presParOf" srcId="{2FBFDD96-C464-4321-8EAD-3AC5EAF02337}" destId="{1D004734-6F87-4C19-A11A-5A930ACBDF15}" srcOrd="2" destOrd="0" presId="urn:microsoft.com/office/officeart/2008/layout/VerticalAccentList"/>
    <dgm:cxn modelId="{D5D1D012-2D50-4E84-B99E-905F180E4F29}" type="presParOf" srcId="{2FBFDD96-C464-4321-8EAD-3AC5EAF02337}" destId="{1FFCD687-AABC-4CC0-AB66-98BBBFCF0753}" srcOrd="3" destOrd="0" presId="urn:microsoft.com/office/officeart/2008/layout/VerticalAccentList"/>
    <dgm:cxn modelId="{7B6F036C-30E5-4087-B7AA-F012A6B517D7}" type="presParOf" srcId="{1FFCD687-AABC-4CC0-AB66-98BBBFCF0753}" destId="{EC51BE48-D754-41F2-8E18-7793B50BFBEB}" srcOrd="0" destOrd="0" presId="urn:microsoft.com/office/officeart/2008/layout/VerticalAccentList"/>
    <dgm:cxn modelId="{5D4A4903-FA6D-4272-AB13-852DAE7D0B74}" type="presParOf" srcId="{2FBFDD96-C464-4321-8EAD-3AC5EAF02337}" destId="{C32E4B76-C9F6-46D9-AB1D-64976C5E2E77}" srcOrd="4" destOrd="0" presId="urn:microsoft.com/office/officeart/2008/layout/VerticalAccentList"/>
    <dgm:cxn modelId="{38ACA2E2-A5C4-4A91-9BAE-2D8DBADFC8E6}" type="presParOf" srcId="{C32E4B76-C9F6-46D9-AB1D-64976C5E2E77}" destId="{55C54DF2-F4F6-4B91-8EA2-56745C600676}" srcOrd="0" destOrd="0" presId="urn:microsoft.com/office/officeart/2008/layout/VerticalAccentList"/>
    <dgm:cxn modelId="{6EB8DBBB-C2A1-4075-AE33-FDDF1EE9C33B}" type="presParOf" srcId="{C32E4B76-C9F6-46D9-AB1D-64976C5E2E77}" destId="{E3F82047-BACA-467E-AAA3-5062571FF94A}" srcOrd="1" destOrd="0" presId="urn:microsoft.com/office/officeart/2008/layout/VerticalAccentList"/>
    <dgm:cxn modelId="{2DBB2433-8F85-46F4-94B5-3872BFA9973D}" type="presParOf" srcId="{C32E4B76-C9F6-46D9-AB1D-64976C5E2E77}" destId="{BE841FFA-758F-4E27-B736-44D32D28C769}" srcOrd="2" destOrd="0" presId="urn:microsoft.com/office/officeart/2008/layout/VerticalAccentList"/>
    <dgm:cxn modelId="{4270BEA4-C97A-494F-AE7F-8B0D01A4EC07}" type="presParOf" srcId="{C32E4B76-C9F6-46D9-AB1D-64976C5E2E77}" destId="{B732AB22-2393-41D2-9215-7A800EAD5625}" srcOrd="3" destOrd="0" presId="urn:microsoft.com/office/officeart/2008/layout/VerticalAccentList"/>
    <dgm:cxn modelId="{FB5E01AC-36A5-4157-A05A-4F2CEF11750B}" type="presParOf" srcId="{C32E4B76-C9F6-46D9-AB1D-64976C5E2E77}" destId="{DDB46B2F-0A55-4F5A-908D-353E78DD634D}" srcOrd="4" destOrd="0" presId="urn:microsoft.com/office/officeart/2008/layout/VerticalAccentList"/>
    <dgm:cxn modelId="{DC304489-4135-4CC8-B39D-CF8499344E9F}" type="presParOf" srcId="{C32E4B76-C9F6-46D9-AB1D-64976C5E2E77}" destId="{81F9E235-544D-4BE0-9CAC-1DE8ED6E9EEC}" srcOrd="5" destOrd="0" presId="urn:microsoft.com/office/officeart/2008/layout/VerticalAccentList"/>
    <dgm:cxn modelId="{EB2DFDF8-3FA9-48BC-9841-74215BED6F77}" type="presParOf" srcId="{C32E4B76-C9F6-46D9-AB1D-64976C5E2E77}" destId="{B43510D7-47E7-469F-8998-20D72099E92E}" srcOrd="6" destOrd="0" presId="urn:microsoft.com/office/officeart/2008/layout/VerticalAccentList"/>
    <dgm:cxn modelId="{F0BA8A62-60A4-49FA-8BD7-1A4DE5C759AA}" type="presParOf" srcId="{2FBFDD96-C464-4321-8EAD-3AC5EAF02337}" destId="{747309E8-F8AA-493A-AA1C-96D8C2524157}" srcOrd="5" destOrd="0" presId="urn:microsoft.com/office/officeart/2008/layout/VerticalAccentList"/>
    <dgm:cxn modelId="{17FFE9F2-2C77-4B9C-B0BC-8A63AFE80E68}" type="presParOf" srcId="{2FBFDD96-C464-4321-8EAD-3AC5EAF02337}" destId="{B869F203-B2B8-44C2-B837-F590FE6EF670}" srcOrd="6" destOrd="0" presId="urn:microsoft.com/office/officeart/2008/layout/VerticalAccentList"/>
    <dgm:cxn modelId="{38097A76-C35A-46BF-A309-7FF41197DEFC}" type="presParOf" srcId="{B869F203-B2B8-44C2-B837-F590FE6EF670}" destId="{DA324997-2A24-4C46-BA05-616D3EAE8E1C}" srcOrd="0" destOrd="0" presId="urn:microsoft.com/office/officeart/2008/layout/VerticalAccentList"/>
    <dgm:cxn modelId="{714C7C44-599E-4D07-BBF4-1E3D6468ECCE}" type="presParOf" srcId="{2FBFDD96-C464-4321-8EAD-3AC5EAF02337}" destId="{1B308799-9B52-4CBE-8245-C8A642197CC2}" srcOrd="7" destOrd="0" presId="urn:microsoft.com/office/officeart/2008/layout/VerticalAccentList"/>
    <dgm:cxn modelId="{3AFE3CD1-A39E-4806-96B4-2C4D3D3CD328}" type="presParOf" srcId="{1B308799-9B52-4CBE-8245-C8A642197CC2}" destId="{BB254F9B-6DBE-443B-97A9-26CD06846A2B}" srcOrd="0" destOrd="0" presId="urn:microsoft.com/office/officeart/2008/layout/VerticalAccentList"/>
    <dgm:cxn modelId="{538545BF-1807-4225-8941-6F6458E70DBC}" type="presParOf" srcId="{1B308799-9B52-4CBE-8245-C8A642197CC2}" destId="{EBD0CAD5-0400-46E9-9168-7A0D2F63C580}" srcOrd="1" destOrd="0" presId="urn:microsoft.com/office/officeart/2008/layout/VerticalAccentList"/>
    <dgm:cxn modelId="{67F85BF4-AEFD-4899-9510-518818A52BE3}" type="presParOf" srcId="{1B308799-9B52-4CBE-8245-C8A642197CC2}" destId="{C5F964D9-1C79-4872-8381-33F8212550BA}" srcOrd="2" destOrd="0" presId="urn:microsoft.com/office/officeart/2008/layout/VerticalAccentList"/>
    <dgm:cxn modelId="{2BA7163A-D8E4-459E-B5FB-3ACE22B121FB}" type="presParOf" srcId="{1B308799-9B52-4CBE-8245-C8A642197CC2}" destId="{C7143C90-50F0-4468-85DE-F2E6A798B0EC}" srcOrd="3" destOrd="0" presId="urn:microsoft.com/office/officeart/2008/layout/VerticalAccentList"/>
    <dgm:cxn modelId="{5E3E09F1-4AD6-43AD-94E3-AB365CD57FA6}" type="presParOf" srcId="{1B308799-9B52-4CBE-8245-C8A642197CC2}" destId="{6303E623-EF88-4468-8A82-736367E46BBB}" srcOrd="4" destOrd="0" presId="urn:microsoft.com/office/officeart/2008/layout/VerticalAccentList"/>
    <dgm:cxn modelId="{2CEA55A3-31B1-4E44-97E4-8CB4F339F2BB}" type="presParOf" srcId="{1B308799-9B52-4CBE-8245-C8A642197CC2}" destId="{3EF8C276-C093-4583-B8AF-817BC3D12279}" srcOrd="5" destOrd="0" presId="urn:microsoft.com/office/officeart/2008/layout/VerticalAccentList"/>
    <dgm:cxn modelId="{3E2F7083-E798-4111-A6BB-10E47A6EA69E}" type="presParOf" srcId="{1B308799-9B52-4CBE-8245-C8A642197CC2}" destId="{B67E4CA7-3393-436F-89E3-2243FDC3330C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484AA69-758E-44E3-8753-6E021A8E4A85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CE0D8897-1B08-43F3-B47E-8E8AB744FC7D}">
      <dgm:prSet phldrT="[Text]" custT="1"/>
      <dgm:spPr>
        <a:noFill/>
        <a:ln>
          <a:noFill/>
        </a:ln>
      </dgm:spPr>
      <dgm:t>
        <a:bodyPr/>
        <a:lstStyle/>
        <a:p>
          <a:endParaRPr lang="en-IN" sz="2000" dirty="0"/>
        </a:p>
      </dgm:t>
    </dgm:pt>
    <dgm:pt modelId="{78B59EA3-2E1E-4A4A-8AFD-19281A2829E6}" type="parTrans" cxnId="{B31D38A2-DEA8-4DB8-AEA0-B99C97BA8D98}">
      <dgm:prSet/>
      <dgm:spPr/>
      <dgm:t>
        <a:bodyPr/>
        <a:lstStyle/>
        <a:p>
          <a:endParaRPr lang="en-IN"/>
        </a:p>
      </dgm:t>
    </dgm:pt>
    <dgm:pt modelId="{C2FA9E3E-331B-4F77-8A60-6C2EF7782480}" type="sibTrans" cxnId="{B31D38A2-DEA8-4DB8-AEA0-B99C97BA8D98}">
      <dgm:prSet/>
      <dgm:spPr/>
      <dgm:t>
        <a:bodyPr/>
        <a:lstStyle/>
        <a:p>
          <a:endParaRPr lang="en-IN"/>
        </a:p>
      </dgm:t>
    </dgm:pt>
    <dgm:pt modelId="{78AB875B-BA38-4E7C-A944-F0101F16F3D7}">
      <dgm:prSet phldrT="[Text]" phldr="1" custT="1"/>
      <dgm:spPr>
        <a:noFill/>
        <a:ln>
          <a:noFill/>
        </a:ln>
      </dgm:spPr>
      <dgm:t>
        <a:bodyPr/>
        <a:lstStyle/>
        <a:p>
          <a:endParaRPr lang="en-IN" sz="1500" dirty="0"/>
        </a:p>
      </dgm:t>
    </dgm:pt>
    <dgm:pt modelId="{B9D4183E-F450-4835-873B-58495FAFE77F}" type="parTrans" cxnId="{657BFC66-D996-4E0E-A7B1-7F0ECFC3230B}">
      <dgm:prSet/>
      <dgm:spPr/>
      <dgm:t>
        <a:bodyPr/>
        <a:lstStyle/>
        <a:p>
          <a:endParaRPr lang="en-IN"/>
        </a:p>
      </dgm:t>
    </dgm:pt>
    <dgm:pt modelId="{EC05852D-5725-459B-9789-96555528EF7E}" type="sibTrans" cxnId="{657BFC66-D996-4E0E-A7B1-7F0ECFC3230B}">
      <dgm:prSet/>
      <dgm:spPr/>
      <dgm:t>
        <a:bodyPr/>
        <a:lstStyle/>
        <a:p>
          <a:endParaRPr lang="en-IN"/>
        </a:p>
      </dgm:t>
    </dgm:pt>
    <dgm:pt modelId="{CCD43B18-26EC-4F96-96A6-C5838D5646DD}">
      <dgm:prSet phldrT="[Text]"/>
      <dgm:spPr>
        <a:noFill/>
        <a:ln>
          <a:noFill/>
        </a:ln>
      </dgm:spPr>
      <dgm:t>
        <a:bodyPr/>
        <a:lstStyle/>
        <a:p>
          <a:endParaRPr lang="en-IN" dirty="0"/>
        </a:p>
      </dgm:t>
    </dgm:pt>
    <dgm:pt modelId="{7011A9A2-FE82-4809-BF15-D57F143B9D8D}" type="parTrans" cxnId="{D976267A-0B64-457D-9580-FF7F4622527B}">
      <dgm:prSet/>
      <dgm:spPr/>
      <dgm:t>
        <a:bodyPr/>
        <a:lstStyle/>
        <a:p>
          <a:endParaRPr lang="en-IN"/>
        </a:p>
      </dgm:t>
    </dgm:pt>
    <dgm:pt modelId="{81E5EB9B-6987-4D84-B469-71E8A409A0BB}" type="sibTrans" cxnId="{D976267A-0B64-457D-9580-FF7F4622527B}">
      <dgm:prSet/>
      <dgm:spPr/>
      <dgm:t>
        <a:bodyPr/>
        <a:lstStyle/>
        <a:p>
          <a:endParaRPr lang="en-IN"/>
        </a:p>
      </dgm:t>
    </dgm:pt>
    <dgm:pt modelId="{F8A23D93-73EB-4DEC-BDE9-3C58B9DA6517}">
      <dgm:prSet/>
      <dgm:spPr>
        <a:noFill/>
        <a:ln>
          <a:noFill/>
        </a:ln>
      </dgm:spPr>
      <dgm:t>
        <a:bodyPr/>
        <a:lstStyle/>
        <a:p>
          <a:endParaRPr lang="en-IN" dirty="0"/>
        </a:p>
      </dgm:t>
    </dgm:pt>
    <dgm:pt modelId="{33F5BB2B-C9BA-4365-A30E-A281C0145C26}" type="parTrans" cxnId="{F514CFD8-9302-434E-BA1F-0D59CDCA96AE}">
      <dgm:prSet/>
      <dgm:spPr/>
      <dgm:t>
        <a:bodyPr/>
        <a:lstStyle/>
        <a:p>
          <a:endParaRPr lang="en-IN"/>
        </a:p>
      </dgm:t>
    </dgm:pt>
    <dgm:pt modelId="{CE980DF8-AE7C-4119-86F8-2278476E6B58}" type="sibTrans" cxnId="{F514CFD8-9302-434E-BA1F-0D59CDCA96AE}">
      <dgm:prSet/>
      <dgm:spPr/>
      <dgm:t>
        <a:bodyPr/>
        <a:lstStyle/>
        <a:p>
          <a:endParaRPr lang="en-IN"/>
        </a:p>
      </dgm:t>
    </dgm:pt>
    <dgm:pt modelId="{EA107105-C002-41EA-BDB1-B52A1D4D61C6}" type="pres">
      <dgm:prSet presAssocID="{B484AA69-758E-44E3-8753-6E021A8E4A8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59F8F98-E9AC-484B-A785-5687272F4A26}" type="pres">
      <dgm:prSet presAssocID="{CE0D8897-1B08-43F3-B47E-8E8AB744FC7D}" presName="comp" presStyleCnt="0"/>
      <dgm:spPr/>
    </dgm:pt>
    <dgm:pt modelId="{65EBDA90-7F81-4F28-9986-0D899E258127}" type="pres">
      <dgm:prSet presAssocID="{CE0D8897-1B08-43F3-B47E-8E8AB744FC7D}" presName="box" presStyleLbl="node1" presStyleIdx="0" presStyleCnt="4" custScaleX="76948"/>
      <dgm:spPr/>
      <dgm:t>
        <a:bodyPr/>
        <a:lstStyle/>
        <a:p>
          <a:endParaRPr lang="en-US"/>
        </a:p>
      </dgm:t>
    </dgm:pt>
    <dgm:pt modelId="{529B2150-2E6E-44AB-956D-55DBFDFC3017}" type="pres">
      <dgm:prSet presAssocID="{CE0D8897-1B08-43F3-B47E-8E8AB744FC7D}" presName="img" presStyleLbl="fgImgPlace1" presStyleIdx="0" presStyleCnt="4" custScaleX="237280" custScaleY="120892" custLinFactNeighborX="8061" custLinFactNeighborY="591"/>
      <dgm:spPr>
        <a:blipFill rotWithShape="1">
          <a:blip xmlns:r="http://schemas.openxmlformats.org/officeDocument/2006/relationships" r:embed="rId1"/>
          <a:stretch>
            <a:fillRect/>
          </a:stretch>
        </a:blipFill>
        <a:effectLst>
          <a:outerShdw blurRad="215900" dist="50800" dir="2700000" algn="ctr" rotWithShape="0">
            <a:srgbClr val="7030A0"/>
          </a:outerShdw>
        </a:effectLst>
      </dgm:spPr>
      <dgm:t>
        <a:bodyPr/>
        <a:lstStyle/>
        <a:p>
          <a:endParaRPr lang="en-US"/>
        </a:p>
      </dgm:t>
    </dgm:pt>
    <dgm:pt modelId="{DF7BC11F-8F6F-420D-AD1F-F29FC2FE40F3}" type="pres">
      <dgm:prSet presAssocID="{CE0D8897-1B08-43F3-B47E-8E8AB744FC7D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DAE12F-F140-4981-AA79-749396EAEE50}" type="pres">
      <dgm:prSet presAssocID="{C2FA9E3E-331B-4F77-8A60-6C2EF7782480}" presName="spacer" presStyleCnt="0"/>
      <dgm:spPr/>
    </dgm:pt>
    <dgm:pt modelId="{F5967B2B-D78A-4312-BB05-A9B87E9FBD72}" type="pres">
      <dgm:prSet presAssocID="{78AB875B-BA38-4E7C-A944-F0101F16F3D7}" presName="comp" presStyleCnt="0"/>
      <dgm:spPr/>
    </dgm:pt>
    <dgm:pt modelId="{64C1F263-89D3-48A3-BC79-5A67A14F607D}" type="pres">
      <dgm:prSet presAssocID="{78AB875B-BA38-4E7C-A944-F0101F16F3D7}" presName="box" presStyleLbl="node1" presStyleIdx="1" presStyleCnt="4" custScaleX="99081" custScaleY="84353" custLinFactNeighborX="-4736" custLinFactNeighborY="-165"/>
      <dgm:spPr/>
      <dgm:t>
        <a:bodyPr/>
        <a:lstStyle/>
        <a:p>
          <a:endParaRPr lang="en-US"/>
        </a:p>
      </dgm:t>
    </dgm:pt>
    <dgm:pt modelId="{054DC05B-D9B6-4739-913F-E4EE60669B86}" type="pres">
      <dgm:prSet presAssocID="{78AB875B-BA38-4E7C-A944-F0101F16F3D7}" presName="img" presStyleLbl="fgImgPlace1" presStyleIdx="1" presStyleCnt="4" custScaleX="236505" custScaleY="96676" custLinFactY="31666" custLinFactNeighborX="36625" custLinFactNeighborY="100000"/>
      <dgm:spPr>
        <a:blipFill rotWithShape="1">
          <a:blip xmlns:r="http://schemas.openxmlformats.org/officeDocument/2006/relationships" r:embed="rId2"/>
          <a:stretch>
            <a:fillRect/>
          </a:stretch>
        </a:blipFill>
        <a:effectLst>
          <a:outerShdw blurRad="215900" dist="50800" dir="2700000" algn="ctr" rotWithShape="0">
            <a:srgbClr val="7030A0"/>
          </a:outerShdw>
        </a:effectLst>
      </dgm:spPr>
      <dgm:t>
        <a:bodyPr/>
        <a:lstStyle/>
        <a:p>
          <a:endParaRPr lang="en-US"/>
        </a:p>
      </dgm:t>
    </dgm:pt>
    <dgm:pt modelId="{DAF9947F-87A7-4793-AA90-398D943F5C8C}" type="pres">
      <dgm:prSet presAssocID="{78AB875B-BA38-4E7C-A944-F0101F16F3D7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65FD43-BAF8-496A-852F-2D21B2679BF4}" type="pres">
      <dgm:prSet presAssocID="{EC05852D-5725-459B-9789-96555528EF7E}" presName="spacer" presStyleCnt="0"/>
      <dgm:spPr/>
    </dgm:pt>
    <dgm:pt modelId="{7EE159A1-B51A-4143-A586-35D565825B1A}" type="pres">
      <dgm:prSet presAssocID="{CCD43B18-26EC-4F96-96A6-C5838D5646DD}" presName="comp" presStyleCnt="0"/>
      <dgm:spPr/>
    </dgm:pt>
    <dgm:pt modelId="{D5976DF4-C8A7-4F23-9108-36E084BDC73F}" type="pres">
      <dgm:prSet presAssocID="{CCD43B18-26EC-4F96-96A6-C5838D5646DD}" presName="box" presStyleLbl="node1" presStyleIdx="2" presStyleCnt="4" custLinFactNeighborX="-4575" custLinFactNeighborY="1194"/>
      <dgm:spPr/>
      <dgm:t>
        <a:bodyPr/>
        <a:lstStyle/>
        <a:p>
          <a:endParaRPr lang="en-US"/>
        </a:p>
      </dgm:t>
    </dgm:pt>
    <dgm:pt modelId="{7DC3134D-BB28-4B25-95FB-EF804AC90597}" type="pres">
      <dgm:prSet presAssocID="{CCD43B18-26EC-4F96-96A6-C5838D5646DD}" presName="img" presStyleLbl="fgImgPlace1" presStyleIdx="2" presStyleCnt="4" custScaleX="239949" custLinFactY="-25074" custLinFactNeighborX="34098" custLinFactNeighborY="-100000"/>
      <dgm:spPr>
        <a:blipFill rotWithShape="1">
          <a:blip xmlns:r="http://schemas.openxmlformats.org/officeDocument/2006/relationships" r:embed="rId3"/>
          <a:stretch>
            <a:fillRect/>
          </a:stretch>
        </a:blipFill>
        <a:effectLst>
          <a:outerShdw blurRad="215900" dist="50800" dir="2700000" algn="ctr" rotWithShape="0">
            <a:srgbClr val="7030A0"/>
          </a:outerShdw>
        </a:effectLst>
      </dgm:spPr>
      <dgm:t>
        <a:bodyPr/>
        <a:lstStyle/>
        <a:p>
          <a:endParaRPr lang="en-US"/>
        </a:p>
      </dgm:t>
    </dgm:pt>
    <dgm:pt modelId="{011E45A1-C182-4542-AD66-57AFA5B77AC3}" type="pres">
      <dgm:prSet presAssocID="{CCD43B18-26EC-4F96-96A6-C5838D5646DD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512519-E086-4DF2-8F68-D63467E44D8E}" type="pres">
      <dgm:prSet presAssocID="{81E5EB9B-6987-4D84-B469-71E8A409A0BB}" presName="spacer" presStyleCnt="0"/>
      <dgm:spPr/>
    </dgm:pt>
    <dgm:pt modelId="{E4DE44A7-EE6C-43B5-B7C3-D35C2F4F364A}" type="pres">
      <dgm:prSet presAssocID="{F8A23D93-73EB-4DEC-BDE9-3C58B9DA6517}" presName="comp" presStyleCnt="0"/>
      <dgm:spPr/>
    </dgm:pt>
    <dgm:pt modelId="{7A553910-0B7A-42AE-82CB-DB8EAB6EB0FA}" type="pres">
      <dgm:prSet presAssocID="{F8A23D93-73EB-4DEC-BDE9-3C58B9DA6517}" presName="box" presStyleLbl="node1" presStyleIdx="3" presStyleCnt="4" custLinFactNeighborX="-5986" custLinFactNeighborY="-968"/>
      <dgm:spPr/>
      <dgm:t>
        <a:bodyPr/>
        <a:lstStyle/>
        <a:p>
          <a:endParaRPr lang="en-US"/>
        </a:p>
      </dgm:t>
    </dgm:pt>
    <dgm:pt modelId="{5B400D8D-7CE4-435F-9113-FEEAE8DBBFB8}" type="pres">
      <dgm:prSet presAssocID="{F8A23D93-73EB-4DEC-BDE9-3C58B9DA6517}" presName="img" presStyleLbl="fgImgPlace1" presStyleIdx="3" presStyleCnt="4" custScaleX="236751" custLinFactNeighborX="37688" custLinFactNeighborY="-7207"/>
      <dgm:spPr>
        <a:blipFill rotWithShape="1">
          <a:blip xmlns:r="http://schemas.openxmlformats.org/officeDocument/2006/relationships" r:embed="rId4"/>
          <a:stretch>
            <a:fillRect/>
          </a:stretch>
        </a:blipFill>
        <a:effectLst>
          <a:outerShdw blurRad="215900" dist="50800" dir="2700000" algn="ctr" rotWithShape="0">
            <a:srgbClr val="7030A0"/>
          </a:outerShdw>
        </a:effectLst>
      </dgm:spPr>
      <dgm:t>
        <a:bodyPr/>
        <a:lstStyle/>
        <a:p>
          <a:endParaRPr lang="en-US"/>
        </a:p>
      </dgm:t>
    </dgm:pt>
    <dgm:pt modelId="{06FB6DB2-A8A2-4009-914A-03F2C5BB9730}" type="pres">
      <dgm:prSet presAssocID="{F8A23D93-73EB-4DEC-BDE9-3C58B9DA6517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13A7DE-922A-48E2-A353-8BEA79FD3380}" type="presOf" srcId="{B484AA69-758E-44E3-8753-6E021A8E4A85}" destId="{EA107105-C002-41EA-BDB1-B52A1D4D61C6}" srcOrd="0" destOrd="0" presId="urn:microsoft.com/office/officeart/2005/8/layout/vList4#1"/>
    <dgm:cxn modelId="{7A1E682C-FCB5-4C4B-9502-CED2326CCFB5}" type="presOf" srcId="{F8A23D93-73EB-4DEC-BDE9-3C58B9DA6517}" destId="{7A553910-0B7A-42AE-82CB-DB8EAB6EB0FA}" srcOrd="0" destOrd="0" presId="urn:microsoft.com/office/officeart/2005/8/layout/vList4#1"/>
    <dgm:cxn modelId="{657BFC66-D996-4E0E-A7B1-7F0ECFC3230B}" srcId="{B484AA69-758E-44E3-8753-6E021A8E4A85}" destId="{78AB875B-BA38-4E7C-A944-F0101F16F3D7}" srcOrd="1" destOrd="0" parTransId="{B9D4183E-F450-4835-873B-58495FAFE77F}" sibTransId="{EC05852D-5725-459B-9789-96555528EF7E}"/>
    <dgm:cxn modelId="{A7FFDBA5-EE37-456D-92D8-91C7F3220908}" type="presOf" srcId="{CCD43B18-26EC-4F96-96A6-C5838D5646DD}" destId="{011E45A1-C182-4542-AD66-57AFA5B77AC3}" srcOrd="1" destOrd="0" presId="urn:microsoft.com/office/officeart/2005/8/layout/vList4#1"/>
    <dgm:cxn modelId="{0651300A-9CB7-4C94-AF94-A1B28DE594EB}" type="presOf" srcId="{78AB875B-BA38-4E7C-A944-F0101F16F3D7}" destId="{64C1F263-89D3-48A3-BC79-5A67A14F607D}" srcOrd="0" destOrd="0" presId="urn:microsoft.com/office/officeart/2005/8/layout/vList4#1"/>
    <dgm:cxn modelId="{CC1F049E-45B5-4002-AC2C-A94D09428D00}" type="presOf" srcId="{CCD43B18-26EC-4F96-96A6-C5838D5646DD}" destId="{D5976DF4-C8A7-4F23-9108-36E084BDC73F}" srcOrd="0" destOrd="0" presId="urn:microsoft.com/office/officeart/2005/8/layout/vList4#1"/>
    <dgm:cxn modelId="{54636543-3FCA-487D-AC5C-BA273D1F3D9C}" type="presOf" srcId="{CE0D8897-1B08-43F3-B47E-8E8AB744FC7D}" destId="{65EBDA90-7F81-4F28-9986-0D899E258127}" srcOrd="0" destOrd="0" presId="urn:microsoft.com/office/officeart/2005/8/layout/vList4#1"/>
    <dgm:cxn modelId="{B31D38A2-DEA8-4DB8-AEA0-B99C97BA8D98}" srcId="{B484AA69-758E-44E3-8753-6E021A8E4A85}" destId="{CE0D8897-1B08-43F3-B47E-8E8AB744FC7D}" srcOrd="0" destOrd="0" parTransId="{78B59EA3-2E1E-4A4A-8AFD-19281A2829E6}" sibTransId="{C2FA9E3E-331B-4F77-8A60-6C2EF7782480}"/>
    <dgm:cxn modelId="{2E89B2CC-64FC-4D73-99F7-BA0D56DA1123}" type="presOf" srcId="{CE0D8897-1B08-43F3-B47E-8E8AB744FC7D}" destId="{DF7BC11F-8F6F-420D-AD1F-F29FC2FE40F3}" srcOrd="1" destOrd="0" presId="urn:microsoft.com/office/officeart/2005/8/layout/vList4#1"/>
    <dgm:cxn modelId="{D976267A-0B64-457D-9580-FF7F4622527B}" srcId="{B484AA69-758E-44E3-8753-6E021A8E4A85}" destId="{CCD43B18-26EC-4F96-96A6-C5838D5646DD}" srcOrd="2" destOrd="0" parTransId="{7011A9A2-FE82-4809-BF15-D57F143B9D8D}" sibTransId="{81E5EB9B-6987-4D84-B469-71E8A409A0BB}"/>
    <dgm:cxn modelId="{F514CFD8-9302-434E-BA1F-0D59CDCA96AE}" srcId="{B484AA69-758E-44E3-8753-6E021A8E4A85}" destId="{F8A23D93-73EB-4DEC-BDE9-3C58B9DA6517}" srcOrd="3" destOrd="0" parTransId="{33F5BB2B-C9BA-4365-A30E-A281C0145C26}" sibTransId="{CE980DF8-AE7C-4119-86F8-2278476E6B58}"/>
    <dgm:cxn modelId="{F01F3C0A-D0FC-4F71-B54D-646C9B037658}" type="presOf" srcId="{78AB875B-BA38-4E7C-A944-F0101F16F3D7}" destId="{DAF9947F-87A7-4793-AA90-398D943F5C8C}" srcOrd="1" destOrd="0" presId="urn:microsoft.com/office/officeart/2005/8/layout/vList4#1"/>
    <dgm:cxn modelId="{CE2E24EE-6A02-4551-AE59-82E35FC77C18}" type="presOf" srcId="{F8A23D93-73EB-4DEC-BDE9-3C58B9DA6517}" destId="{06FB6DB2-A8A2-4009-914A-03F2C5BB9730}" srcOrd="1" destOrd="0" presId="urn:microsoft.com/office/officeart/2005/8/layout/vList4#1"/>
    <dgm:cxn modelId="{CE292EF8-6DBB-49A6-9BD2-000D43A52828}" type="presParOf" srcId="{EA107105-C002-41EA-BDB1-B52A1D4D61C6}" destId="{459F8F98-E9AC-484B-A785-5687272F4A26}" srcOrd="0" destOrd="0" presId="urn:microsoft.com/office/officeart/2005/8/layout/vList4#1"/>
    <dgm:cxn modelId="{D829392F-FDD4-41BD-A1E6-25C7E727D5A0}" type="presParOf" srcId="{459F8F98-E9AC-484B-A785-5687272F4A26}" destId="{65EBDA90-7F81-4F28-9986-0D899E258127}" srcOrd="0" destOrd="0" presId="urn:microsoft.com/office/officeart/2005/8/layout/vList4#1"/>
    <dgm:cxn modelId="{1405A7E7-0B02-4C21-98A4-3A23A9FE5981}" type="presParOf" srcId="{459F8F98-E9AC-484B-A785-5687272F4A26}" destId="{529B2150-2E6E-44AB-956D-55DBFDFC3017}" srcOrd="1" destOrd="0" presId="urn:microsoft.com/office/officeart/2005/8/layout/vList4#1"/>
    <dgm:cxn modelId="{A4D11930-CF6A-4B46-8F2C-ADD21137D7B0}" type="presParOf" srcId="{459F8F98-E9AC-484B-A785-5687272F4A26}" destId="{DF7BC11F-8F6F-420D-AD1F-F29FC2FE40F3}" srcOrd="2" destOrd="0" presId="urn:microsoft.com/office/officeart/2005/8/layout/vList4#1"/>
    <dgm:cxn modelId="{957CA4A5-CF9D-4590-B2C7-8DD01A5033BC}" type="presParOf" srcId="{EA107105-C002-41EA-BDB1-B52A1D4D61C6}" destId="{01DAE12F-F140-4981-AA79-749396EAEE50}" srcOrd="1" destOrd="0" presId="urn:microsoft.com/office/officeart/2005/8/layout/vList4#1"/>
    <dgm:cxn modelId="{4EB08396-C8C4-4712-9988-0871F29FF763}" type="presParOf" srcId="{EA107105-C002-41EA-BDB1-B52A1D4D61C6}" destId="{F5967B2B-D78A-4312-BB05-A9B87E9FBD72}" srcOrd="2" destOrd="0" presId="urn:microsoft.com/office/officeart/2005/8/layout/vList4#1"/>
    <dgm:cxn modelId="{7BD41908-FEB7-4EC5-841C-2391F5EE5BF6}" type="presParOf" srcId="{F5967B2B-D78A-4312-BB05-A9B87E9FBD72}" destId="{64C1F263-89D3-48A3-BC79-5A67A14F607D}" srcOrd="0" destOrd="0" presId="urn:microsoft.com/office/officeart/2005/8/layout/vList4#1"/>
    <dgm:cxn modelId="{1436A4C4-63AF-4435-BA1C-D177E64B01B3}" type="presParOf" srcId="{F5967B2B-D78A-4312-BB05-A9B87E9FBD72}" destId="{054DC05B-D9B6-4739-913F-E4EE60669B86}" srcOrd="1" destOrd="0" presId="urn:microsoft.com/office/officeart/2005/8/layout/vList4#1"/>
    <dgm:cxn modelId="{BFF5C411-30EE-48EA-A6F0-16FE4E25B79D}" type="presParOf" srcId="{F5967B2B-D78A-4312-BB05-A9B87E9FBD72}" destId="{DAF9947F-87A7-4793-AA90-398D943F5C8C}" srcOrd="2" destOrd="0" presId="urn:microsoft.com/office/officeart/2005/8/layout/vList4#1"/>
    <dgm:cxn modelId="{66EA2385-620A-4B84-A6A8-19ED9B2071C2}" type="presParOf" srcId="{EA107105-C002-41EA-BDB1-B52A1D4D61C6}" destId="{0C65FD43-BAF8-496A-852F-2D21B2679BF4}" srcOrd="3" destOrd="0" presId="urn:microsoft.com/office/officeart/2005/8/layout/vList4#1"/>
    <dgm:cxn modelId="{2AD199B3-2424-4FD3-B313-C2867154AB49}" type="presParOf" srcId="{EA107105-C002-41EA-BDB1-B52A1D4D61C6}" destId="{7EE159A1-B51A-4143-A586-35D565825B1A}" srcOrd="4" destOrd="0" presId="urn:microsoft.com/office/officeart/2005/8/layout/vList4#1"/>
    <dgm:cxn modelId="{FF521348-1283-4567-97E0-D4CF9A8BD6BA}" type="presParOf" srcId="{7EE159A1-B51A-4143-A586-35D565825B1A}" destId="{D5976DF4-C8A7-4F23-9108-36E084BDC73F}" srcOrd="0" destOrd="0" presId="urn:microsoft.com/office/officeart/2005/8/layout/vList4#1"/>
    <dgm:cxn modelId="{3C06EE31-859A-491B-8C26-13048169BCA4}" type="presParOf" srcId="{7EE159A1-B51A-4143-A586-35D565825B1A}" destId="{7DC3134D-BB28-4B25-95FB-EF804AC90597}" srcOrd="1" destOrd="0" presId="urn:microsoft.com/office/officeart/2005/8/layout/vList4#1"/>
    <dgm:cxn modelId="{D31E1C3F-CF6E-42BF-8E59-3FD527E05D21}" type="presParOf" srcId="{7EE159A1-B51A-4143-A586-35D565825B1A}" destId="{011E45A1-C182-4542-AD66-57AFA5B77AC3}" srcOrd="2" destOrd="0" presId="urn:microsoft.com/office/officeart/2005/8/layout/vList4#1"/>
    <dgm:cxn modelId="{B1C99B53-FB26-4D24-8B78-CC2F8B1301A5}" type="presParOf" srcId="{EA107105-C002-41EA-BDB1-B52A1D4D61C6}" destId="{EB512519-E086-4DF2-8F68-D63467E44D8E}" srcOrd="5" destOrd="0" presId="urn:microsoft.com/office/officeart/2005/8/layout/vList4#1"/>
    <dgm:cxn modelId="{C8E4EB8F-D49C-4A59-8A8B-77688D6970AA}" type="presParOf" srcId="{EA107105-C002-41EA-BDB1-B52A1D4D61C6}" destId="{E4DE44A7-EE6C-43B5-B7C3-D35C2F4F364A}" srcOrd="6" destOrd="0" presId="urn:microsoft.com/office/officeart/2005/8/layout/vList4#1"/>
    <dgm:cxn modelId="{D48E9391-DC86-4D72-B0E9-4BA7DAEEF5F1}" type="presParOf" srcId="{E4DE44A7-EE6C-43B5-B7C3-D35C2F4F364A}" destId="{7A553910-0B7A-42AE-82CB-DB8EAB6EB0FA}" srcOrd="0" destOrd="0" presId="urn:microsoft.com/office/officeart/2005/8/layout/vList4#1"/>
    <dgm:cxn modelId="{BE04B705-93A1-4386-93D7-A9467BCBA296}" type="presParOf" srcId="{E4DE44A7-EE6C-43B5-B7C3-D35C2F4F364A}" destId="{5B400D8D-7CE4-435F-9113-FEEAE8DBBFB8}" srcOrd="1" destOrd="0" presId="urn:microsoft.com/office/officeart/2005/8/layout/vList4#1"/>
    <dgm:cxn modelId="{C054F72B-A8FF-4D9B-AF8C-4E70F29DDF93}" type="presParOf" srcId="{E4DE44A7-EE6C-43B5-B7C3-D35C2F4F364A}" destId="{06FB6DB2-A8A2-4009-914A-03F2C5BB9730}" srcOrd="2" destOrd="0" presId="urn:microsoft.com/office/officeart/2005/8/layout/vList4#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3900F1B-94A6-42FE-B4FA-073827AF799F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D530830F-B9D5-4226-A14D-9EBA2D5409C7}">
      <dgm:prSet phldrT="[Text]" custT="1"/>
      <dgm:spPr>
        <a:solidFill>
          <a:srgbClr val="92D050">
            <a:alpha val="90000"/>
          </a:srgbClr>
        </a:solidFill>
        <a:ln>
          <a:noFill/>
        </a:ln>
        <a:effectLst>
          <a:outerShdw blurRad="50800" dist="38100" dir="10800000" algn="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anchor="ctr"/>
        <a:lstStyle/>
        <a:p>
          <a:pPr algn="l"/>
          <a:r>
            <a:rPr lang="en-IN" sz="1700" b="1" dirty="0" smtClean="0"/>
            <a:t>Earning Level</a:t>
          </a:r>
        </a:p>
        <a:p>
          <a:pPr algn="l"/>
          <a:r>
            <a:rPr lang="en-IN" sz="1700" b="1" dirty="0" smtClean="0"/>
            <a:t>Proportion formalised                                                                                                                                          </a:t>
          </a:r>
          <a:endParaRPr lang="en-IN" sz="1700" b="1" dirty="0"/>
        </a:p>
      </dgm:t>
    </dgm:pt>
    <dgm:pt modelId="{E07CF4A6-5675-432F-A21E-2FE709D3270A}" type="parTrans" cxnId="{B8FABFC4-C9AB-4D27-A555-B7C2F3DF8604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A21622C8-8127-4ECE-BAE3-68DC1A91C4AE}" type="sibTrans" cxnId="{B8FABFC4-C9AB-4D27-A555-B7C2F3DF8604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1FDD7F1A-2048-483C-B0CD-4051ABCE9449}">
      <dgm:prSet phldrT="[Text]" custT="1"/>
      <dgm:spPr>
        <a:solidFill>
          <a:srgbClr val="92D050">
            <a:alpha val="90000"/>
          </a:srgbClr>
        </a:solidFill>
        <a:ln>
          <a:noFill/>
        </a:ln>
        <a:effectLst>
          <a:outerShdw blurRad="50800" dist="38100" dir="10800000" algn="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en-IN" sz="1700" b="1" dirty="0" smtClean="0"/>
            <a:t>Quantity of Unauthorized Waste (in Tonnes) dumped</a:t>
          </a:r>
          <a:endParaRPr lang="en-IN" sz="1700" b="1" dirty="0"/>
        </a:p>
      </dgm:t>
    </dgm:pt>
    <dgm:pt modelId="{847C9766-B799-4814-8B0C-97DCBE305EC4}" type="parTrans" cxnId="{18E5AD17-22EC-4F06-89F7-628693AB1F6B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FB0AE3C0-46F1-47BF-8B8C-DBDFAFA19CCA}" type="sibTrans" cxnId="{18E5AD17-22EC-4F06-89F7-628693AB1F6B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ADF40216-D13B-42D9-9F74-47F71D2B8945}">
      <dgm:prSet phldrT="[Text]" custT="1"/>
      <dgm:spPr>
        <a:solidFill>
          <a:srgbClr val="FF9900">
            <a:alpha val="90000"/>
          </a:srgbClr>
        </a:solidFill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en-IN" sz="1800" b="1" smtClean="0"/>
            <a:t>District Collector</a:t>
          </a:r>
          <a:endParaRPr lang="en-IN" sz="1800" b="1" dirty="0"/>
        </a:p>
      </dgm:t>
    </dgm:pt>
    <dgm:pt modelId="{29744C14-86BD-443F-8517-D858DF658A71}" type="parTrans" cxnId="{7827524E-A879-4C7D-A03B-D404029E8DB2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41C368AC-A7EB-435D-A07E-BAF7A39BDD0B}" type="sibTrans" cxnId="{7827524E-A879-4C7D-A03B-D404029E8DB2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B1792B5F-D908-452B-924D-0592F1A7728D}">
      <dgm:prSet phldrT="[Text]" custT="1"/>
      <dgm:spPr>
        <a:solidFill>
          <a:srgbClr val="92D050">
            <a:alpha val="90000"/>
          </a:srgbClr>
        </a:solidFill>
        <a:ln>
          <a:noFill/>
        </a:ln>
        <a:effectLst>
          <a:outerShdw blurRad="50800" dist="38100" dir="10800000" algn="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r>
            <a:rPr lang="en-IN" sz="1700" b="1" smtClean="0"/>
            <a:t>GHG Emissions from Municipal Solid Waste</a:t>
          </a:r>
          <a:endParaRPr lang="en-IN" sz="1700" b="1" dirty="0"/>
        </a:p>
      </dgm:t>
    </dgm:pt>
    <dgm:pt modelId="{F8FFC968-6A08-4DBD-8AE4-C9F416CD19F8}" type="parTrans" cxnId="{63E980EE-8D7B-48CE-9FC3-AFAB9BB46AE4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1A4BD6A4-2A7C-4EDF-88E6-2EB174F7F314}" type="sibTrans" cxnId="{63E980EE-8D7B-48CE-9FC3-AFAB9BB46AE4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59A6014C-E9B0-45B8-ADF8-A5DBBEDE297B}">
      <dgm:prSet custT="1"/>
      <dgm:spPr>
        <a:solidFill>
          <a:srgbClr val="92D050">
            <a:alpha val="90000"/>
          </a:srgbClr>
        </a:solidFill>
        <a:ln>
          <a:noFill/>
        </a:ln>
        <a:effectLst>
          <a:outerShdw blurRad="50800" dist="38100" dir="10800000" algn="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 anchor="ctr"/>
        <a:lstStyle/>
        <a:p>
          <a:pPr algn="l"/>
          <a:r>
            <a:rPr lang="en-IN" sz="1800" b="1" baseline="0" smtClean="0"/>
            <a:t>Government Cleanliness Rating</a:t>
          </a:r>
          <a:endParaRPr lang="en-IN" sz="1800" b="1" baseline="0" dirty="0" smtClean="0"/>
        </a:p>
      </dgm:t>
    </dgm:pt>
    <dgm:pt modelId="{FB632F34-6C97-4F63-9C2B-2E6095D4316B}" type="parTrans" cxnId="{6205DD24-ECF4-405B-A94B-CC2334A59BBA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280669E9-A4B1-40BE-BAD5-7F59849C27FF}" type="sibTrans" cxnId="{6205DD24-ECF4-405B-A94B-CC2334A59BBA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1DBD6ADD-2D76-4427-B769-0F8EF05BA3D0}">
      <dgm:prSet phldrT="[Text]" custT="1"/>
      <dgm:spPr>
        <a:solidFill>
          <a:srgbClr val="FF9900">
            <a:alpha val="90000"/>
          </a:srgbClr>
        </a:solidFill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en-IN" sz="1800" b="1" smtClean="0"/>
            <a:t>Local</a:t>
          </a:r>
          <a:r>
            <a:rPr lang="en-IN" sz="1800" b="1" baseline="0" smtClean="0"/>
            <a:t> Municipal Environment Division</a:t>
          </a:r>
          <a:endParaRPr lang="en-IN" sz="1800" b="1" dirty="0"/>
        </a:p>
      </dgm:t>
    </dgm:pt>
    <dgm:pt modelId="{765851F8-06AA-4927-986B-C618B28C0DA9}" type="sibTrans" cxnId="{3EE6B0FA-879E-4323-8D7E-2C331301EF24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18174C9C-0AF0-4226-B788-20E285245C8C}" type="parTrans" cxnId="{3EE6B0FA-879E-4323-8D7E-2C331301EF24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FDB374A6-4EDA-4CA1-B8F4-8D612F5621AC}">
      <dgm:prSet/>
      <dgm:spPr>
        <a:solidFill>
          <a:srgbClr val="FF9900">
            <a:alpha val="90000"/>
          </a:srgbClr>
        </a:solidFill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/>
          <a:endParaRPr lang="en-IN" sz="1100" dirty="0">
            <a:solidFill>
              <a:schemeClr val="bg1"/>
            </a:solidFill>
          </a:endParaRPr>
        </a:p>
      </dgm:t>
    </dgm:pt>
    <dgm:pt modelId="{B51FCDAD-BBDE-4594-BF1D-ADFE40ACEC6C}" type="parTrans" cxnId="{5CBB6487-D6B9-457F-911E-97F95C1BF754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0262D7E0-446A-4A9B-B8C2-C69BE0C256DD}" type="sibTrans" cxnId="{5CBB6487-D6B9-457F-911E-97F95C1BF754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057E9CA2-B96B-4C5F-AF66-BCF3A7474ECE}">
      <dgm:prSet phldrT="[Text]" custT="1"/>
      <dgm:spPr>
        <a:solidFill>
          <a:srgbClr val="FF9900">
            <a:alpha val="90000"/>
          </a:srgbClr>
        </a:solidFill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en-IN" sz="1800" b="1" smtClean="0"/>
            <a:t>NGOs/Educational </a:t>
          </a:r>
          <a:r>
            <a:rPr lang="en-IN" sz="1800" b="1" baseline="0" smtClean="0"/>
            <a:t>Institutions/Municipal Corporation</a:t>
          </a:r>
          <a:endParaRPr lang="en-IN" sz="1800" b="1" dirty="0"/>
        </a:p>
      </dgm:t>
    </dgm:pt>
    <dgm:pt modelId="{FF587629-1D24-46E6-989F-6B8FFA56BE9B}" type="sibTrans" cxnId="{2745D674-50CF-4D94-837C-A94801AE0C50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D161595C-3C85-4D15-A2FB-96FF3188DA1C}" type="parTrans" cxnId="{2745D674-50CF-4D94-837C-A94801AE0C50}">
      <dgm:prSet/>
      <dgm:spPr/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3979E3D0-4F4E-4853-95E5-7C01DA00EBAC}">
      <dgm:prSet custT="1"/>
      <dgm:spPr>
        <a:solidFill>
          <a:srgbClr val="FF9900">
            <a:alpha val="90000"/>
          </a:srgbClr>
        </a:solidFill>
        <a:ln>
          <a:noFill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en-IN" sz="1800" b="1" smtClean="0"/>
            <a:t>Ministry</a:t>
          </a:r>
          <a:r>
            <a:rPr lang="en-IN" sz="1800" b="1" baseline="0" smtClean="0"/>
            <a:t> of Tourism</a:t>
          </a:r>
          <a:endParaRPr lang="en-IN" sz="1800" b="1" dirty="0"/>
        </a:p>
      </dgm:t>
    </dgm:pt>
    <dgm:pt modelId="{E2B45E20-789E-48F5-AC14-1F7E1B6A2203}" type="parTrans" cxnId="{C60987C8-3FED-49CE-A97E-F7586AE2C03D}">
      <dgm:prSet/>
      <dgm:spPr/>
      <dgm:t>
        <a:bodyPr/>
        <a:lstStyle/>
        <a:p>
          <a:endParaRPr lang="en-US"/>
        </a:p>
      </dgm:t>
    </dgm:pt>
    <dgm:pt modelId="{3D773192-F8F2-4BF5-928B-90269046143E}" type="sibTrans" cxnId="{C60987C8-3FED-49CE-A97E-F7586AE2C03D}">
      <dgm:prSet/>
      <dgm:spPr/>
      <dgm:t>
        <a:bodyPr/>
        <a:lstStyle/>
        <a:p>
          <a:endParaRPr lang="en-US"/>
        </a:p>
      </dgm:t>
    </dgm:pt>
    <dgm:pt modelId="{93EB0AB8-4C46-4D71-B19A-5D72892F3F43}" type="pres">
      <dgm:prSet presAssocID="{03900F1B-94A6-42FE-B4FA-073827AF799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DA6BF8C-B9E6-49EA-9241-8C034955433F}" type="pres">
      <dgm:prSet presAssocID="{D530830F-B9D5-4226-A14D-9EBA2D5409C7}" presName="linNode" presStyleCnt="0"/>
      <dgm:spPr/>
      <dgm:t>
        <a:bodyPr/>
        <a:lstStyle/>
        <a:p>
          <a:endParaRPr lang="en-IN"/>
        </a:p>
      </dgm:t>
    </dgm:pt>
    <dgm:pt modelId="{B636D1B4-E903-4C61-AFD5-7E4E50F7D551}" type="pres">
      <dgm:prSet presAssocID="{D530830F-B9D5-4226-A14D-9EBA2D5409C7}" presName="parentText" presStyleLbl="node1" presStyleIdx="0" presStyleCnt="4" custScaleX="147165" custLinFactNeighborX="-1314" custLinFactNeighborY="4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489A84-6CFF-48B3-BD8A-43A5E7BEC04B}" type="pres">
      <dgm:prSet presAssocID="{D530830F-B9D5-4226-A14D-9EBA2D5409C7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884AB8-C0DF-47BA-BFAE-887ADF82C8FC}" type="pres">
      <dgm:prSet presAssocID="{A21622C8-8127-4ECE-BAE3-68DC1A91C4AE}" presName="sp" presStyleCnt="0"/>
      <dgm:spPr/>
      <dgm:t>
        <a:bodyPr/>
        <a:lstStyle/>
        <a:p>
          <a:endParaRPr lang="en-IN"/>
        </a:p>
      </dgm:t>
    </dgm:pt>
    <dgm:pt modelId="{92AD9F6B-8FAE-4E1E-A382-E942480AE4EB}" type="pres">
      <dgm:prSet presAssocID="{1FDD7F1A-2048-483C-B0CD-4051ABCE9449}" presName="linNode" presStyleCnt="0"/>
      <dgm:spPr/>
      <dgm:t>
        <a:bodyPr/>
        <a:lstStyle/>
        <a:p>
          <a:endParaRPr lang="en-IN"/>
        </a:p>
      </dgm:t>
    </dgm:pt>
    <dgm:pt modelId="{B011235B-AD66-43AE-8B53-30D313D2F612}" type="pres">
      <dgm:prSet presAssocID="{1FDD7F1A-2048-483C-B0CD-4051ABCE9449}" presName="parentText" presStyleLbl="node1" presStyleIdx="1" presStyleCnt="4" custScaleX="14691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5FB4B8-CF88-4621-BA52-AF9FF896EA61}" type="pres">
      <dgm:prSet presAssocID="{1FDD7F1A-2048-483C-B0CD-4051ABCE9449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EAF5FC-1993-4E36-9576-B90F32AFFC18}" type="pres">
      <dgm:prSet presAssocID="{FB0AE3C0-46F1-47BF-8B8C-DBDFAFA19CCA}" presName="sp" presStyleCnt="0"/>
      <dgm:spPr/>
      <dgm:t>
        <a:bodyPr/>
        <a:lstStyle/>
        <a:p>
          <a:endParaRPr lang="en-IN"/>
        </a:p>
      </dgm:t>
    </dgm:pt>
    <dgm:pt modelId="{C36BF40D-E970-4136-B169-9638B24A0247}" type="pres">
      <dgm:prSet presAssocID="{B1792B5F-D908-452B-924D-0592F1A7728D}" presName="linNode" presStyleCnt="0"/>
      <dgm:spPr/>
      <dgm:t>
        <a:bodyPr/>
        <a:lstStyle/>
        <a:p>
          <a:endParaRPr lang="en-IN"/>
        </a:p>
      </dgm:t>
    </dgm:pt>
    <dgm:pt modelId="{258CE5BB-D289-49B6-8D98-D41B4B513E52}" type="pres">
      <dgm:prSet presAssocID="{B1792B5F-D908-452B-924D-0592F1A7728D}" presName="parentText" presStyleLbl="node1" presStyleIdx="2" presStyleCnt="4" custScaleX="146913" custLinFactNeighborX="-64026" custLinFactNeighborY="-58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D08C65-1170-4F3B-9DB2-67216F134361}" type="pres">
      <dgm:prSet presAssocID="{B1792B5F-D908-452B-924D-0592F1A7728D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53536F-8DB7-45AE-B31C-9ABFAF7D1F33}" type="pres">
      <dgm:prSet presAssocID="{1A4BD6A4-2A7C-4EDF-88E6-2EB174F7F314}" presName="sp" presStyleCnt="0"/>
      <dgm:spPr/>
      <dgm:t>
        <a:bodyPr/>
        <a:lstStyle/>
        <a:p>
          <a:endParaRPr lang="en-IN"/>
        </a:p>
      </dgm:t>
    </dgm:pt>
    <dgm:pt modelId="{7EEB9523-FD13-4B8C-A8A1-EEFED9A44025}" type="pres">
      <dgm:prSet presAssocID="{59A6014C-E9B0-45B8-ADF8-A5DBBEDE297B}" presName="linNode" presStyleCnt="0"/>
      <dgm:spPr/>
      <dgm:t>
        <a:bodyPr/>
        <a:lstStyle/>
        <a:p>
          <a:endParaRPr lang="en-IN"/>
        </a:p>
      </dgm:t>
    </dgm:pt>
    <dgm:pt modelId="{A91990E5-1401-4C40-BFDE-A38F50543350}" type="pres">
      <dgm:prSet presAssocID="{59A6014C-E9B0-45B8-ADF8-A5DBBEDE297B}" presName="parentText" presStyleLbl="node1" presStyleIdx="3" presStyleCnt="4" custScaleX="14691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9AFCB8-647D-4B37-8582-804B87B13AF0}" type="pres">
      <dgm:prSet presAssocID="{59A6014C-E9B0-45B8-ADF8-A5DBBEDE297B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D8EF90-6166-4D6E-8F45-3838C08E17A4}" type="presOf" srcId="{1DBD6ADD-2D76-4427-B769-0F8EF05BA3D0}" destId="{9ED08C65-1170-4F3B-9DB2-67216F134361}" srcOrd="0" destOrd="0" presId="urn:microsoft.com/office/officeart/2005/8/layout/vList5"/>
    <dgm:cxn modelId="{31BA4A0E-7695-4086-A02E-09740E599BA0}" type="presOf" srcId="{59A6014C-E9B0-45B8-ADF8-A5DBBEDE297B}" destId="{A91990E5-1401-4C40-BFDE-A38F50543350}" srcOrd="0" destOrd="0" presId="urn:microsoft.com/office/officeart/2005/8/layout/vList5"/>
    <dgm:cxn modelId="{DF53FC6F-65E8-4F7C-93BA-1FBDD934F729}" type="presOf" srcId="{B1792B5F-D908-452B-924D-0592F1A7728D}" destId="{258CE5BB-D289-49B6-8D98-D41B4B513E52}" srcOrd="0" destOrd="0" presId="urn:microsoft.com/office/officeart/2005/8/layout/vList5"/>
    <dgm:cxn modelId="{ED06AE22-A0CC-4657-9D10-322B98D94F3F}" type="presOf" srcId="{057E9CA2-B96B-4C5F-AF66-BCF3A7474ECE}" destId="{49489A84-6CFF-48B3-BD8A-43A5E7BEC04B}" srcOrd="0" destOrd="0" presId="urn:microsoft.com/office/officeart/2005/8/layout/vList5"/>
    <dgm:cxn modelId="{7827524E-A879-4C7D-A03B-D404029E8DB2}" srcId="{1FDD7F1A-2048-483C-B0CD-4051ABCE9449}" destId="{ADF40216-D13B-42D9-9F74-47F71D2B8945}" srcOrd="0" destOrd="0" parTransId="{29744C14-86BD-443F-8517-D858DF658A71}" sibTransId="{41C368AC-A7EB-435D-A07E-BAF7A39BDD0B}"/>
    <dgm:cxn modelId="{18E5AD17-22EC-4F06-89F7-628693AB1F6B}" srcId="{03900F1B-94A6-42FE-B4FA-073827AF799F}" destId="{1FDD7F1A-2048-483C-B0CD-4051ABCE9449}" srcOrd="1" destOrd="0" parTransId="{847C9766-B799-4814-8B0C-97DCBE305EC4}" sibTransId="{FB0AE3C0-46F1-47BF-8B8C-DBDFAFA19CCA}"/>
    <dgm:cxn modelId="{C60987C8-3FED-49CE-A97E-F7586AE2C03D}" srcId="{59A6014C-E9B0-45B8-ADF8-A5DBBEDE297B}" destId="{3979E3D0-4F4E-4853-95E5-7C01DA00EBAC}" srcOrd="0" destOrd="0" parTransId="{E2B45E20-789E-48F5-AC14-1F7E1B6A2203}" sibTransId="{3D773192-F8F2-4BF5-928B-90269046143E}"/>
    <dgm:cxn modelId="{92FA466F-799E-4FA9-A9C7-862EEE271880}" type="presOf" srcId="{3979E3D0-4F4E-4853-95E5-7C01DA00EBAC}" destId="{659AFCB8-647D-4B37-8582-804B87B13AF0}" srcOrd="0" destOrd="0" presId="urn:microsoft.com/office/officeart/2005/8/layout/vList5"/>
    <dgm:cxn modelId="{75A937AE-313E-4037-80BE-7D0EFE52ACEF}" type="presOf" srcId="{FDB374A6-4EDA-4CA1-B8F4-8D612F5621AC}" destId="{659AFCB8-647D-4B37-8582-804B87B13AF0}" srcOrd="0" destOrd="1" presId="urn:microsoft.com/office/officeart/2005/8/layout/vList5"/>
    <dgm:cxn modelId="{3EE6B0FA-879E-4323-8D7E-2C331301EF24}" srcId="{B1792B5F-D908-452B-924D-0592F1A7728D}" destId="{1DBD6ADD-2D76-4427-B769-0F8EF05BA3D0}" srcOrd="0" destOrd="0" parTransId="{18174C9C-0AF0-4226-B788-20E285245C8C}" sibTransId="{765851F8-06AA-4927-986B-C618B28C0DA9}"/>
    <dgm:cxn modelId="{59C34CEA-C911-4900-B3FB-3ADF97EB989D}" type="presOf" srcId="{ADF40216-D13B-42D9-9F74-47F71D2B8945}" destId="{8C5FB4B8-CF88-4621-BA52-AF9FF896EA61}" srcOrd="0" destOrd="0" presId="urn:microsoft.com/office/officeart/2005/8/layout/vList5"/>
    <dgm:cxn modelId="{96900B9C-AE3B-4AA8-B83B-B23DDD96533E}" type="presOf" srcId="{1FDD7F1A-2048-483C-B0CD-4051ABCE9449}" destId="{B011235B-AD66-43AE-8B53-30D313D2F612}" srcOrd="0" destOrd="0" presId="urn:microsoft.com/office/officeart/2005/8/layout/vList5"/>
    <dgm:cxn modelId="{BE0F419B-78A6-4D7C-B441-12223457E7A9}" type="presOf" srcId="{D530830F-B9D5-4226-A14D-9EBA2D5409C7}" destId="{B636D1B4-E903-4C61-AFD5-7E4E50F7D551}" srcOrd="0" destOrd="0" presId="urn:microsoft.com/office/officeart/2005/8/layout/vList5"/>
    <dgm:cxn modelId="{9900C082-713C-48B7-AF8B-18173CBDDA11}" type="presOf" srcId="{03900F1B-94A6-42FE-B4FA-073827AF799F}" destId="{93EB0AB8-4C46-4D71-B19A-5D72892F3F43}" srcOrd="0" destOrd="0" presId="urn:microsoft.com/office/officeart/2005/8/layout/vList5"/>
    <dgm:cxn modelId="{B8FABFC4-C9AB-4D27-A555-B7C2F3DF8604}" srcId="{03900F1B-94A6-42FE-B4FA-073827AF799F}" destId="{D530830F-B9D5-4226-A14D-9EBA2D5409C7}" srcOrd="0" destOrd="0" parTransId="{E07CF4A6-5675-432F-A21E-2FE709D3270A}" sibTransId="{A21622C8-8127-4ECE-BAE3-68DC1A91C4AE}"/>
    <dgm:cxn modelId="{5CBB6487-D6B9-457F-911E-97F95C1BF754}" srcId="{59A6014C-E9B0-45B8-ADF8-A5DBBEDE297B}" destId="{FDB374A6-4EDA-4CA1-B8F4-8D612F5621AC}" srcOrd="1" destOrd="0" parTransId="{B51FCDAD-BBDE-4594-BF1D-ADFE40ACEC6C}" sibTransId="{0262D7E0-446A-4A9B-B8C2-C69BE0C256DD}"/>
    <dgm:cxn modelId="{6205DD24-ECF4-405B-A94B-CC2334A59BBA}" srcId="{03900F1B-94A6-42FE-B4FA-073827AF799F}" destId="{59A6014C-E9B0-45B8-ADF8-A5DBBEDE297B}" srcOrd="3" destOrd="0" parTransId="{FB632F34-6C97-4F63-9C2B-2E6095D4316B}" sibTransId="{280669E9-A4B1-40BE-BAD5-7F59849C27FF}"/>
    <dgm:cxn modelId="{63E980EE-8D7B-48CE-9FC3-AFAB9BB46AE4}" srcId="{03900F1B-94A6-42FE-B4FA-073827AF799F}" destId="{B1792B5F-D908-452B-924D-0592F1A7728D}" srcOrd="2" destOrd="0" parTransId="{F8FFC968-6A08-4DBD-8AE4-C9F416CD19F8}" sibTransId="{1A4BD6A4-2A7C-4EDF-88E6-2EB174F7F314}"/>
    <dgm:cxn modelId="{2745D674-50CF-4D94-837C-A94801AE0C50}" srcId="{D530830F-B9D5-4226-A14D-9EBA2D5409C7}" destId="{057E9CA2-B96B-4C5F-AF66-BCF3A7474ECE}" srcOrd="0" destOrd="0" parTransId="{D161595C-3C85-4D15-A2FB-96FF3188DA1C}" sibTransId="{FF587629-1D24-46E6-989F-6B8FFA56BE9B}"/>
    <dgm:cxn modelId="{19818189-ACF3-4B03-A4E0-CCC0618BE40D}" type="presParOf" srcId="{93EB0AB8-4C46-4D71-B19A-5D72892F3F43}" destId="{7DA6BF8C-B9E6-49EA-9241-8C034955433F}" srcOrd="0" destOrd="0" presId="urn:microsoft.com/office/officeart/2005/8/layout/vList5"/>
    <dgm:cxn modelId="{3F97E189-46EE-4378-A53D-1A149D43E253}" type="presParOf" srcId="{7DA6BF8C-B9E6-49EA-9241-8C034955433F}" destId="{B636D1B4-E903-4C61-AFD5-7E4E50F7D551}" srcOrd="0" destOrd="0" presId="urn:microsoft.com/office/officeart/2005/8/layout/vList5"/>
    <dgm:cxn modelId="{0FC9229F-C2D0-467F-A3CE-49CAE258FABB}" type="presParOf" srcId="{7DA6BF8C-B9E6-49EA-9241-8C034955433F}" destId="{49489A84-6CFF-48B3-BD8A-43A5E7BEC04B}" srcOrd="1" destOrd="0" presId="urn:microsoft.com/office/officeart/2005/8/layout/vList5"/>
    <dgm:cxn modelId="{DAF318CA-8DDC-46DE-8080-FC88B3303189}" type="presParOf" srcId="{93EB0AB8-4C46-4D71-B19A-5D72892F3F43}" destId="{F5884AB8-C0DF-47BA-BFAE-887ADF82C8FC}" srcOrd="1" destOrd="0" presId="urn:microsoft.com/office/officeart/2005/8/layout/vList5"/>
    <dgm:cxn modelId="{B0CB1991-16D1-4626-B8FF-2101E44D4297}" type="presParOf" srcId="{93EB0AB8-4C46-4D71-B19A-5D72892F3F43}" destId="{92AD9F6B-8FAE-4E1E-A382-E942480AE4EB}" srcOrd="2" destOrd="0" presId="urn:microsoft.com/office/officeart/2005/8/layout/vList5"/>
    <dgm:cxn modelId="{C39C98BA-97E0-4161-B348-F8B89079EACD}" type="presParOf" srcId="{92AD9F6B-8FAE-4E1E-A382-E942480AE4EB}" destId="{B011235B-AD66-43AE-8B53-30D313D2F612}" srcOrd="0" destOrd="0" presId="urn:microsoft.com/office/officeart/2005/8/layout/vList5"/>
    <dgm:cxn modelId="{140AE93C-BA09-497F-A9D7-4F8EDFCBED92}" type="presParOf" srcId="{92AD9F6B-8FAE-4E1E-A382-E942480AE4EB}" destId="{8C5FB4B8-CF88-4621-BA52-AF9FF896EA61}" srcOrd="1" destOrd="0" presId="urn:microsoft.com/office/officeart/2005/8/layout/vList5"/>
    <dgm:cxn modelId="{F7853368-DDCE-4456-8746-09A8FACC13A5}" type="presParOf" srcId="{93EB0AB8-4C46-4D71-B19A-5D72892F3F43}" destId="{E3EAF5FC-1993-4E36-9576-B90F32AFFC18}" srcOrd="3" destOrd="0" presId="urn:microsoft.com/office/officeart/2005/8/layout/vList5"/>
    <dgm:cxn modelId="{385C16AA-7A6B-4330-A919-107952039838}" type="presParOf" srcId="{93EB0AB8-4C46-4D71-B19A-5D72892F3F43}" destId="{C36BF40D-E970-4136-B169-9638B24A0247}" srcOrd="4" destOrd="0" presId="urn:microsoft.com/office/officeart/2005/8/layout/vList5"/>
    <dgm:cxn modelId="{4A36493D-E14B-4AB5-903F-7E8270F67C6D}" type="presParOf" srcId="{C36BF40D-E970-4136-B169-9638B24A0247}" destId="{258CE5BB-D289-49B6-8D98-D41B4B513E52}" srcOrd="0" destOrd="0" presId="urn:microsoft.com/office/officeart/2005/8/layout/vList5"/>
    <dgm:cxn modelId="{FE2A1CAF-42A8-4B63-90D1-083B6F0E669F}" type="presParOf" srcId="{C36BF40D-E970-4136-B169-9638B24A0247}" destId="{9ED08C65-1170-4F3B-9DB2-67216F134361}" srcOrd="1" destOrd="0" presId="urn:microsoft.com/office/officeart/2005/8/layout/vList5"/>
    <dgm:cxn modelId="{A9B46C74-E6EB-4F73-BE10-9804533BB3BA}" type="presParOf" srcId="{93EB0AB8-4C46-4D71-B19A-5D72892F3F43}" destId="{2C53536F-8DB7-45AE-B31C-9ABFAF7D1F33}" srcOrd="5" destOrd="0" presId="urn:microsoft.com/office/officeart/2005/8/layout/vList5"/>
    <dgm:cxn modelId="{5E85366C-636B-4EF0-A236-0F3A6FDF9EFA}" type="presParOf" srcId="{93EB0AB8-4C46-4D71-B19A-5D72892F3F43}" destId="{7EEB9523-FD13-4B8C-A8A1-EEFED9A44025}" srcOrd="6" destOrd="0" presId="urn:microsoft.com/office/officeart/2005/8/layout/vList5"/>
    <dgm:cxn modelId="{D6031377-AC17-4A4D-B8B5-060B39C08664}" type="presParOf" srcId="{7EEB9523-FD13-4B8C-A8A1-EEFED9A44025}" destId="{A91990E5-1401-4C40-BFDE-A38F50543350}" srcOrd="0" destOrd="0" presId="urn:microsoft.com/office/officeart/2005/8/layout/vList5"/>
    <dgm:cxn modelId="{E160BDA6-0470-4450-97C4-6BB413CA3D20}" type="presParOf" srcId="{7EEB9523-FD13-4B8C-A8A1-EEFED9A44025}" destId="{659AFCB8-647D-4B37-8582-804B87B13AF0}" srcOrd="1" destOrd="0" presId="urn:microsoft.com/office/officeart/2005/8/layout/vList5"/>
  </dgm:cxnLst>
  <dgm:bg>
    <a:noFill/>
    <a:effectLst>
      <a:outerShdw blurRad="190500" dist="38100" sx="102000" sy="102000" algn="t" rotWithShape="0">
        <a:schemeClr val="tx1">
          <a:alpha val="40000"/>
        </a:schemeClr>
      </a:outerShdw>
    </a:effectLst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4A3FB-EA5D-408A-9047-D41948DF3CE0}" type="datetimeFigureOut">
              <a:rPr lang="en-US"/>
              <a:pPr/>
              <a:t>4/12/2016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C96E2B-6563-4F90-847F-2FA5B2D94B2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728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96E2B-6563-4F90-847F-2FA5B2D94B2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446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http://time.com/4059051/india-indc-climate-change-carbon-emissions/</a:t>
            </a:r>
          </a:p>
          <a:p>
            <a:r>
              <a:rPr lang="en-IN" dirty="0" smtClean="0"/>
              <a:t>http://www.newindianexpress.com/cities/chennai/Act-Against-Lorries-Dumping-Waste-illegally-NGT/2016/03/17/article3331210.ece</a:t>
            </a:r>
          </a:p>
          <a:p>
            <a:r>
              <a:rPr lang="en-IN" dirty="0" smtClean="0"/>
              <a:t>http://indianexpress.com/article/cities/mumbai/city-of-garbage-hits-a-dead-end/ </a:t>
            </a:r>
          </a:p>
          <a:p>
            <a:r>
              <a:rPr lang="en-IN" dirty="0" smtClean="0"/>
              <a:t>(Illegal dumping is 10% of</a:t>
            </a:r>
            <a:r>
              <a:rPr lang="en-IN" baseline="0" dirty="0" smtClean="0"/>
              <a:t> total waste) - http://timesofindia.indiatimes.com/city/bengaluru/Illegal-dumping-throws-up-300-mini-Mandurs/articleshow/36984991.cms</a:t>
            </a:r>
          </a:p>
          <a:p>
            <a:endParaRPr lang="en-IN" baseline="0" dirty="0" smtClean="0"/>
          </a:p>
          <a:p>
            <a:pPr marL="228600" indent="-228600">
              <a:buAutoNum type="arabicPeriod"/>
            </a:pPr>
            <a:r>
              <a:rPr lang="en-IN" baseline="0" dirty="0" smtClean="0"/>
              <a:t>India’s average is 0.699</a:t>
            </a:r>
          </a:p>
          <a:p>
            <a:pPr marL="228600" indent="-228600">
              <a:buAutoNum type="arabicPeriod"/>
            </a:pPr>
            <a:r>
              <a:rPr lang="en-IN" baseline="0" dirty="0" smtClean="0"/>
              <a:t>Indian government target is to reduce by 33035% by 2030.</a:t>
            </a:r>
          </a:p>
          <a:p>
            <a:pPr marL="228600" indent="-228600">
              <a:buAutoNum type="arabicPeriod"/>
            </a:pPr>
            <a:r>
              <a:rPr lang="en-IN" baseline="0" dirty="0" smtClean="0"/>
              <a:t>Illegal dumping is 10% of total dumping.</a:t>
            </a:r>
          </a:p>
          <a:p>
            <a:pPr marL="228600" indent="-228600">
              <a:buAutoNum type="arabicPeriod"/>
            </a:pPr>
            <a:r>
              <a:rPr lang="en-IN" baseline="0" dirty="0" err="1" smtClean="0"/>
              <a:t>Odn’t</a:t>
            </a:r>
            <a:r>
              <a:rPr lang="en-IN" baseline="0" dirty="0" smtClean="0"/>
              <a:t> know how to come up with an impact</a:t>
            </a:r>
          </a:p>
          <a:p>
            <a:endParaRPr lang="en-IN" dirty="0" smtClean="0"/>
          </a:p>
          <a:p>
            <a:endParaRPr lang="en-IN" dirty="0" smtClean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CEF0E3-5FC0-4BBB-97F2-36B7AEAED288}" type="slidenum">
              <a:rPr lang="en-IN" smtClean="0"/>
              <a:pPr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72572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96E2B-6563-4F90-847F-2FA5B2D94B25}" type="slidenum">
              <a:rPr lang="en-US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66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96E2B-6563-4F90-847F-2FA5B2D94B2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145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96E2B-6563-4F90-847F-2FA5B2D94B2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333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96E2B-6563-4F90-847F-2FA5B2D94B2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932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96E2B-6563-4F90-847F-2FA5B2D94B2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628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96E2B-6563-4F90-847F-2FA5B2D94B2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340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96E2B-6563-4F90-847F-2FA5B2D94B2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73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96E2B-6563-4F90-847F-2FA5B2D94B2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915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96E2B-6563-4F90-847F-2FA5B2D94B2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822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96E2B-6563-4F90-847F-2FA5B2D94B25}" type="slidenum">
              <a:rPr lang="en-US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294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44E2-4EEF-42B5-AA6D-11E98B60B035}" type="datetimeFigureOut">
              <a:rPr lang="en-IN" smtClean="0"/>
              <a:pPr/>
              <a:t>12-04-2016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1BCE6-FE9F-4A0F-9BB0-E657FC17CA5A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82425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44E2-4EEF-42B5-AA6D-11E98B60B035}" type="datetimeFigureOut">
              <a:rPr lang="en-IN" smtClean="0"/>
              <a:pPr/>
              <a:t>12-04-2016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1BCE6-FE9F-4A0F-9BB0-E657FC17CA5A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48781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44E2-4EEF-42B5-AA6D-11E98B60B035}" type="datetimeFigureOut">
              <a:rPr lang="en-IN" smtClean="0"/>
              <a:pPr/>
              <a:t>12-04-2016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1BCE6-FE9F-4A0F-9BB0-E657FC17CA5A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58715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44E2-4EEF-42B5-AA6D-11E98B60B03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12-04-2016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BCE6-FE9F-4A0F-9BB0-E657FC17CA5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537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44E2-4EEF-42B5-AA6D-11E98B60B03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12-04-2016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BCE6-FE9F-4A0F-9BB0-E657FC17CA5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267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44E2-4EEF-42B5-AA6D-11E98B60B03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12-04-2016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BCE6-FE9F-4A0F-9BB0-E657FC17CA5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365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44E2-4EEF-42B5-AA6D-11E98B60B03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12-04-2016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BCE6-FE9F-4A0F-9BB0-E657FC17CA5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225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44E2-4EEF-42B5-AA6D-11E98B60B03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12-04-2016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BCE6-FE9F-4A0F-9BB0-E657FC17CA5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03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44E2-4EEF-42B5-AA6D-11E98B60B03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12-04-2016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BCE6-FE9F-4A0F-9BB0-E657FC17CA5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971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44E2-4EEF-42B5-AA6D-11E98B60B03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12-04-2016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BCE6-FE9F-4A0F-9BB0-E657FC17CA5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196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44E2-4EEF-42B5-AA6D-11E98B60B03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12-04-2016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BCE6-FE9F-4A0F-9BB0-E657FC17CA5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756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44E2-4EEF-42B5-AA6D-11E98B60B035}" type="datetimeFigureOut">
              <a:rPr lang="en-IN" smtClean="0"/>
              <a:pPr/>
              <a:t>12-04-2016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1BCE6-FE9F-4A0F-9BB0-E657FC17CA5A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97510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44E2-4EEF-42B5-AA6D-11E98B60B03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12-04-2016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BCE6-FE9F-4A0F-9BB0-E657FC17CA5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4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44E2-4EEF-42B5-AA6D-11E98B60B03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12-04-2016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BCE6-FE9F-4A0F-9BB0-E657FC17CA5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76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44E2-4EEF-42B5-AA6D-11E98B60B03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12-04-2016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BCE6-FE9F-4A0F-9BB0-E657FC17CA5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958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44E2-4EEF-42B5-AA6D-11E98B60B03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12-04-2016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BCE6-FE9F-4A0F-9BB0-E657FC17CA5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1036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44E2-4EEF-42B5-AA6D-11E98B60B03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12-04-2016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BCE6-FE9F-4A0F-9BB0-E657FC17CA5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048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44E2-4EEF-42B5-AA6D-11E98B60B03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12-04-2016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BCE6-FE9F-4A0F-9BB0-E657FC17CA5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237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44E2-4EEF-42B5-AA6D-11E98B60B03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12-04-2016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BCE6-FE9F-4A0F-9BB0-E657FC17CA5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629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44E2-4EEF-42B5-AA6D-11E98B60B03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12-04-2016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BCE6-FE9F-4A0F-9BB0-E657FC17CA5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5665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44E2-4EEF-42B5-AA6D-11E98B60B03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12-04-2016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BCE6-FE9F-4A0F-9BB0-E657FC17CA5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1264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44E2-4EEF-42B5-AA6D-11E98B60B03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12-04-2016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BCE6-FE9F-4A0F-9BB0-E657FC17CA5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24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44E2-4EEF-42B5-AA6D-11E98B60B035}" type="datetimeFigureOut">
              <a:rPr lang="en-IN" smtClean="0"/>
              <a:pPr/>
              <a:t>12-04-2016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1BCE6-FE9F-4A0F-9BB0-E657FC17CA5A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52911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44E2-4EEF-42B5-AA6D-11E98B60B03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12-04-2016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BCE6-FE9F-4A0F-9BB0-E657FC17CA5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0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44E2-4EEF-42B5-AA6D-11E98B60B03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12-04-2016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BCE6-FE9F-4A0F-9BB0-E657FC17CA5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6190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44E2-4EEF-42B5-AA6D-11E98B60B03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12-04-2016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BCE6-FE9F-4A0F-9BB0-E657FC17CA5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749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44E2-4EEF-42B5-AA6D-11E98B60B03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12-04-2016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1BCE6-FE9F-4A0F-9BB0-E657FC17CA5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881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44E2-4EEF-42B5-AA6D-11E98B60B035}" type="datetimeFigureOut">
              <a:rPr lang="en-IN" smtClean="0"/>
              <a:pPr/>
              <a:t>12-04-2016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1BCE6-FE9F-4A0F-9BB0-E657FC17CA5A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06300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44E2-4EEF-42B5-AA6D-11E98B60B035}" type="datetimeFigureOut">
              <a:rPr lang="en-IN" smtClean="0"/>
              <a:pPr/>
              <a:t>12-04-2016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1BCE6-FE9F-4A0F-9BB0-E657FC17CA5A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60237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44E2-4EEF-42B5-AA6D-11E98B60B035}" type="datetimeFigureOut">
              <a:rPr lang="en-IN" smtClean="0"/>
              <a:pPr/>
              <a:t>12-04-2016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1BCE6-FE9F-4A0F-9BB0-E657FC17CA5A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62656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44E2-4EEF-42B5-AA6D-11E98B60B035}" type="datetimeFigureOut">
              <a:rPr lang="en-IN" smtClean="0"/>
              <a:pPr/>
              <a:t>12-04-2016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1BCE6-FE9F-4A0F-9BB0-E657FC17CA5A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19477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44E2-4EEF-42B5-AA6D-11E98B60B035}" type="datetimeFigureOut">
              <a:rPr lang="en-IN" smtClean="0"/>
              <a:pPr/>
              <a:t>12-04-2016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1BCE6-FE9F-4A0F-9BB0-E657FC17CA5A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03751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044E2-4EEF-42B5-AA6D-11E98B60B035}" type="datetimeFigureOut">
              <a:rPr lang="en-IN" smtClean="0"/>
              <a:pPr/>
              <a:t>12-04-2016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1BCE6-FE9F-4A0F-9BB0-E657FC17CA5A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61356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044E2-4EEF-42B5-AA6D-11E98B60B035}" type="datetimeFigureOut">
              <a:rPr lang="en-IN" smtClean="0"/>
              <a:pPr/>
              <a:t>12-04-2016</a:t>
            </a:fld>
            <a:endParaRPr lang="en-IN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412" y="6220602"/>
            <a:ext cx="12169588" cy="637398"/>
            <a:chOff x="22412" y="6220602"/>
            <a:chExt cx="12169588" cy="63739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36" r="21643"/>
            <a:stretch/>
          </p:blipFill>
          <p:spPr>
            <a:xfrm>
              <a:off x="22412" y="6220602"/>
              <a:ext cx="717176" cy="637398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  <p:sp>
          <p:nvSpPr>
            <p:cNvPr id="9" name="Rectangle 8"/>
            <p:cNvSpPr/>
            <p:nvPr/>
          </p:nvSpPr>
          <p:spPr>
            <a:xfrm>
              <a:off x="739587" y="6220602"/>
              <a:ext cx="11452413" cy="63739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8000">
                  <a:schemeClr val="bg1"/>
                </a:gs>
                <a:gs pos="82000">
                  <a:srgbClr val="92D050"/>
                </a:gs>
              </a:gsLst>
              <a:lin ang="1800000" scaled="0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423227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044E2-4EEF-42B5-AA6D-11E98B60B03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12-04-2016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1BCE6-FE9F-4A0F-9BB0-E657FC17CA5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2412" y="6220602"/>
            <a:ext cx="12169588" cy="637398"/>
            <a:chOff x="22412" y="6220602"/>
            <a:chExt cx="12169588" cy="63739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36" r="21643"/>
            <a:stretch/>
          </p:blipFill>
          <p:spPr>
            <a:xfrm>
              <a:off x="22412" y="6220602"/>
              <a:ext cx="717176" cy="637398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  <p:sp>
          <p:nvSpPr>
            <p:cNvPr id="11" name="Rectangle 10"/>
            <p:cNvSpPr/>
            <p:nvPr/>
          </p:nvSpPr>
          <p:spPr>
            <a:xfrm>
              <a:off x="739587" y="6220602"/>
              <a:ext cx="11452413" cy="63739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8000">
                  <a:schemeClr val="bg1"/>
                </a:gs>
                <a:gs pos="82000">
                  <a:srgbClr val="92D050"/>
                </a:gs>
              </a:gsLst>
              <a:lin ang="1800000" scaled="0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1046505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044E2-4EEF-42B5-AA6D-11E98B60B03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12-04-2016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1BCE6-FE9F-4A0F-9BB0-E657FC17CA5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22412" y="6220602"/>
            <a:ext cx="12169588" cy="637398"/>
            <a:chOff x="22412" y="6220602"/>
            <a:chExt cx="12169588" cy="63739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36" r="21643"/>
            <a:stretch/>
          </p:blipFill>
          <p:spPr>
            <a:xfrm>
              <a:off x="22412" y="6220602"/>
              <a:ext cx="717176" cy="637398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  <p:sp>
          <p:nvSpPr>
            <p:cNvPr id="11" name="Rectangle 10"/>
            <p:cNvSpPr/>
            <p:nvPr/>
          </p:nvSpPr>
          <p:spPr>
            <a:xfrm>
              <a:off x="739587" y="6220602"/>
              <a:ext cx="11452413" cy="637398"/>
            </a:xfrm>
            <a:prstGeom prst="rect">
              <a:avLst/>
            </a:prstGeom>
            <a:gradFill flip="none" rotWithShape="1">
              <a:gsLst>
                <a:gs pos="12000">
                  <a:schemeClr val="accent2"/>
                </a:gs>
                <a:gs pos="48000">
                  <a:schemeClr val="bg1"/>
                </a:gs>
                <a:gs pos="82000">
                  <a:srgbClr val="92D050"/>
                </a:gs>
              </a:gsLst>
              <a:lin ang="1800000" scaled="0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2246970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5.wdp"/><Relationship Id="rId5" Type="http://schemas.openxmlformats.org/officeDocument/2006/relationships/image" Target="../media/image40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4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5" Type="http://schemas.openxmlformats.org/officeDocument/2006/relationships/image" Target="../media/image7.jpe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4"/>
          <p:cNvSpPr/>
          <p:nvPr/>
        </p:nvSpPr>
        <p:spPr>
          <a:xfrm>
            <a:off x="32866" y="324719"/>
            <a:ext cx="12126268" cy="8309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6600">
                  <a:noFill/>
                  <a:prstDash val="solid"/>
                </a:ln>
                <a:gradFill flip="none" rotWithShape="1">
                  <a:gsLst>
                    <a:gs pos="43000">
                      <a:schemeClr val="accent2"/>
                    </a:gs>
                    <a:gs pos="50000">
                      <a:schemeClr val="bg1"/>
                    </a:gs>
                    <a:gs pos="58000">
                      <a:srgbClr val="087A1B"/>
                    </a:gs>
                  </a:gsLst>
                  <a:lin ang="189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CLEAN INDIA STRUCTURED NOTES</a:t>
            </a:r>
            <a:endParaRPr lang="en-US" sz="4800" b="1" dirty="0">
              <a:ln w="6600">
                <a:noFill/>
                <a:prstDash val="solid"/>
              </a:ln>
              <a:gradFill flip="none" rotWithShape="1">
                <a:gsLst>
                  <a:gs pos="43000">
                    <a:schemeClr val="accent2"/>
                  </a:gs>
                  <a:gs pos="50000">
                    <a:schemeClr val="bg1"/>
                  </a:gs>
                  <a:gs pos="58000">
                    <a:srgbClr val="087A1B"/>
                  </a:gs>
                </a:gsLst>
                <a:lin ang="18900000" scaled="1"/>
                <a:tileRect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25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0"/>
          <p:cNvCxnSpPr/>
          <p:nvPr/>
        </p:nvCxnSpPr>
        <p:spPr>
          <a:xfrm>
            <a:off x="0" y="647700"/>
            <a:ext cx="12192000" cy="0"/>
          </a:xfrm>
          <a:prstGeom prst="line">
            <a:avLst/>
          </a:prstGeom>
          <a:ln w="38100">
            <a:solidFill>
              <a:srgbClr val="B1079D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1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 smtClean="0">
                <a:solidFill>
                  <a:prstClr val="black"/>
                </a:solidFill>
              </a:rPr>
              <a:t>WASTE MANAGEMENT SYSTEM - SEGREGATION</a:t>
            </a:r>
            <a:endParaRPr lang="en-IN" sz="3600" b="1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66744"/>
            <a:ext cx="5129784" cy="2404872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" t="12455" r="7011" b="7035"/>
          <a:stretch/>
        </p:blipFill>
        <p:spPr>
          <a:xfrm>
            <a:off x="6793992" y="3666744"/>
            <a:ext cx="5129784" cy="2404872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TextBox 30"/>
          <p:cNvSpPr txBox="1"/>
          <p:nvPr/>
        </p:nvSpPr>
        <p:spPr>
          <a:xfrm>
            <a:off x="3059649" y="782742"/>
            <a:ext cx="6072702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 smtClean="0"/>
              <a:t>Two Fold Approach </a:t>
            </a:r>
            <a:endParaRPr lang="en-IN" sz="32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2221992" y="1505298"/>
            <a:ext cx="7748016" cy="625254"/>
            <a:chOff x="2221992" y="1448936"/>
            <a:chExt cx="7748016" cy="898420"/>
          </a:xfrm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8" name="Curved Connector 7"/>
            <p:cNvCxnSpPr/>
            <p:nvPr/>
          </p:nvCxnSpPr>
          <p:spPr>
            <a:xfrm rot="10800000" flipV="1">
              <a:off x="2221992" y="1448936"/>
              <a:ext cx="3874008" cy="898420"/>
            </a:xfrm>
            <a:prstGeom prst="curvedConnector3">
              <a:avLst>
                <a:gd name="adj1" fmla="val 100747"/>
              </a:avLst>
            </a:prstGeom>
            <a:ln w="57150">
              <a:solidFill>
                <a:srgbClr val="FF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urved Connector 9"/>
            <p:cNvCxnSpPr/>
            <p:nvPr/>
          </p:nvCxnSpPr>
          <p:spPr>
            <a:xfrm rot="10800000" flipH="1" flipV="1">
              <a:off x="6096000" y="1448936"/>
              <a:ext cx="3874008" cy="898420"/>
            </a:xfrm>
            <a:prstGeom prst="curvedConnector3">
              <a:avLst>
                <a:gd name="adj1" fmla="val 100747"/>
              </a:avLst>
            </a:prstGeom>
            <a:ln w="57150">
              <a:solidFill>
                <a:srgbClr val="FF99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0" y="2250194"/>
            <a:ext cx="609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200" dirty="0"/>
              <a:t>Only 20-30% waste segregated at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200" dirty="0"/>
              <a:t>Steps to improve </a:t>
            </a:r>
            <a:r>
              <a:rPr lang="en-IN" sz="2200"/>
              <a:t>segregation at </a:t>
            </a:r>
            <a:r>
              <a:rPr lang="en-IN" sz="2200" smtClean="0"/>
              <a:t>source</a:t>
            </a:r>
            <a:endParaRPr lang="en-IN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200" dirty="0"/>
              <a:t>Proposal to charge fee for non segregated waste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19987" y="2344650"/>
            <a:ext cx="58247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200" dirty="0"/>
              <a:t>D</a:t>
            </a:r>
            <a:r>
              <a:rPr lang="en-IN" sz="2200" dirty="0" smtClean="0"/>
              <a:t>ifficult to achieve 100% segregation at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200" dirty="0" smtClean="0"/>
              <a:t>Proposal to set up Mechanical Segregation Unit at each site</a:t>
            </a:r>
            <a:endParaRPr lang="en-IN" sz="2200" dirty="0"/>
          </a:p>
        </p:txBody>
      </p:sp>
    </p:spTree>
    <p:extLst>
      <p:ext uri="{BB962C8B-B14F-4D97-AF65-F5344CB8AC3E}">
        <p14:creationId xmlns:p14="http://schemas.microsoft.com/office/powerpoint/2010/main" val="199273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785" y="3378340"/>
            <a:ext cx="3247958" cy="1665314"/>
          </a:xfrm>
          <a:prstGeom prst="roundRect">
            <a:avLst>
              <a:gd name="adj" fmla="val 16667"/>
            </a:avLst>
          </a:prstGeom>
          <a:ln w="38100">
            <a:solidFill>
              <a:schemeClr val="accent6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42" y="2520915"/>
            <a:ext cx="2182422" cy="1288486"/>
          </a:xfrm>
          <a:prstGeom prst="roundRect">
            <a:avLst>
              <a:gd name="adj" fmla="val 16667"/>
            </a:avLst>
          </a:prstGeom>
          <a:ln w="38100">
            <a:solidFill>
              <a:schemeClr val="accent6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1" name="Straight Connector 10"/>
          <p:cNvCxnSpPr/>
          <p:nvPr/>
        </p:nvCxnSpPr>
        <p:spPr>
          <a:xfrm>
            <a:off x="0" y="647700"/>
            <a:ext cx="12192000" cy="0"/>
          </a:xfrm>
          <a:prstGeom prst="line">
            <a:avLst/>
          </a:prstGeom>
          <a:ln w="38100">
            <a:solidFill>
              <a:srgbClr val="B1079D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 smtClean="0">
                <a:solidFill>
                  <a:prstClr val="black"/>
                </a:solidFill>
              </a:rPr>
              <a:t>WASTE MANAGEMENT SYSTEM - TREATMENT</a:t>
            </a:r>
            <a:endParaRPr lang="en-IN" sz="3600" b="1" dirty="0">
              <a:solidFill>
                <a:prstClr val="black"/>
              </a:solidFill>
            </a:endParaRPr>
          </a:p>
        </p:txBody>
      </p:sp>
      <p:sp>
        <p:nvSpPr>
          <p:cNvPr id="3" name="TextBox 18"/>
          <p:cNvSpPr txBox="1"/>
          <p:nvPr/>
        </p:nvSpPr>
        <p:spPr>
          <a:xfrm>
            <a:off x="4812622" y="612511"/>
            <a:ext cx="2272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</a:t>
            </a:r>
            <a:r>
              <a:rPr lang="en-US" sz="3200" b="1" dirty="0" smtClean="0"/>
              <a:t>egregation</a:t>
            </a:r>
            <a:endParaRPr lang="en-US" sz="3200" b="1" dirty="0"/>
          </a:p>
        </p:txBody>
      </p:sp>
      <p:sp>
        <p:nvSpPr>
          <p:cNvPr id="9" name="TextBox 19"/>
          <p:cNvSpPr txBox="1"/>
          <p:nvPr/>
        </p:nvSpPr>
        <p:spPr>
          <a:xfrm>
            <a:off x="4674865" y="1946975"/>
            <a:ext cx="2842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Organic (60%)</a:t>
            </a:r>
            <a:endParaRPr lang="en-US" sz="3200" dirty="0"/>
          </a:p>
        </p:txBody>
      </p:sp>
      <p:sp>
        <p:nvSpPr>
          <p:cNvPr id="10" name="TextBox 20"/>
          <p:cNvSpPr txBox="1"/>
          <p:nvPr/>
        </p:nvSpPr>
        <p:spPr>
          <a:xfrm>
            <a:off x="8623492" y="1138865"/>
            <a:ext cx="3515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Recyclables (25%)</a:t>
            </a:r>
            <a:endParaRPr lang="en-US" sz="3200" dirty="0"/>
          </a:p>
        </p:txBody>
      </p:sp>
      <p:sp>
        <p:nvSpPr>
          <p:cNvPr id="13" name="TextBox 21"/>
          <p:cNvSpPr txBox="1"/>
          <p:nvPr/>
        </p:nvSpPr>
        <p:spPr>
          <a:xfrm>
            <a:off x="833272" y="1056718"/>
            <a:ext cx="2038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Inert (15%)</a:t>
            </a:r>
            <a:endParaRPr lang="en-US" sz="3200" dirty="0"/>
          </a:p>
        </p:txBody>
      </p:sp>
      <p:sp>
        <p:nvSpPr>
          <p:cNvPr id="5" name="Down Arrow 4"/>
          <p:cNvSpPr/>
          <p:nvPr/>
        </p:nvSpPr>
        <p:spPr>
          <a:xfrm>
            <a:off x="1436096" y="1714435"/>
            <a:ext cx="832514" cy="745553"/>
          </a:xfrm>
          <a:prstGeom prst="downArrow">
            <a:avLst>
              <a:gd name="adj1" fmla="val 50000"/>
              <a:gd name="adj2" fmla="val 48343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55921" y="3870297"/>
            <a:ext cx="3243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Safe Disposal in Sanitary Landfill</a:t>
            </a:r>
            <a:endParaRPr lang="en-US" sz="2400" dirty="0"/>
          </a:p>
        </p:txBody>
      </p:sp>
      <p:sp>
        <p:nvSpPr>
          <p:cNvPr id="20" name="Down Arrow 19"/>
          <p:cNvSpPr/>
          <p:nvPr/>
        </p:nvSpPr>
        <p:spPr>
          <a:xfrm>
            <a:off x="5499445" y="2540027"/>
            <a:ext cx="832514" cy="734449"/>
          </a:xfrm>
          <a:prstGeom prst="downArrow">
            <a:avLst>
              <a:gd name="adj1" fmla="val 50000"/>
              <a:gd name="adj2" fmla="val 48343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11" y="2598291"/>
            <a:ext cx="2820825" cy="1245900"/>
          </a:xfrm>
          <a:prstGeom prst="roundRect">
            <a:avLst>
              <a:gd name="adj" fmla="val 16667"/>
            </a:avLst>
          </a:prstGeom>
          <a:ln w="38100">
            <a:solidFill>
              <a:schemeClr val="accent6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Down Arrow 23"/>
          <p:cNvSpPr/>
          <p:nvPr/>
        </p:nvSpPr>
        <p:spPr>
          <a:xfrm>
            <a:off x="9853759" y="1785788"/>
            <a:ext cx="832514" cy="745553"/>
          </a:xfrm>
          <a:prstGeom prst="downArrow">
            <a:avLst>
              <a:gd name="adj1" fmla="val 50000"/>
              <a:gd name="adj2" fmla="val 48343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235566" y="5079638"/>
            <a:ext cx="3281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Biogas Generation in </a:t>
            </a:r>
            <a:r>
              <a:rPr lang="en-US" sz="2400"/>
              <a:t>Anaerobic Digester with integrated solar panels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8970711" y="3864883"/>
            <a:ext cx="2820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Sold to Recycling Industries</a:t>
            </a:r>
            <a:endParaRPr lang="en-US" sz="24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08" y="4970872"/>
            <a:ext cx="2455140" cy="1116083"/>
          </a:xfrm>
          <a:prstGeom prst="roundRect">
            <a:avLst>
              <a:gd name="adj" fmla="val 16667"/>
            </a:avLst>
          </a:prstGeom>
          <a:ln w="38100">
            <a:solidFill>
              <a:schemeClr val="accent6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Bent Arrow 28"/>
          <p:cNvSpPr/>
          <p:nvPr/>
        </p:nvSpPr>
        <p:spPr>
          <a:xfrm>
            <a:off x="3357349" y="4011265"/>
            <a:ext cx="996968" cy="959607"/>
          </a:xfrm>
          <a:prstGeom prst="bentArrow">
            <a:avLst/>
          </a:prstGeom>
          <a:solidFill>
            <a:srgbClr val="002060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Bent Arrow 29"/>
          <p:cNvSpPr/>
          <p:nvPr/>
        </p:nvSpPr>
        <p:spPr>
          <a:xfrm rot="5400000">
            <a:off x="7605616" y="4214038"/>
            <a:ext cx="1061717" cy="904184"/>
          </a:xfrm>
          <a:prstGeom prst="bentArrow">
            <a:avLst/>
          </a:prstGeom>
          <a:solidFill>
            <a:schemeClr val="accent6">
              <a:lumMod val="5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9183" y="5113414"/>
            <a:ext cx="1214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Sewage Waste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8512385" y="4902036"/>
            <a:ext cx="2771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Electricity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 rot="2132121">
            <a:off x="7837922" y="4010942"/>
            <a:ext cx="1348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Generator</a:t>
            </a:r>
            <a:endParaRPr lang="en-US" sz="2000" dirty="0"/>
          </a:p>
        </p:txBody>
      </p:sp>
      <p:sp>
        <p:nvSpPr>
          <p:cNvPr id="36" name="Bent Arrow 35"/>
          <p:cNvSpPr/>
          <p:nvPr/>
        </p:nvSpPr>
        <p:spPr>
          <a:xfrm rot="10800000">
            <a:off x="7394287" y="5214903"/>
            <a:ext cx="1519116" cy="781243"/>
          </a:xfrm>
          <a:prstGeom prst="bentArrow">
            <a:avLst>
              <a:gd name="adj1" fmla="val 25000"/>
              <a:gd name="adj2" fmla="val 25000"/>
              <a:gd name="adj3" fmla="val 28494"/>
              <a:gd name="adj4" fmla="val 43750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907576" y="5534482"/>
            <a:ext cx="1647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Compost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7684383" y="5314348"/>
            <a:ext cx="1253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Residue</a:t>
            </a:r>
            <a:endParaRPr lang="en-US" sz="2000" dirty="0"/>
          </a:p>
        </p:txBody>
      </p:sp>
      <p:sp>
        <p:nvSpPr>
          <p:cNvPr id="41" name="Down Arrow 24"/>
          <p:cNvSpPr/>
          <p:nvPr/>
        </p:nvSpPr>
        <p:spPr>
          <a:xfrm rot="4937408">
            <a:off x="3355374" y="644073"/>
            <a:ext cx="619528" cy="1154868"/>
          </a:xfrm>
          <a:prstGeom prst="downArrow">
            <a:avLst/>
          </a:prstGeom>
          <a:solidFill>
            <a:srgbClr val="92D050"/>
          </a:solidFill>
          <a:ln w="28575">
            <a:solidFill>
              <a:srgbClr val="087A1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Down Arrow 24"/>
          <p:cNvSpPr/>
          <p:nvPr/>
        </p:nvSpPr>
        <p:spPr>
          <a:xfrm rot="16677861">
            <a:off x="7667695" y="691349"/>
            <a:ext cx="619528" cy="1053733"/>
          </a:xfrm>
          <a:prstGeom prst="downArrow">
            <a:avLst/>
          </a:prstGeom>
          <a:solidFill>
            <a:srgbClr val="92D050"/>
          </a:solidFill>
          <a:ln w="285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Down Arrow 24"/>
          <p:cNvSpPr/>
          <p:nvPr/>
        </p:nvSpPr>
        <p:spPr>
          <a:xfrm>
            <a:off x="5605938" y="1204249"/>
            <a:ext cx="619528" cy="832897"/>
          </a:xfrm>
          <a:prstGeom prst="downArrow">
            <a:avLst/>
          </a:prstGeom>
          <a:solidFill>
            <a:srgbClr val="92D050"/>
          </a:solidFill>
          <a:ln w="285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49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3" grpId="0"/>
      <p:bldP spid="5" grpId="0" animBg="1"/>
      <p:bldP spid="19" grpId="0"/>
      <p:bldP spid="20" grpId="0" animBg="1"/>
      <p:bldP spid="24" grpId="0" animBg="1"/>
      <p:bldP spid="25" grpId="0"/>
      <p:bldP spid="26" grpId="0"/>
      <p:bldP spid="29" grpId="0" animBg="1"/>
      <p:bldP spid="30" grpId="0" animBg="1"/>
      <p:bldP spid="31" grpId="0"/>
      <p:bldP spid="32" grpId="0"/>
      <p:bldP spid="33" grpId="0"/>
      <p:bldP spid="36" grpId="0" animBg="1"/>
      <p:bldP spid="37" grpId="0"/>
      <p:bldP spid="38" grpId="0"/>
      <p:bldP spid="41" grpId="0" animBg="1"/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"/>
          <p:cNvSpPr/>
          <p:nvPr/>
        </p:nvSpPr>
        <p:spPr>
          <a:xfrm>
            <a:off x="7780676" y="4310894"/>
            <a:ext cx="4174763" cy="1814579"/>
          </a:xfrm>
          <a:prstGeom prst="roundRect">
            <a:avLst/>
          </a:prstGeom>
          <a:solidFill>
            <a:srgbClr val="92D050">
              <a:alpha val="70000"/>
            </a:srgbClr>
          </a:solidFill>
          <a:ln w="5715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4"/>
          <p:cNvSpPr/>
          <p:nvPr/>
        </p:nvSpPr>
        <p:spPr>
          <a:xfrm>
            <a:off x="7780676" y="2052031"/>
            <a:ext cx="4174763" cy="193317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0" r="5462"/>
          <a:stretch/>
        </p:blipFill>
        <p:spPr>
          <a:xfrm>
            <a:off x="113367" y="711830"/>
            <a:ext cx="7495953" cy="2758407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9" name="Rounded Rectangle 18"/>
          <p:cNvSpPr/>
          <p:nvPr/>
        </p:nvSpPr>
        <p:spPr>
          <a:xfrm>
            <a:off x="7911301" y="791868"/>
            <a:ext cx="4092681" cy="915860"/>
          </a:xfrm>
          <a:prstGeom prst="roundRect">
            <a:avLst/>
          </a:prstGeom>
          <a:solidFill>
            <a:srgbClr val="FF9900">
              <a:alpha val="70000"/>
            </a:srgbClr>
          </a:solidFill>
          <a:ln w="57150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 smtClean="0">
                <a:solidFill>
                  <a:prstClr val="black"/>
                </a:solidFill>
              </a:rPr>
              <a:t>CASH FLOW ANALYSIS</a:t>
            </a:r>
            <a:endParaRPr lang="en-IN" sz="3600" b="1" dirty="0">
              <a:solidFill>
                <a:prstClr val="black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647700"/>
            <a:ext cx="12192000" cy="0"/>
          </a:xfrm>
          <a:prstGeom prst="line">
            <a:avLst/>
          </a:prstGeom>
          <a:ln w="38100">
            <a:solidFill>
              <a:srgbClr val="B1079D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irr"/>
          <p:cNvSpPr txBox="1"/>
          <p:nvPr/>
        </p:nvSpPr>
        <p:spPr>
          <a:xfrm>
            <a:off x="8199419" y="866807"/>
            <a:ext cx="35164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Projected IRR ~ </a:t>
            </a:r>
            <a:r>
              <a:rPr lang="en-US" sz="2400" b="1" dirty="0">
                <a:solidFill>
                  <a:srgbClr val="002060"/>
                </a:solidFill>
              </a:rPr>
              <a:t>30%</a:t>
            </a:r>
            <a:br>
              <a:rPr lang="en-US" sz="2400" b="1" dirty="0">
                <a:solidFill>
                  <a:srgbClr val="002060"/>
                </a:solidFill>
              </a:rPr>
            </a:br>
            <a:endParaRPr lang="en-US" sz="3200" dirty="0"/>
          </a:p>
        </p:txBody>
      </p:sp>
      <p:sp>
        <p:nvSpPr>
          <p:cNvPr id="10" name="TextBox 8"/>
          <p:cNvSpPr txBox="1"/>
          <p:nvPr/>
        </p:nvSpPr>
        <p:spPr>
          <a:xfrm>
            <a:off x="7849110" y="4893048"/>
            <a:ext cx="4107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Electricity, Recyclables, Compost, Tipping Fees, Carbon Credits</a:t>
            </a:r>
            <a:endParaRPr lang="en-US" sz="2400" dirty="0"/>
          </a:p>
        </p:txBody>
      </p:sp>
      <p:sp>
        <p:nvSpPr>
          <p:cNvPr id="11" name="TextBox 11"/>
          <p:cNvSpPr txBox="1"/>
          <p:nvPr/>
        </p:nvSpPr>
        <p:spPr>
          <a:xfrm>
            <a:off x="7958126" y="4368510"/>
            <a:ext cx="38198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u="sng" dirty="0"/>
              <a:t>Sources of Revenue</a:t>
            </a:r>
            <a:endParaRPr lang="en-US" sz="2800" b="1" u="sng" dirty="0"/>
          </a:p>
        </p:txBody>
      </p:sp>
      <p:sp>
        <p:nvSpPr>
          <p:cNvPr id="13" name="TextBox 14"/>
          <p:cNvSpPr txBox="1"/>
          <p:nvPr/>
        </p:nvSpPr>
        <p:spPr>
          <a:xfrm>
            <a:off x="7849110" y="2091034"/>
            <a:ext cx="40426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u="sng" dirty="0"/>
              <a:t>Major Cost Drivers</a:t>
            </a:r>
            <a:endParaRPr lang="en-US" sz="2800" b="1" u="sng" dirty="0"/>
          </a:p>
        </p:txBody>
      </p:sp>
      <p:sp>
        <p:nvSpPr>
          <p:cNvPr id="14" name="TextBox 15"/>
          <p:cNvSpPr txBox="1"/>
          <p:nvPr/>
        </p:nvSpPr>
        <p:spPr>
          <a:xfrm>
            <a:off x="7753379" y="2684176"/>
            <a:ext cx="4229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Wages to Rag Pickers, Anaerobic Digester, Landfill Development,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2" r="6019" b="8248"/>
          <a:stretch/>
        </p:blipFill>
        <p:spPr>
          <a:xfrm>
            <a:off x="124245" y="3551401"/>
            <a:ext cx="7478973" cy="2683294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TextBox 8"/>
          <p:cNvSpPr txBox="1"/>
          <p:nvPr/>
        </p:nvSpPr>
        <p:spPr>
          <a:xfrm>
            <a:off x="8748216" y="1205119"/>
            <a:ext cx="2470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(for 10 years)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8822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8" grpId="0" animBg="1"/>
      <p:bldP spid="19" grpId="0" animBg="1"/>
      <p:bldP spid="6" grpId="0"/>
      <p:bldP spid="10" grpId="0"/>
      <p:bldP spid="11" grpId="0"/>
      <p:bldP spid="13" grpId="0"/>
      <p:bldP spid="14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806917" y="3989459"/>
            <a:ext cx="2631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Biogas Plant breaks down in Y5; O.C. increases  </a:t>
            </a:r>
            <a:endParaRPr lang="en-US" sz="2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511150" y="4358792"/>
            <a:ext cx="805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25%</a:t>
            </a:r>
            <a:endParaRPr lang="en-US" sz="2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 smtClean="0">
                <a:solidFill>
                  <a:prstClr val="black"/>
                </a:solidFill>
              </a:rPr>
              <a:t>EBT SENSITIVITY</a:t>
            </a:r>
            <a:endParaRPr lang="en-IN" sz="3600" b="1" dirty="0">
              <a:solidFill>
                <a:prstClr val="black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0" y="647700"/>
            <a:ext cx="12192000" cy="0"/>
          </a:xfrm>
          <a:prstGeom prst="line">
            <a:avLst/>
          </a:prstGeom>
          <a:ln w="38100">
            <a:solidFill>
              <a:srgbClr val="B1079D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8" r="5885" b="9151"/>
          <a:stretch/>
        </p:blipFill>
        <p:spPr>
          <a:xfrm>
            <a:off x="6158376" y="3562552"/>
            <a:ext cx="5873829" cy="23878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756482" y="5013308"/>
            <a:ext cx="2346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Price of Recyclables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957750" y="5011018"/>
            <a:ext cx="672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25%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67865" y="3701997"/>
            <a:ext cx="57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EBT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976441" y="3707934"/>
            <a:ext cx="86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16.5%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Striped Right Arrow 16"/>
          <p:cNvSpPr/>
          <p:nvPr/>
        </p:nvSpPr>
        <p:spPr>
          <a:xfrm rot="5400000">
            <a:off x="10551473" y="5125958"/>
            <a:ext cx="408299" cy="250306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Striped Right Arrow 31"/>
          <p:cNvSpPr/>
          <p:nvPr/>
        </p:nvSpPr>
        <p:spPr>
          <a:xfrm rot="5400000">
            <a:off x="9636906" y="3803274"/>
            <a:ext cx="408299" cy="250306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4" r="5752" b="8849"/>
          <a:stretch/>
        </p:blipFill>
        <p:spPr>
          <a:xfrm>
            <a:off x="153547" y="906321"/>
            <a:ext cx="5851468" cy="23976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3" name="TextBox 32"/>
          <p:cNvSpPr txBox="1"/>
          <p:nvPr/>
        </p:nvSpPr>
        <p:spPr>
          <a:xfrm>
            <a:off x="2190550" y="2348539"/>
            <a:ext cx="2346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Tipping Fees</a:t>
            </a:r>
            <a:endParaRPr lang="en-US" sz="20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3614364" y="2358903"/>
            <a:ext cx="672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25%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02749" y="1171586"/>
            <a:ext cx="57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EBT</a:t>
            </a:r>
            <a:endParaRPr lang="en-US" sz="20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3129896" y="1171586"/>
            <a:ext cx="86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5</a:t>
            </a:r>
            <a:r>
              <a:rPr lang="en-US" sz="2000" b="1" dirty="0" smtClean="0">
                <a:solidFill>
                  <a:srgbClr val="FF0000"/>
                </a:solidFill>
              </a:rPr>
              <a:t>.5%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7" name="Striped Right Arrow 36"/>
          <p:cNvSpPr/>
          <p:nvPr/>
        </p:nvSpPr>
        <p:spPr>
          <a:xfrm rot="5400000">
            <a:off x="4208087" y="2473843"/>
            <a:ext cx="408299" cy="250306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Striped Right Arrow 37"/>
          <p:cNvSpPr/>
          <p:nvPr/>
        </p:nvSpPr>
        <p:spPr>
          <a:xfrm rot="5400000">
            <a:off x="3685507" y="1260270"/>
            <a:ext cx="408299" cy="250306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6" r="5619" b="9151"/>
          <a:stretch/>
        </p:blipFill>
        <p:spPr>
          <a:xfrm>
            <a:off x="6158376" y="906321"/>
            <a:ext cx="5869884" cy="23976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0" name="TextBox 39"/>
          <p:cNvSpPr txBox="1"/>
          <p:nvPr/>
        </p:nvSpPr>
        <p:spPr>
          <a:xfrm>
            <a:off x="7282119" y="2556784"/>
            <a:ext cx="2965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Revenues from Electricity</a:t>
            </a:r>
            <a:endParaRPr lang="en-US" sz="20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10110166" y="2568365"/>
            <a:ext cx="672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25%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688339" y="1203965"/>
            <a:ext cx="57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EBT</a:t>
            </a:r>
            <a:endParaRPr lang="en-US" sz="20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9129183" y="1205616"/>
            <a:ext cx="86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46%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4" name="Striped Right Arrow 43"/>
          <p:cNvSpPr/>
          <p:nvPr/>
        </p:nvSpPr>
        <p:spPr>
          <a:xfrm rot="5400000">
            <a:off x="10661894" y="2627592"/>
            <a:ext cx="408299" cy="250306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Striped Right Arrow 44"/>
          <p:cNvSpPr/>
          <p:nvPr/>
        </p:nvSpPr>
        <p:spPr>
          <a:xfrm rot="5400000">
            <a:off x="9636906" y="1282323"/>
            <a:ext cx="408299" cy="250306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0" r="5752" b="8850"/>
          <a:stretch/>
        </p:blipFill>
        <p:spPr>
          <a:xfrm>
            <a:off x="130329" y="3568561"/>
            <a:ext cx="5874686" cy="23946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7" name="TextBox 46"/>
          <p:cNvSpPr txBox="1"/>
          <p:nvPr/>
        </p:nvSpPr>
        <p:spPr>
          <a:xfrm>
            <a:off x="2204198" y="4965462"/>
            <a:ext cx="2346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Biogas O.C.</a:t>
            </a:r>
            <a:endParaRPr lang="en-US" sz="20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3475054" y="4964567"/>
            <a:ext cx="672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25%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702749" y="3788509"/>
            <a:ext cx="57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EBT</a:t>
            </a:r>
            <a:endParaRPr lang="en-US" sz="20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3133539" y="3788509"/>
            <a:ext cx="864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3.3%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1" name="Striped Right Arrow 50"/>
          <p:cNvSpPr/>
          <p:nvPr/>
        </p:nvSpPr>
        <p:spPr>
          <a:xfrm rot="16200000">
            <a:off x="4004760" y="5025688"/>
            <a:ext cx="408299" cy="250306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Striped Right Arrow 51"/>
          <p:cNvSpPr/>
          <p:nvPr/>
        </p:nvSpPr>
        <p:spPr>
          <a:xfrm rot="5400000">
            <a:off x="3685507" y="3877193"/>
            <a:ext cx="408299" cy="250306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13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11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 smtClean="0"/>
              <a:t>SCALABILITY</a:t>
            </a:r>
            <a:endParaRPr lang="en-IN" sz="3600" b="1" dirty="0"/>
          </a:p>
        </p:txBody>
      </p:sp>
      <p:cxnSp>
        <p:nvCxnSpPr>
          <p:cNvPr id="37" name="Straight Connector 13"/>
          <p:cNvCxnSpPr/>
          <p:nvPr/>
        </p:nvCxnSpPr>
        <p:spPr>
          <a:xfrm>
            <a:off x="0" y="647700"/>
            <a:ext cx="12192000" cy="0"/>
          </a:xfrm>
          <a:prstGeom prst="line">
            <a:avLst/>
          </a:prstGeom>
          <a:ln w="38100">
            <a:solidFill>
              <a:srgbClr val="B1079D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7476712" y="1979524"/>
            <a:ext cx="4007338" cy="4038377"/>
            <a:chOff x="7766174" y="2342761"/>
            <a:chExt cx="3867260" cy="3826168"/>
          </a:xfrm>
          <a:solidFill>
            <a:srgbClr val="92D050"/>
          </a:solidFill>
        </p:grpSpPr>
        <p:sp>
          <p:nvSpPr>
            <p:cNvPr id="3" name="Freeform 2"/>
            <p:cNvSpPr/>
            <p:nvPr/>
          </p:nvSpPr>
          <p:spPr>
            <a:xfrm>
              <a:off x="8501908" y="2342761"/>
              <a:ext cx="949136" cy="684730"/>
            </a:xfrm>
            <a:custGeom>
              <a:avLst/>
              <a:gdLst>
                <a:gd name="connsiteX0" fmla="*/ 0 w 1213253"/>
                <a:gd name="connsiteY0" fmla="*/ 93671 h 967926"/>
                <a:gd name="connsiteX1" fmla="*/ 8921 w 1213253"/>
                <a:gd name="connsiteY1" fmla="*/ 196262 h 967926"/>
                <a:gd name="connsiteX2" fmla="*/ 75828 w 1213253"/>
                <a:gd name="connsiteY2" fmla="*/ 214104 h 967926"/>
                <a:gd name="connsiteX3" fmla="*/ 111512 w 1213253"/>
                <a:gd name="connsiteY3" fmla="*/ 236406 h 967926"/>
                <a:gd name="connsiteX4" fmla="*/ 151656 w 1213253"/>
                <a:gd name="connsiteY4" fmla="*/ 289932 h 967926"/>
                <a:gd name="connsiteX5" fmla="*/ 182880 w 1213253"/>
                <a:gd name="connsiteY5" fmla="*/ 298853 h 967926"/>
                <a:gd name="connsiteX6" fmla="*/ 209643 w 1213253"/>
                <a:gd name="connsiteY6" fmla="*/ 347919 h 967926"/>
                <a:gd name="connsiteX7" fmla="*/ 209643 w 1213253"/>
                <a:gd name="connsiteY7" fmla="*/ 392523 h 967926"/>
                <a:gd name="connsiteX8" fmla="*/ 129354 w 1213253"/>
                <a:gd name="connsiteY8" fmla="*/ 472812 h 967926"/>
                <a:gd name="connsiteX9" fmla="*/ 115973 w 1213253"/>
                <a:gd name="connsiteY9" fmla="*/ 504036 h 967926"/>
                <a:gd name="connsiteX10" fmla="*/ 120433 w 1213253"/>
                <a:gd name="connsiteY10" fmla="*/ 722600 h 967926"/>
                <a:gd name="connsiteX11" fmla="*/ 156117 w 1213253"/>
                <a:gd name="connsiteY11" fmla="*/ 762744 h 967926"/>
                <a:gd name="connsiteX12" fmla="*/ 200722 w 1213253"/>
                <a:gd name="connsiteY12" fmla="*/ 771665 h 967926"/>
                <a:gd name="connsiteX13" fmla="*/ 218564 w 1213253"/>
                <a:gd name="connsiteY13" fmla="*/ 802888 h 967926"/>
                <a:gd name="connsiteX14" fmla="*/ 245327 w 1213253"/>
                <a:gd name="connsiteY14" fmla="*/ 802888 h 967926"/>
                <a:gd name="connsiteX15" fmla="*/ 285471 w 1213253"/>
                <a:gd name="connsiteY15" fmla="*/ 860875 h 967926"/>
                <a:gd name="connsiteX16" fmla="*/ 356839 w 1213253"/>
                <a:gd name="connsiteY16" fmla="*/ 860875 h 967926"/>
                <a:gd name="connsiteX17" fmla="*/ 356839 w 1213253"/>
                <a:gd name="connsiteY17" fmla="*/ 909940 h 967926"/>
                <a:gd name="connsiteX18" fmla="*/ 432667 w 1213253"/>
                <a:gd name="connsiteY18" fmla="*/ 905480 h 967926"/>
                <a:gd name="connsiteX19" fmla="*/ 450509 w 1213253"/>
                <a:gd name="connsiteY19" fmla="*/ 896559 h 967926"/>
                <a:gd name="connsiteX20" fmla="*/ 454970 w 1213253"/>
                <a:gd name="connsiteY20" fmla="*/ 820730 h 967926"/>
                <a:gd name="connsiteX21" fmla="*/ 481733 w 1213253"/>
                <a:gd name="connsiteY21" fmla="*/ 785046 h 967926"/>
                <a:gd name="connsiteX22" fmla="*/ 499575 w 1213253"/>
                <a:gd name="connsiteY22" fmla="*/ 749362 h 967926"/>
                <a:gd name="connsiteX23" fmla="*/ 544179 w 1213253"/>
                <a:gd name="connsiteY23" fmla="*/ 740441 h 967926"/>
                <a:gd name="connsiteX24" fmla="*/ 597705 w 1213253"/>
                <a:gd name="connsiteY24" fmla="*/ 740441 h 967926"/>
                <a:gd name="connsiteX25" fmla="*/ 624468 w 1213253"/>
                <a:gd name="connsiteY25" fmla="*/ 785046 h 967926"/>
                <a:gd name="connsiteX26" fmla="*/ 651231 w 1213253"/>
                <a:gd name="connsiteY26" fmla="*/ 802888 h 967926"/>
                <a:gd name="connsiteX27" fmla="*/ 709217 w 1213253"/>
                <a:gd name="connsiteY27" fmla="*/ 825191 h 967926"/>
                <a:gd name="connsiteX28" fmla="*/ 771664 w 1213253"/>
                <a:gd name="connsiteY28" fmla="*/ 816270 h 967926"/>
                <a:gd name="connsiteX29" fmla="*/ 785046 w 1213253"/>
                <a:gd name="connsiteY29" fmla="*/ 851954 h 967926"/>
                <a:gd name="connsiteX30" fmla="*/ 807348 w 1213253"/>
                <a:gd name="connsiteY30" fmla="*/ 869796 h 967926"/>
                <a:gd name="connsiteX31" fmla="*/ 865335 w 1213253"/>
                <a:gd name="connsiteY31" fmla="*/ 905480 h 967926"/>
                <a:gd name="connsiteX32" fmla="*/ 932242 w 1213253"/>
                <a:gd name="connsiteY32" fmla="*/ 878717 h 967926"/>
                <a:gd name="connsiteX33" fmla="*/ 945623 w 1213253"/>
                <a:gd name="connsiteY33" fmla="*/ 874256 h 967926"/>
                <a:gd name="connsiteX34" fmla="*/ 936702 w 1213253"/>
                <a:gd name="connsiteY34" fmla="*/ 918861 h 967926"/>
                <a:gd name="connsiteX35" fmla="*/ 945623 w 1213253"/>
                <a:gd name="connsiteY35" fmla="*/ 959005 h 967926"/>
                <a:gd name="connsiteX36" fmla="*/ 999149 w 1213253"/>
                <a:gd name="connsiteY36" fmla="*/ 967926 h 967926"/>
                <a:gd name="connsiteX37" fmla="*/ 1008070 w 1213253"/>
                <a:gd name="connsiteY37" fmla="*/ 936703 h 967926"/>
                <a:gd name="connsiteX38" fmla="*/ 1016991 w 1213253"/>
                <a:gd name="connsiteY38" fmla="*/ 901019 h 967926"/>
                <a:gd name="connsiteX39" fmla="*/ 1052675 w 1213253"/>
                <a:gd name="connsiteY39" fmla="*/ 892098 h 967926"/>
                <a:gd name="connsiteX40" fmla="*/ 1074977 w 1213253"/>
                <a:gd name="connsiteY40" fmla="*/ 878717 h 967926"/>
                <a:gd name="connsiteX41" fmla="*/ 1061596 w 1213253"/>
                <a:gd name="connsiteY41" fmla="*/ 843033 h 967926"/>
                <a:gd name="connsiteX42" fmla="*/ 1034833 w 1213253"/>
                <a:gd name="connsiteY42" fmla="*/ 807349 h 967926"/>
                <a:gd name="connsiteX43" fmla="*/ 1043754 w 1213253"/>
                <a:gd name="connsiteY43" fmla="*/ 762744 h 967926"/>
                <a:gd name="connsiteX44" fmla="*/ 1008070 w 1213253"/>
                <a:gd name="connsiteY44" fmla="*/ 758283 h 967926"/>
                <a:gd name="connsiteX45" fmla="*/ 972386 w 1213253"/>
                <a:gd name="connsiteY45" fmla="*/ 695837 h 967926"/>
                <a:gd name="connsiteX46" fmla="*/ 985768 w 1213253"/>
                <a:gd name="connsiteY46" fmla="*/ 664613 h 967926"/>
                <a:gd name="connsiteX47" fmla="*/ 994689 w 1213253"/>
                <a:gd name="connsiteY47" fmla="*/ 646771 h 967926"/>
                <a:gd name="connsiteX48" fmla="*/ 990228 w 1213253"/>
                <a:gd name="connsiteY48" fmla="*/ 615548 h 967926"/>
                <a:gd name="connsiteX49" fmla="*/ 1003610 w 1213253"/>
                <a:gd name="connsiteY49" fmla="*/ 606627 h 967926"/>
                <a:gd name="connsiteX50" fmla="*/ 1034833 w 1213253"/>
                <a:gd name="connsiteY50" fmla="*/ 624469 h 967926"/>
                <a:gd name="connsiteX51" fmla="*/ 1066056 w 1213253"/>
                <a:gd name="connsiteY51" fmla="*/ 588785 h 967926"/>
                <a:gd name="connsiteX52" fmla="*/ 1074977 w 1213253"/>
                <a:gd name="connsiteY52" fmla="*/ 570943 h 967926"/>
                <a:gd name="connsiteX53" fmla="*/ 1074977 w 1213253"/>
                <a:gd name="connsiteY53" fmla="*/ 553101 h 967926"/>
                <a:gd name="connsiteX54" fmla="*/ 1092819 w 1213253"/>
                <a:gd name="connsiteY54" fmla="*/ 530799 h 967926"/>
                <a:gd name="connsiteX55" fmla="*/ 1159727 w 1213253"/>
                <a:gd name="connsiteY55" fmla="*/ 517417 h 967926"/>
                <a:gd name="connsiteX56" fmla="*/ 1168648 w 1213253"/>
                <a:gd name="connsiteY56" fmla="*/ 468352 h 967926"/>
                <a:gd name="connsiteX57" fmla="*/ 1190950 w 1213253"/>
                <a:gd name="connsiteY57" fmla="*/ 437128 h 967926"/>
                <a:gd name="connsiteX58" fmla="*/ 1195411 w 1213253"/>
                <a:gd name="connsiteY58" fmla="*/ 379142 h 967926"/>
                <a:gd name="connsiteX59" fmla="*/ 1213253 w 1213253"/>
                <a:gd name="connsiteY59" fmla="*/ 325616 h 967926"/>
                <a:gd name="connsiteX60" fmla="*/ 1204332 w 1213253"/>
                <a:gd name="connsiteY60" fmla="*/ 281011 h 967926"/>
                <a:gd name="connsiteX61" fmla="*/ 1155266 w 1213253"/>
                <a:gd name="connsiteY61" fmla="*/ 272090 h 967926"/>
                <a:gd name="connsiteX62" fmla="*/ 1110661 w 1213253"/>
                <a:gd name="connsiteY62" fmla="*/ 281011 h 967926"/>
                <a:gd name="connsiteX63" fmla="*/ 1030373 w 1213253"/>
                <a:gd name="connsiteY63" fmla="*/ 227485 h 967926"/>
                <a:gd name="connsiteX64" fmla="*/ 1003610 w 1213253"/>
                <a:gd name="connsiteY64" fmla="*/ 231946 h 967926"/>
                <a:gd name="connsiteX65" fmla="*/ 985768 w 1213253"/>
                <a:gd name="connsiteY65" fmla="*/ 285472 h 967926"/>
                <a:gd name="connsiteX66" fmla="*/ 967926 w 1213253"/>
                <a:gd name="connsiteY66" fmla="*/ 289932 h 967926"/>
                <a:gd name="connsiteX67" fmla="*/ 896558 w 1213253"/>
                <a:gd name="connsiteY67" fmla="*/ 281011 h 967926"/>
                <a:gd name="connsiteX68" fmla="*/ 878716 w 1213253"/>
                <a:gd name="connsiteY68" fmla="*/ 325616 h 967926"/>
                <a:gd name="connsiteX69" fmla="*/ 856414 w 1213253"/>
                <a:gd name="connsiteY69" fmla="*/ 325616 h 967926"/>
                <a:gd name="connsiteX70" fmla="*/ 802888 w 1213253"/>
                <a:gd name="connsiteY70" fmla="*/ 307774 h 967926"/>
                <a:gd name="connsiteX71" fmla="*/ 758283 w 1213253"/>
                <a:gd name="connsiteY71" fmla="*/ 321156 h 967926"/>
                <a:gd name="connsiteX72" fmla="*/ 677994 w 1213253"/>
                <a:gd name="connsiteY72" fmla="*/ 272090 h 967926"/>
                <a:gd name="connsiteX73" fmla="*/ 669073 w 1213253"/>
                <a:gd name="connsiteY73" fmla="*/ 205183 h 967926"/>
                <a:gd name="connsiteX74" fmla="*/ 664613 w 1213253"/>
                <a:gd name="connsiteY74" fmla="*/ 182880 h 967926"/>
                <a:gd name="connsiteX75" fmla="*/ 620008 w 1213253"/>
                <a:gd name="connsiteY75" fmla="*/ 173960 h 967926"/>
                <a:gd name="connsiteX76" fmla="*/ 597705 w 1213253"/>
                <a:gd name="connsiteY76" fmla="*/ 124894 h 967926"/>
                <a:gd name="connsiteX77" fmla="*/ 526337 w 1213253"/>
                <a:gd name="connsiteY77" fmla="*/ 120434 h 967926"/>
                <a:gd name="connsiteX78" fmla="*/ 504035 w 1213253"/>
                <a:gd name="connsiteY78" fmla="*/ 57987 h 967926"/>
                <a:gd name="connsiteX79" fmla="*/ 454970 w 1213253"/>
                <a:gd name="connsiteY79" fmla="*/ 8921 h 967926"/>
                <a:gd name="connsiteX80" fmla="*/ 419286 w 1213253"/>
                <a:gd name="connsiteY80" fmla="*/ 0 h 967926"/>
                <a:gd name="connsiteX81" fmla="*/ 401444 w 1213253"/>
                <a:gd name="connsiteY81" fmla="*/ 22303 h 967926"/>
                <a:gd name="connsiteX82" fmla="*/ 361299 w 1213253"/>
                <a:gd name="connsiteY82" fmla="*/ 4461 h 967926"/>
                <a:gd name="connsiteX83" fmla="*/ 343457 w 1213253"/>
                <a:gd name="connsiteY83" fmla="*/ 13382 h 967926"/>
                <a:gd name="connsiteX84" fmla="*/ 321155 w 1213253"/>
                <a:gd name="connsiteY84" fmla="*/ 31224 h 967926"/>
                <a:gd name="connsiteX85" fmla="*/ 281011 w 1213253"/>
                <a:gd name="connsiteY85" fmla="*/ 22303 h 967926"/>
                <a:gd name="connsiteX86" fmla="*/ 249787 w 1213253"/>
                <a:gd name="connsiteY86" fmla="*/ 40145 h 967926"/>
                <a:gd name="connsiteX87" fmla="*/ 165038 w 1213253"/>
                <a:gd name="connsiteY87" fmla="*/ 40145 h 967926"/>
                <a:gd name="connsiteX88" fmla="*/ 133815 w 1213253"/>
                <a:gd name="connsiteY88" fmla="*/ 35684 h 967926"/>
                <a:gd name="connsiteX89" fmla="*/ 133815 w 1213253"/>
                <a:gd name="connsiteY89" fmla="*/ 35684 h 967926"/>
                <a:gd name="connsiteX90" fmla="*/ 98131 w 1213253"/>
                <a:gd name="connsiteY90" fmla="*/ 75829 h 967926"/>
                <a:gd name="connsiteX91" fmla="*/ 98131 w 1213253"/>
                <a:gd name="connsiteY91" fmla="*/ 129355 h 967926"/>
                <a:gd name="connsiteX92" fmla="*/ 84749 w 1213253"/>
                <a:gd name="connsiteY92" fmla="*/ 129355 h 967926"/>
                <a:gd name="connsiteX93" fmla="*/ 0 w 1213253"/>
                <a:gd name="connsiteY93" fmla="*/ 93671 h 96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213253" h="967926">
                  <a:moveTo>
                    <a:pt x="0" y="93671"/>
                  </a:moveTo>
                  <a:lnTo>
                    <a:pt x="8921" y="196262"/>
                  </a:lnTo>
                  <a:lnTo>
                    <a:pt x="75828" y="214104"/>
                  </a:lnTo>
                  <a:lnTo>
                    <a:pt x="111512" y="236406"/>
                  </a:lnTo>
                  <a:lnTo>
                    <a:pt x="151656" y="289932"/>
                  </a:lnTo>
                  <a:lnTo>
                    <a:pt x="182880" y="298853"/>
                  </a:lnTo>
                  <a:lnTo>
                    <a:pt x="209643" y="347919"/>
                  </a:lnTo>
                  <a:lnTo>
                    <a:pt x="209643" y="392523"/>
                  </a:lnTo>
                  <a:lnTo>
                    <a:pt x="129354" y="472812"/>
                  </a:lnTo>
                  <a:lnTo>
                    <a:pt x="115973" y="504036"/>
                  </a:lnTo>
                  <a:cubicBezTo>
                    <a:pt x="117460" y="576891"/>
                    <a:pt x="118946" y="649745"/>
                    <a:pt x="120433" y="722600"/>
                  </a:cubicBezTo>
                  <a:lnTo>
                    <a:pt x="156117" y="762744"/>
                  </a:lnTo>
                  <a:lnTo>
                    <a:pt x="200722" y="771665"/>
                  </a:lnTo>
                  <a:lnTo>
                    <a:pt x="218564" y="802888"/>
                  </a:lnTo>
                  <a:lnTo>
                    <a:pt x="245327" y="802888"/>
                  </a:lnTo>
                  <a:lnTo>
                    <a:pt x="285471" y="860875"/>
                  </a:lnTo>
                  <a:lnTo>
                    <a:pt x="356839" y="860875"/>
                  </a:lnTo>
                  <a:lnTo>
                    <a:pt x="356839" y="909940"/>
                  </a:lnTo>
                  <a:lnTo>
                    <a:pt x="432667" y="905480"/>
                  </a:lnTo>
                  <a:lnTo>
                    <a:pt x="450509" y="896559"/>
                  </a:lnTo>
                  <a:lnTo>
                    <a:pt x="454970" y="820730"/>
                  </a:lnTo>
                  <a:lnTo>
                    <a:pt x="481733" y="785046"/>
                  </a:lnTo>
                  <a:lnTo>
                    <a:pt x="499575" y="749362"/>
                  </a:lnTo>
                  <a:lnTo>
                    <a:pt x="544179" y="740441"/>
                  </a:lnTo>
                  <a:lnTo>
                    <a:pt x="597705" y="740441"/>
                  </a:lnTo>
                  <a:lnTo>
                    <a:pt x="624468" y="785046"/>
                  </a:lnTo>
                  <a:lnTo>
                    <a:pt x="651231" y="802888"/>
                  </a:lnTo>
                  <a:lnTo>
                    <a:pt x="709217" y="825191"/>
                  </a:lnTo>
                  <a:lnTo>
                    <a:pt x="771664" y="816270"/>
                  </a:lnTo>
                  <a:lnTo>
                    <a:pt x="785046" y="851954"/>
                  </a:lnTo>
                  <a:lnTo>
                    <a:pt x="807348" y="869796"/>
                  </a:lnTo>
                  <a:lnTo>
                    <a:pt x="865335" y="905480"/>
                  </a:lnTo>
                  <a:lnTo>
                    <a:pt x="932242" y="878717"/>
                  </a:lnTo>
                  <a:lnTo>
                    <a:pt x="945623" y="874256"/>
                  </a:lnTo>
                  <a:lnTo>
                    <a:pt x="936702" y="918861"/>
                  </a:lnTo>
                  <a:lnTo>
                    <a:pt x="945623" y="959005"/>
                  </a:lnTo>
                  <a:lnTo>
                    <a:pt x="999149" y="967926"/>
                  </a:lnTo>
                  <a:lnTo>
                    <a:pt x="1008070" y="936703"/>
                  </a:lnTo>
                  <a:lnTo>
                    <a:pt x="1016991" y="901019"/>
                  </a:lnTo>
                  <a:lnTo>
                    <a:pt x="1052675" y="892098"/>
                  </a:lnTo>
                  <a:lnTo>
                    <a:pt x="1074977" y="878717"/>
                  </a:lnTo>
                  <a:lnTo>
                    <a:pt x="1061596" y="843033"/>
                  </a:lnTo>
                  <a:lnTo>
                    <a:pt x="1034833" y="807349"/>
                  </a:lnTo>
                  <a:lnTo>
                    <a:pt x="1043754" y="762744"/>
                  </a:lnTo>
                  <a:lnTo>
                    <a:pt x="1008070" y="758283"/>
                  </a:lnTo>
                  <a:lnTo>
                    <a:pt x="972386" y="695837"/>
                  </a:lnTo>
                  <a:lnTo>
                    <a:pt x="985768" y="664613"/>
                  </a:lnTo>
                  <a:lnTo>
                    <a:pt x="994689" y="646771"/>
                  </a:lnTo>
                  <a:lnTo>
                    <a:pt x="990228" y="615548"/>
                  </a:lnTo>
                  <a:lnTo>
                    <a:pt x="1003610" y="606627"/>
                  </a:lnTo>
                  <a:lnTo>
                    <a:pt x="1034833" y="624469"/>
                  </a:lnTo>
                  <a:lnTo>
                    <a:pt x="1066056" y="588785"/>
                  </a:lnTo>
                  <a:lnTo>
                    <a:pt x="1074977" y="570943"/>
                  </a:lnTo>
                  <a:lnTo>
                    <a:pt x="1074977" y="553101"/>
                  </a:lnTo>
                  <a:lnTo>
                    <a:pt x="1092819" y="530799"/>
                  </a:lnTo>
                  <a:lnTo>
                    <a:pt x="1159727" y="517417"/>
                  </a:lnTo>
                  <a:lnTo>
                    <a:pt x="1168648" y="468352"/>
                  </a:lnTo>
                  <a:lnTo>
                    <a:pt x="1190950" y="437128"/>
                  </a:lnTo>
                  <a:lnTo>
                    <a:pt x="1195411" y="379142"/>
                  </a:lnTo>
                  <a:lnTo>
                    <a:pt x="1213253" y="325616"/>
                  </a:lnTo>
                  <a:lnTo>
                    <a:pt x="1204332" y="281011"/>
                  </a:lnTo>
                  <a:lnTo>
                    <a:pt x="1155266" y="272090"/>
                  </a:lnTo>
                  <a:lnTo>
                    <a:pt x="1110661" y="281011"/>
                  </a:lnTo>
                  <a:lnTo>
                    <a:pt x="1030373" y="227485"/>
                  </a:lnTo>
                  <a:lnTo>
                    <a:pt x="1003610" y="231946"/>
                  </a:lnTo>
                  <a:lnTo>
                    <a:pt x="985768" y="285472"/>
                  </a:lnTo>
                  <a:lnTo>
                    <a:pt x="967926" y="289932"/>
                  </a:lnTo>
                  <a:lnTo>
                    <a:pt x="896558" y="281011"/>
                  </a:lnTo>
                  <a:lnTo>
                    <a:pt x="878716" y="325616"/>
                  </a:lnTo>
                  <a:lnTo>
                    <a:pt x="856414" y="325616"/>
                  </a:lnTo>
                  <a:lnTo>
                    <a:pt x="802888" y="307774"/>
                  </a:lnTo>
                  <a:lnTo>
                    <a:pt x="758283" y="321156"/>
                  </a:lnTo>
                  <a:lnTo>
                    <a:pt x="677994" y="272090"/>
                  </a:lnTo>
                  <a:lnTo>
                    <a:pt x="669073" y="205183"/>
                  </a:lnTo>
                  <a:lnTo>
                    <a:pt x="664613" y="182880"/>
                  </a:lnTo>
                  <a:lnTo>
                    <a:pt x="620008" y="173960"/>
                  </a:lnTo>
                  <a:lnTo>
                    <a:pt x="597705" y="124894"/>
                  </a:lnTo>
                  <a:lnTo>
                    <a:pt x="526337" y="120434"/>
                  </a:lnTo>
                  <a:lnTo>
                    <a:pt x="504035" y="57987"/>
                  </a:lnTo>
                  <a:lnTo>
                    <a:pt x="454970" y="8921"/>
                  </a:lnTo>
                  <a:lnTo>
                    <a:pt x="419286" y="0"/>
                  </a:lnTo>
                  <a:lnTo>
                    <a:pt x="401444" y="22303"/>
                  </a:lnTo>
                  <a:lnTo>
                    <a:pt x="361299" y="4461"/>
                  </a:lnTo>
                  <a:lnTo>
                    <a:pt x="343457" y="13382"/>
                  </a:lnTo>
                  <a:lnTo>
                    <a:pt x="321155" y="31224"/>
                  </a:lnTo>
                  <a:lnTo>
                    <a:pt x="281011" y="22303"/>
                  </a:lnTo>
                  <a:lnTo>
                    <a:pt x="249787" y="40145"/>
                  </a:lnTo>
                  <a:lnTo>
                    <a:pt x="165038" y="40145"/>
                  </a:lnTo>
                  <a:lnTo>
                    <a:pt x="133815" y="35684"/>
                  </a:lnTo>
                  <a:lnTo>
                    <a:pt x="133815" y="35684"/>
                  </a:lnTo>
                  <a:lnTo>
                    <a:pt x="98131" y="75829"/>
                  </a:lnTo>
                  <a:lnTo>
                    <a:pt x="98131" y="129355"/>
                  </a:lnTo>
                  <a:lnTo>
                    <a:pt x="84749" y="129355"/>
                  </a:lnTo>
                  <a:lnTo>
                    <a:pt x="0" y="93671"/>
                  </a:ln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  <p:sp>
          <p:nvSpPr>
            <p:cNvPr id="5" name="Freeform 4"/>
            <p:cNvSpPr/>
            <p:nvPr/>
          </p:nvSpPr>
          <p:spPr>
            <a:xfrm>
              <a:off x="8836897" y="2863336"/>
              <a:ext cx="377173" cy="382279"/>
            </a:xfrm>
            <a:custGeom>
              <a:avLst/>
              <a:gdLst>
                <a:gd name="connsiteX0" fmla="*/ 165038 w 481732"/>
                <a:gd name="connsiteY0" fmla="*/ 0 h 539719"/>
                <a:gd name="connsiteX1" fmla="*/ 75828 w 481732"/>
                <a:gd name="connsiteY1" fmla="*/ 8921 h 539719"/>
                <a:gd name="connsiteX2" fmla="*/ 31223 w 481732"/>
                <a:gd name="connsiteY2" fmla="*/ 80289 h 539719"/>
                <a:gd name="connsiteX3" fmla="*/ 22302 w 481732"/>
                <a:gd name="connsiteY3" fmla="*/ 160578 h 539719"/>
                <a:gd name="connsiteX4" fmla="*/ 0 w 481732"/>
                <a:gd name="connsiteY4" fmla="*/ 178419 h 539719"/>
                <a:gd name="connsiteX5" fmla="*/ 0 w 481732"/>
                <a:gd name="connsiteY5" fmla="*/ 223024 h 539719"/>
                <a:gd name="connsiteX6" fmla="*/ 35684 w 481732"/>
                <a:gd name="connsiteY6" fmla="*/ 258708 h 539719"/>
                <a:gd name="connsiteX7" fmla="*/ 62447 w 481732"/>
                <a:gd name="connsiteY7" fmla="*/ 338997 h 539719"/>
                <a:gd name="connsiteX8" fmla="*/ 107051 w 481732"/>
                <a:gd name="connsiteY8" fmla="*/ 356839 h 539719"/>
                <a:gd name="connsiteX9" fmla="*/ 133814 w 481732"/>
                <a:gd name="connsiteY9" fmla="*/ 414825 h 539719"/>
                <a:gd name="connsiteX10" fmla="*/ 214103 w 481732"/>
                <a:gd name="connsiteY10" fmla="*/ 437128 h 539719"/>
                <a:gd name="connsiteX11" fmla="*/ 223024 w 481732"/>
                <a:gd name="connsiteY11" fmla="*/ 486193 h 539719"/>
                <a:gd name="connsiteX12" fmla="*/ 249787 w 481732"/>
                <a:gd name="connsiteY12" fmla="*/ 486193 h 539719"/>
                <a:gd name="connsiteX13" fmla="*/ 281010 w 481732"/>
                <a:gd name="connsiteY13" fmla="*/ 539719 h 539719"/>
                <a:gd name="connsiteX14" fmla="*/ 330076 w 481732"/>
                <a:gd name="connsiteY14" fmla="*/ 472812 h 539719"/>
                <a:gd name="connsiteX15" fmla="*/ 321155 w 481732"/>
                <a:gd name="connsiteY15" fmla="*/ 414825 h 539719"/>
                <a:gd name="connsiteX16" fmla="*/ 388062 w 481732"/>
                <a:gd name="connsiteY16" fmla="*/ 379141 h 539719"/>
                <a:gd name="connsiteX17" fmla="*/ 437128 w 481732"/>
                <a:gd name="connsiteY17" fmla="*/ 392523 h 539719"/>
                <a:gd name="connsiteX18" fmla="*/ 437128 w 481732"/>
                <a:gd name="connsiteY18" fmla="*/ 392523 h 539719"/>
                <a:gd name="connsiteX19" fmla="*/ 481732 w 481732"/>
                <a:gd name="connsiteY19" fmla="*/ 383602 h 539719"/>
                <a:gd name="connsiteX20" fmla="*/ 468351 w 481732"/>
                <a:gd name="connsiteY20" fmla="*/ 347918 h 539719"/>
                <a:gd name="connsiteX21" fmla="*/ 468351 w 481732"/>
                <a:gd name="connsiteY21" fmla="*/ 298853 h 539719"/>
                <a:gd name="connsiteX22" fmla="*/ 481732 w 481732"/>
                <a:gd name="connsiteY22" fmla="*/ 263169 h 539719"/>
                <a:gd name="connsiteX23" fmla="*/ 459430 w 481732"/>
                <a:gd name="connsiteY23" fmla="*/ 231945 h 539719"/>
                <a:gd name="connsiteX24" fmla="*/ 437128 w 481732"/>
                <a:gd name="connsiteY24" fmla="*/ 173959 h 539719"/>
                <a:gd name="connsiteX25" fmla="*/ 361299 w 481732"/>
                <a:gd name="connsiteY25" fmla="*/ 120433 h 539719"/>
                <a:gd name="connsiteX26" fmla="*/ 338997 w 481732"/>
                <a:gd name="connsiteY26" fmla="*/ 75828 h 539719"/>
                <a:gd name="connsiteX27" fmla="*/ 281010 w 481732"/>
                <a:gd name="connsiteY27" fmla="*/ 89210 h 539719"/>
                <a:gd name="connsiteX28" fmla="*/ 209643 w 481732"/>
                <a:gd name="connsiteY28" fmla="*/ 62447 h 539719"/>
                <a:gd name="connsiteX29" fmla="*/ 165038 w 481732"/>
                <a:gd name="connsiteY29" fmla="*/ 0 h 53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81732" h="539719">
                  <a:moveTo>
                    <a:pt x="165038" y="0"/>
                  </a:moveTo>
                  <a:lnTo>
                    <a:pt x="75828" y="8921"/>
                  </a:lnTo>
                  <a:lnTo>
                    <a:pt x="31223" y="80289"/>
                  </a:lnTo>
                  <a:lnTo>
                    <a:pt x="22302" y="160578"/>
                  </a:lnTo>
                  <a:lnTo>
                    <a:pt x="0" y="178419"/>
                  </a:lnTo>
                  <a:lnTo>
                    <a:pt x="0" y="223024"/>
                  </a:lnTo>
                  <a:lnTo>
                    <a:pt x="35684" y="258708"/>
                  </a:lnTo>
                  <a:lnTo>
                    <a:pt x="62447" y="338997"/>
                  </a:lnTo>
                  <a:lnTo>
                    <a:pt x="107051" y="356839"/>
                  </a:lnTo>
                  <a:lnTo>
                    <a:pt x="133814" y="414825"/>
                  </a:lnTo>
                  <a:lnTo>
                    <a:pt x="214103" y="437128"/>
                  </a:lnTo>
                  <a:lnTo>
                    <a:pt x="223024" y="486193"/>
                  </a:lnTo>
                  <a:lnTo>
                    <a:pt x="249787" y="486193"/>
                  </a:lnTo>
                  <a:lnTo>
                    <a:pt x="281010" y="539719"/>
                  </a:lnTo>
                  <a:lnTo>
                    <a:pt x="330076" y="472812"/>
                  </a:lnTo>
                  <a:lnTo>
                    <a:pt x="321155" y="414825"/>
                  </a:lnTo>
                  <a:lnTo>
                    <a:pt x="388062" y="379141"/>
                  </a:lnTo>
                  <a:lnTo>
                    <a:pt x="437128" y="392523"/>
                  </a:lnTo>
                  <a:lnTo>
                    <a:pt x="437128" y="392523"/>
                  </a:lnTo>
                  <a:lnTo>
                    <a:pt x="481732" y="383602"/>
                  </a:lnTo>
                  <a:lnTo>
                    <a:pt x="468351" y="347918"/>
                  </a:lnTo>
                  <a:lnTo>
                    <a:pt x="468351" y="298853"/>
                  </a:lnTo>
                  <a:lnTo>
                    <a:pt x="481732" y="263169"/>
                  </a:lnTo>
                  <a:lnTo>
                    <a:pt x="459430" y="231945"/>
                  </a:lnTo>
                  <a:lnTo>
                    <a:pt x="437128" y="173959"/>
                  </a:lnTo>
                  <a:lnTo>
                    <a:pt x="361299" y="120433"/>
                  </a:lnTo>
                  <a:lnTo>
                    <a:pt x="338997" y="75828"/>
                  </a:lnTo>
                  <a:lnTo>
                    <a:pt x="281010" y="89210"/>
                  </a:lnTo>
                  <a:lnTo>
                    <a:pt x="209643" y="62447"/>
                  </a:lnTo>
                  <a:lnTo>
                    <a:pt x="165038" y="0"/>
                  </a:ln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8570147" y="2985890"/>
              <a:ext cx="408190" cy="329435"/>
            </a:xfrm>
            <a:custGeom>
              <a:avLst/>
              <a:gdLst>
                <a:gd name="connsiteX0" fmla="*/ 336884 w 521791"/>
                <a:gd name="connsiteY0" fmla="*/ 0 h 466065"/>
                <a:gd name="connsiteX1" fmla="*/ 271027 w 521791"/>
                <a:gd name="connsiteY1" fmla="*/ 2533 h 466065"/>
                <a:gd name="connsiteX2" fmla="*/ 238099 w 521791"/>
                <a:gd name="connsiteY2" fmla="*/ 48126 h 466065"/>
                <a:gd name="connsiteX3" fmla="*/ 200104 w 521791"/>
                <a:gd name="connsiteY3" fmla="*/ 60791 h 466065"/>
                <a:gd name="connsiteX4" fmla="*/ 131714 w 521791"/>
                <a:gd name="connsiteY4" fmla="*/ 98785 h 466065"/>
                <a:gd name="connsiteX5" fmla="*/ 131714 w 521791"/>
                <a:gd name="connsiteY5" fmla="*/ 134247 h 466065"/>
                <a:gd name="connsiteX6" fmla="*/ 151978 w 521791"/>
                <a:gd name="connsiteY6" fmla="*/ 174774 h 466065"/>
                <a:gd name="connsiteX7" fmla="*/ 159577 w 521791"/>
                <a:gd name="connsiteY7" fmla="*/ 207703 h 466065"/>
                <a:gd name="connsiteX8" fmla="*/ 169709 w 521791"/>
                <a:gd name="connsiteY8" fmla="*/ 222900 h 466065"/>
                <a:gd name="connsiteX9" fmla="*/ 141846 w 521791"/>
                <a:gd name="connsiteY9" fmla="*/ 235565 h 466065"/>
                <a:gd name="connsiteX10" fmla="*/ 53192 w 521791"/>
                <a:gd name="connsiteY10" fmla="*/ 263428 h 466065"/>
                <a:gd name="connsiteX11" fmla="*/ 22797 w 521791"/>
                <a:gd name="connsiteY11" fmla="*/ 321686 h 466065"/>
                <a:gd name="connsiteX12" fmla="*/ 0 w 521791"/>
                <a:gd name="connsiteY12" fmla="*/ 339417 h 466065"/>
                <a:gd name="connsiteX13" fmla="*/ 7599 w 521791"/>
                <a:gd name="connsiteY13" fmla="*/ 369812 h 466065"/>
                <a:gd name="connsiteX14" fmla="*/ 20264 w 521791"/>
                <a:gd name="connsiteY14" fmla="*/ 397675 h 466065"/>
                <a:gd name="connsiteX15" fmla="*/ 113983 w 521791"/>
                <a:gd name="connsiteY15" fmla="*/ 402741 h 466065"/>
                <a:gd name="connsiteX16" fmla="*/ 134247 w 521791"/>
                <a:gd name="connsiteY16" fmla="*/ 390076 h 466065"/>
                <a:gd name="connsiteX17" fmla="*/ 162110 w 521791"/>
                <a:gd name="connsiteY17" fmla="*/ 387543 h 466065"/>
                <a:gd name="connsiteX18" fmla="*/ 189972 w 521791"/>
                <a:gd name="connsiteY18" fmla="*/ 405274 h 466065"/>
                <a:gd name="connsiteX19" fmla="*/ 243165 w 521791"/>
                <a:gd name="connsiteY19" fmla="*/ 466065 h 466065"/>
                <a:gd name="connsiteX20" fmla="*/ 288758 w 521791"/>
                <a:gd name="connsiteY20" fmla="*/ 430604 h 466065"/>
                <a:gd name="connsiteX21" fmla="*/ 359681 w 521791"/>
                <a:gd name="connsiteY21" fmla="*/ 433136 h 466065"/>
                <a:gd name="connsiteX22" fmla="*/ 390077 w 521791"/>
                <a:gd name="connsiteY22" fmla="*/ 405274 h 466065"/>
                <a:gd name="connsiteX23" fmla="*/ 423005 w 521791"/>
                <a:gd name="connsiteY23" fmla="*/ 359681 h 466065"/>
                <a:gd name="connsiteX24" fmla="*/ 466065 w 521791"/>
                <a:gd name="connsiteY24" fmla="*/ 341950 h 466065"/>
                <a:gd name="connsiteX25" fmla="*/ 488862 w 521791"/>
                <a:gd name="connsiteY25" fmla="*/ 331818 h 466065"/>
                <a:gd name="connsiteX26" fmla="*/ 521791 w 521791"/>
                <a:gd name="connsiteY26" fmla="*/ 344483 h 466065"/>
                <a:gd name="connsiteX27" fmla="*/ 519258 w 521791"/>
                <a:gd name="connsiteY27" fmla="*/ 321686 h 466065"/>
                <a:gd name="connsiteX28" fmla="*/ 501527 w 521791"/>
                <a:gd name="connsiteY28" fmla="*/ 296356 h 466065"/>
                <a:gd name="connsiteX29" fmla="*/ 516725 w 521791"/>
                <a:gd name="connsiteY29" fmla="*/ 253296 h 466065"/>
                <a:gd name="connsiteX30" fmla="*/ 476197 w 521791"/>
                <a:gd name="connsiteY30" fmla="*/ 240631 h 466065"/>
                <a:gd name="connsiteX31" fmla="*/ 448335 w 521791"/>
                <a:gd name="connsiteY31" fmla="*/ 192505 h 466065"/>
                <a:gd name="connsiteX32" fmla="*/ 410340 w 521791"/>
                <a:gd name="connsiteY32" fmla="*/ 167175 h 466065"/>
                <a:gd name="connsiteX33" fmla="*/ 379945 w 521791"/>
                <a:gd name="connsiteY33" fmla="*/ 88653 h 466065"/>
                <a:gd name="connsiteX34" fmla="*/ 349549 w 521791"/>
                <a:gd name="connsiteY34" fmla="*/ 53192 h 466065"/>
                <a:gd name="connsiteX35" fmla="*/ 336884 w 521791"/>
                <a:gd name="connsiteY35" fmla="*/ 0 h 466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21791" h="466065">
                  <a:moveTo>
                    <a:pt x="336884" y="0"/>
                  </a:moveTo>
                  <a:lnTo>
                    <a:pt x="271027" y="2533"/>
                  </a:lnTo>
                  <a:lnTo>
                    <a:pt x="238099" y="48126"/>
                  </a:lnTo>
                  <a:lnTo>
                    <a:pt x="200104" y="60791"/>
                  </a:lnTo>
                  <a:lnTo>
                    <a:pt x="131714" y="98785"/>
                  </a:lnTo>
                  <a:lnTo>
                    <a:pt x="131714" y="134247"/>
                  </a:lnTo>
                  <a:lnTo>
                    <a:pt x="151978" y="174774"/>
                  </a:lnTo>
                  <a:lnTo>
                    <a:pt x="159577" y="207703"/>
                  </a:lnTo>
                  <a:lnTo>
                    <a:pt x="169709" y="222900"/>
                  </a:lnTo>
                  <a:lnTo>
                    <a:pt x="141846" y="235565"/>
                  </a:lnTo>
                  <a:lnTo>
                    <a:pt x="53192" y="263428"/>
                  </a:lnTo>
                  <a:lnTo>
                    <a:pt x="22797" y="321686"/>
                  </a:lnTo>
                  <a:lnTo>
                    <a:pt x="0" y="339417"/>
                  </a:lnTo>
                  <a:lnTo>
                    <a:pt x="7599" y="369812"/>
                  </a:lnTo>
                  <a:lnTo>
                    <a:pt x="20264" y="397675"/>
                  </a:lnTo>
                  <a:lnTo>
                    <a:pt x="113983" y="402741"/>
                  </a:lnTo>
                  <a:lnTo>
                    <a:pt x="134247" y="390076"/>
                  </a:lnTo>
                  <a:lnTo>
                    <a:pt x="162110" y="387543"/>
                  </a:lnTo>
                  <a:lnTo>
                    <a:pt x="189972" y="405274"/>
                  </a:lnTo>
                  <a:lnTo>
                    <a:pt x="243165" y="466065"/>
                  </a:lnTo>
                  <a:lnTo>
                    <a:pt x="288758" y="430604"/>
                  </a:lnTo>
                  <a:lnTo>
                    <a:pt x="359681" y="433136"/>
                  </a:lnTo>
                  <a:lnTo>
                    <a:pt x="390077" y="405274"/>
                  </a:lnTo>
                  <a:lnTo>
                    <a:pt x="423005" y="359681"/>
                  </a:lnTo>
                  <a:lnTo>
                    <a:pt x="466065" y="341950"/>
                  </a:lnTo>
                  <a:lnTo>
                    <a:pt x="488862" y="331818"/>
                  </a:lnTo>
                  <a:lnTo>
                    <a:pt x="521791" y="344483"/>
                  </a:lnTo>
                  <a:lnTo>
                    <a:pt x="519258" y="321686"/>
                  </a:lnTo>
                  <a:lnTo>
                    <a:pt x="501527" y="296356"/>
                  </a:lnTo>
                  <a:lnTo>
                    <a:pt x="516725" y="253296"/>
                  </a:lnTo>
                  <a:lnTo>
                    <a:pt x="476197" y="240631"/>
                  </a:lnTo>
                  <a:lnTo>
                    <a:pt x="448335" y="192505"/>
                  </a:lnTo>
                  <a:lnTo>
                    <a:pt x="410340" y="167175"/>
                  </a:lnTo>
                  <a:lnTo>
                    <a:pt x="379945" y="88653"/>
                  </a:lnTo>
                  <a:lnTo>
                    <a:pt x="349549" y="53192"/>
                  </a:lnTo>
                  <a:lnTo>
                    <a:pt x="336884" y="0"/>
                  </a:ln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8635904" y="3166912"/>
              <a:ext cx="424319" cy="398020"/>
            </a:xfrm>
            <a:custGeom>
              <a:avLst/>
              <a:gdLst>
                <a:gd name="connsiteX0" fmla="*/ 22797 w 542054"/>
                <a:gd name="connsiteY0" fmla="*/ 146912 h 562318"/>
                <a:gd name="connsiteX1" fmla="*/ 0 w 542054"/>
                <a:gd name="connsiteY1" fmla="*/ 205170 h 562318"/>
                <a:gd name="connsiteX2" fmla="*/ 55725 w 542054"/>
                <a:gd name="connsiteY2" fmla="*/ 245697 h 562318"/>
                <a:gd name="connsiteX3" fmla="*/ 96252 w 542054"/>
                <a:gd name="connsiteY3" fmla="*/ 321686 h 562318"/>
                <a:gd name="connsiteX4" fmla="*/ 157044 w 542054"/>
                <a:gd name="connsiteY4" fmla="*/ 347016 h 562318"/>
                <a:gd name="connsiteX5" fmla="*/ 151978 w 542054"/>
                <a:gd name="connsiteY5" fmla="*/ 400208 h 562318"/>
                <a:gd name="connsiteX6" fmla="*/ 164643 w 542054"/>
                <a:gd name="connsiteY6" fmla="*/ 415406 h 562318"/>
                <a:gd name="connsiteX7" fmla="*/ 164643 w 542054"/>
                <a:gd name="connsiteY7" fmla="*/ 438203 h 562318"/>
                <a:gd name="connsiteX8" fmla="*/ 164643 w 542054"/>
                <a:gd name="connsiteY8" fmla="*/ 501527 h 562318"/>
                <a:gd name="connsiteX9" fmla="*/ 197571 w 542054"/>
                <a:gd name="connsiteY9" fmla="*/ 552186 h 562318"/>
                <a:gd name="connsiteX10" fmla="*/ 248230 w 542054"/>
                <a:gd name="connsiteY10" fmla="*/ 557252 h 562318"/>
                <a:gd name="connsiteX11" fmla="*/ 298890 w 542054"/>
                <a:gd name="connsiteY11" fmla="*/ 526857 h 562318"/>
                <a:gd name="connsiteX12" fmla="*/ 311554 w 542054"/>
                <a:gd name="connsiteY12" fmla="*/ 526857 h 562318"/>
                <a:gd name="connsiteX13" fmla="*/ 324219 w 542054"/>
                <a:gd name="connsiteY13" fmla="*/ 557252 h 562318"/>
                <a:gd name="connsiteX14" fmla="*/ 387543 w 542054"/>
                <a:gd name="connsiteY14" fmla="*/ 562318 h 562318"/>
                <a:gd name="connsiteX15" fmla="*/ 440736 w 542054"/>
                <a:gd name="connsiteY15" fmla="*/ 544587 h 562318"/>
                <a:gd name="connsiteX16" fmla="*/ 481263 w 542054"/>
                <a:gd name="connsiteY16" fmla="*/ 491395 h 562318"/>
                <a:gd name="connsiteX17" fmla="*/ 488862 w 542054"/>
                <a:gd name="connsiteY17" fmla="*/ 448335 h 562318"/>
                <a:gd name="connsiteX18" fmla="*/ 466065 w 542054"/>
                <a:gd name="connsiteY18" fmla="*/ 433137 h 562318"/>
                <a:gd name="connsiteX19" fmla="*/ 453400 w 542054"/>
                <a:gd name="connsiteY19" fmla="*/ 453401 h 562318"/>
                <a:gd name="connsiteX20" fmla="*/ 438203 w 542054"/>
                <a:gd name="connsiteY20" fmla="*/ 458466 h 562318"/>
                <a:gd name="connsiteX21" fmla="*/ 402741 w 542054"/>
                <a:gd name="connsiteY21" fmla="*/ 440736 h 562318"/>
                <a:gd name="connsiteX22" fmla="*/ 382477 w 542054"/>
                <a:gd name="connsiteY22" fmla="*/ 428071 h 562318"/>
                <a:gd name="connsiteX23" fmla="*/ 395142 w 542054"/>
                <a:gd name="connsiteY23" fmla="*/ 407807 h 562318"/>
                <a:gd name="connsiteX24" fmla="*/ 387543 w 542054"/>
                <a:gd name="connsiteY24" fmla="*/ 397675 h 562318"/>
                <a:gd name="connsiteX25" fmla="*/ 407807 w 542054"/>
                <a:gd name="connsiteY25" fmla="*/ 359681 h 562318"/>
                <a:gd name="connsiteX26" fmla="*/ 445802 w 542054"/>
                <a:gd name="connsiteY26" fmla="*/ 362214 h 562318"/>
                <a:gd name="connsiteX27" fmla="*/ 468598 w 542054"/>
                <a:gd name="connsiteY27" fmla="*/ 354615 h 562318"/>
                <a:gd name="connsiteX28" fmla="*/ 493928 w 542054"/>
                <a:gd name="connsiteY28" fmla="*/ 316620 h 562318"/>
                <a:gd name="connsiteX29" fmla="*/ 491395 w 542054"/>
                <a:gd name="connsiteY29" fmla="*/ 293824 h 562318"/>
                <a:gd name="connsiteX30" fmla="*/ 460999 w 542054"/>
                <a:gd name="connsiteY30" fmla="*/ 263428 h 562318"/>
                <a:gd name="connsiteX31" fmla="*/ 481263 w 542054"/>
                <a:gd name="connsiteY31" fmla="*/ 220368 h 562318"/>
                <a:gd name="connsiteX32" fmla="*/ 483796 w 542054"/>
                <a:gd name="connsiteY32" fmla="*/ 205170 h 562318"/>
                <a:gd name="connsiteX33" fmla="*/ 476197 w 542054"/>
                <a:gd name="connsiteY33" fmla="*/ 169709 h 562318"/>
                <a:gd name="connsiteX34" fmla="*/ 491395 w 542054"/>
                <a:gd name="connsiteY34" fmla="*/ 144379 h 562318"/>
                <a:gd name="connsiteX35" fmla="*/ 542054 w 542054"/>
                <a:gd name="connsiteY35" fmla="*/ 113983 h 562318"/>
                <a:gd name="connsiteX36" fmla="*/ 506593 w 542054"/>
                <a:gd name="connsiteY36" fmla="*/ 58258 h 562318"/>
                <a:gd name="connsiteX37" fmla="*/ 471131 w 542054"/>
                <a:gd name="connsiteY37" fmla="*/ 60791 h 562318"/>
                <a:gd name="connsiteX38" fmla="*/ 466065 w 542054"/>
                <a:gd name="connsiteY38" fmla="*/ 20264 h 562318"/>
                <a:gd name="connsiteX39" fmla="*/ 466065 w 542054"/>
                <a:gd name="connsiteY39" fmla="*/ 12665 h 562318"/>
                <a:gd name="connsiteX40" fmla="*/ 433137 w 542054"/>
                <a:gd name="connsiteY40" fmla="*/ 0 h 562318"/>
                <a:gd name="connsiteX41" fmla="*/ 420472 w 542054"/>
                <a:gd name="connsiteY41" fmla="*/ 45593 h 562318"/>
                <a:gd name="connsiteX42" fmla="*/ 435670 w 542054"/>
                <a:gd name="connsiteY42" fmla="*/ 68390 h 562318"/>
                <a:gd name="connsiteX43" fmla="*/ 435670 w 542054"/>
                <a:gd name="connsiteY43" fmla="*/ 91187 h 562318"/>
                <a:gd name="connsiteX44" fmla="*/ 407807 w 542054"/>
                <a:gd name="connsiteY44" fmla="*/ 81055 h 562318"/>
                <a:gd name="connsiteX45" fmla="*/ 344483 w 542054"/>
                <a:gd name="connsiteY45" fmla="*/ 98786 h 562318"/>
                <a:gd name="connsiteX46" fmla="*/ 278626 w 542054"/>
                <a:gd name="connsiteY46" fmla="*/ 174775 h 562318"/>
                <a:gd name="connsiteX47" fmla="*/ 210236 w 542054"/>
                <a:gd name="connsiteY47" fmla="*/ 182373 h 562318"/>
                <a:gd name="connsiteX48" fmla="*/ 162110 w 542054"/>
                <a:gd name="connsiteY48" fmla="*/ 210236 h 562318"/>
                <a:gd name="connsiteX49" fmla="*/ 88654 w 542054"/>
                <a:gd name="connsiteY49" fmla="*/ 136780 h 562318"/>
                <a:gd name="connsiteX50" fmla="*/ 22797 w 542054"/>
                <a:gd name="connsiteY50" fmla="*/ 146912 h 56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542054" h="562318">
                  <a:moveTo>
                    <a:pt x="22797" y="146912"/>
                  </a:moveTo>
                  <a:lnTo>
                    <a:pt x="0" y="205170"/>
                  </a:lnTo>
                  <a:lnTo>
                    <a:pt x="55725" y="245697"/>
                  </a:lnTo>
                  <a:lnTo>
                    <a:pt x="96252" y="321686"/>
                  </a:lnTo>
                  <a:lnTo>
                    <a:pt x="157044" y="347016"/>
                  </a:lnTo>
                  <a:lnTo>
                    <a:pt x="151978" y="400208"/>
                  </a:lnTo>
                  <a:lnTo>
                    <a:pt x="164643" y="415406"/>
                  </a:lnTo>
                  <a:lnTo>
                    <a:pt x="164643" y="438203"/>
                  </a:lnTo>
                  <a:lnTo>
                    <a:pt x="164643" y="501527"/>
                  </a:lnTo>
                  <a:lnTo>
                    <a:pt x="197571" y="552186"/>
                  </a:lnTo>
                  <a:lnTo>
                    <a:pt x="248230" y="557252"/>
                  </a:lnTo>
                  <a:lnTo>
                    <a:pt x="298890" y="526857"/>
                  </a:lnTo>
                  <a:lnTo>
                    <a:pt x="311554" y="526857"/>
                  </a:lnTo>
                  <a:lnTo>
                    <a:pt x="324219" y="557252"/>
                  </a:lnTo>
                  <a:lnTo>
                    <a:pt x="387543" y="562318"/>
                  </a:lnTo>
                  <a:lnTo>
                    <a:pt x="440736" y="544587"/>
                  </a:lnTo>
                  <a:lnTo>
                    <a:pt x="481263" y="491395"/>
                  </a:lnTo>
                  <a:lnTo>
                    <a:pt x="488862" y="448335"/>
                  </a:lnTo>
                  <a:lnTo>
                    <a:pt x="466065" y="433137"/>
                  </a:lnTo>
                  <a:lnTo>
                    <a:pt x="453400" y="453401"/>
                  </a:lnTo>
                  <a:lnTo>
                    <a:pt x="438203" y="458466"/>
                  </a:lnTo>
                  <a:lnTo>
                    <a:pt x="402741" y="440736"/>
                  </a:lnTo>
                  <a:lnTo>
                    <a:pt x="382477" y="428071"/>
                  </a:lnTo>
                  <a:lnTo>
                    <a:pt x="395142" y="407807"/>
                  </a:lnTo>
                  <a:lnTo>
                    <a:pt x="387543" y="397675"/>
                  </a:lnTo>
                  <a:lnTo>
                    <a:pt x="407807" y="359681"/>
                  </a:lnTo>
                  <a:lnTo>
                    <a:pt x="445802" y="362214"/>
                  </a:lnTo>
                  <a:lnTo>
                    <a:pt x="468598" y="354615"/>
                  </a:lnTo>
                  <a:lnTo>
                    <a:pt x="493928" y="316620"/>
                  </a:lnTo>
                  <a:lnTo>
                    <a:pt x="491395" y="293824"/>
                  </a:lnTo>
                  <a:lnTo>
                    <a:pt x="460999" y="263428"/>
                  </a:lnTo>
                  <a:lnTo>
                    <a:pt x="481263" y="220368"/>
                  </a:lnTo>
                  <a:lnTo>
                    <a:pt x="483796" y="205170"/>
                  </a:lnTo>
                  <a:lnTo>
                    <a:pt x="476197" y="169709"/>
                  </a:lnTo>
                  <a:lnTo>
                    <a:pt x="491395" y="144379"/>
                  </a:lnTo>
                  <a:lnTo>
                    <a:pt x="542054" y="113983"/>
                  </a:lnTo>
                  <a:lnTo>
                    <a:pt x="506593" y="58258"/>
                  </a:lnTo>
                  <a:lnTo>
                    <a:pt x="471131" y="60791"/>
                  </a:lnTo>
                  <a:lnTo>
                    <a:pt x="466065" y="20264"/>
                  </a:lnTo>
                  <a:lnTo>
                    <a:pt x="466065" y="12665"/>
                  </a:lnTo>
                  <a:lnTo>
                    <a:pt x="433137" y="0"/>
                  </a:lnTo>
                  <a:lnTo>
                    <a:pt x="420472" y="45593"/>
                  </a:lnTo>
                  <a:lnTo>
                    <a:pt x="435670" y="68390"/>
                  </a:lnTo>
                  <a:lnTo>
                    <a:pt x="435670" y="91187"/>
                  </a:lnTo>
                  <a:lnTo>
                    <a:pt x="407807" y="81055"/>
                  </a:lnTo>
                  <a:lnTo>
                    <a:pt x="344483" y="98786"/>
                  </a:lnTo>
                  <a:lnTo>
                    <a:pt x="278626" y="174775"/>
                  </a:lnTo>
                  <a:lnTo>
                    <a:pt x="210236" y="182373"/>
                  </a:lnTo>
                  <a:lnTo>
                    <a:pt x="162110" y="210236"/>
                  </a:lnTo>
                  <a:lnTo>
                    <a:pt x="88654" y="136780"/>
                  </a:lnTo>
                  <a:lnTo>
                    <a:pt x="22797" y="146912"/>
                  </a:ln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8937394" y="3416518"/>
              <a:ext cx="64516" cy="74207"/>
            </a:xfrm>
            <a:custGeom>
              <a:avLst/>
              <a:gdLst>
                <a:gd name="connsiteX0" fmla="*/ 70923 w 83588"/>
                <a:gd name="connsiteY0" fmla="*/ 0 h 93719"/>
                <a:gd name="connsiteX1" fmla="*/ 7599 w 83588"/>
                <a:gd name="connsiteY1" fmla="*/ 32928 h 93719"/>
                <a:gd name="connsiteX2" fmla="*/ 10132 w 83588"/>
                <a:gd name="connsiteY2" fmla="*/ 45593 h 93719"/>
                <a:gd name="connsiteX3" fmla="*/ 0 w 83588"/>
                <a:gd name="connsiteY3" fmla="*/ 65857 h 93719"/>
                <a:gd name="connsiteX4" fmla="*/ 58259 w 83588"/>
                <a:gd name="connsiteY4" fmla="*/ 93719 h 93719"/>
                <a:gd name="connsiteX5" fmla="*/ 73456 w 83588"/>
                <a:gd name="connsiteY5" fmla="*/ 88654 h 93719"/>
                <a:gd name="connsiteX6" fmla="*/ 83588 w 83588"/>
                <a:gd name="connsiteY6" fmla="*/ 70923 h 93719"/>
                <a:gd name="connsiteX7" fmla="*/ 70923 w 83588"/>
                <a:gd name="connsiteY7" fmla="*/ 0 h 93719"/>
                <a:gd name="connsiteX0" fmla="*/ 70923 w 83588"/>
                <a:gd name="connsiteY0" fmla="*/ 0 h 93719"/>
                <a:gd name="connsiteX1" fmla="*/ 35521 w 83588"/>
                <a:gd name="connsiteY1" fmla="*/ 14386 h 93719"/>
                <a:gd name="connsiteX2" fmla="*/ 7599 w 83588"/>
                <a:gd name="connsiteY2" fmla="*/ 32928 h 93719"/>
                <a:gd name="connsiteX3" fmla="*/ 10132 w 83588"/>
                <a:gd name="connsiteY3" fmla="*/ 45593 h 93719"/>
                <a:gd name="connsiteX4" fmla="*/ 0 w 83588"/>
                <a:gd name="connsiteY4" fmla="*/ 65857 h 93719"/>
                <a:gd name="connsiteX5" fmla="*/ 58259 w 83588"/>
                <a:gd name="connsiteY5" fmla="*/ 93719 h 93719"/>
                <a:gd name="connsiteX6" fmla="*/ 73456 w 83588"/>
                <a:gd name="connsiteY6" fmla="*/ 88654 h 93719"/>
                <a:gd name="connsiteX7" fmla="*/ 83588 w 83588"/>
                <a:gd name="connsiteY7" fmla="*/ 70923 h 93719"/>
                <a:gd name="connsiteX8" fmla="*/ 70923 w 83588"/>
                <a:gd name="connsiteY8" fmla="*/ 0 h 93719"/>
                <a:gd name="connsiteX0" fmla="*/ 70923 w 83588"/>
                <a:gd name="connsiteY0" fmla="*/ 11808 h 105527"/>
                <a:gd name="connsiteX1" fmla="*/ 21234 w 83588"/>
                <a:gd name="connsiteY1" fmla="*/ 0 h 105527"/>
                <a:gd name="connsiteX2" fmla="*/ 7599 w 83588"/>
                <a:gd name="connsiteY2" fmla="*/ 44736 h 105527"/>
                <a:gd name="connsiteX3" fmla="*/ 10132 w 83588"/>
                <a:gd name="connsiteY3" fmla="*/ 57401 h 105527"/>
                <a:gd name="connsiteX4" fmla="*/ 0 w 83588"/>
                <a:gd name="connsiteY4" fmla="*/ 77665 h 105527"/>
                <a:gd name="connsiteX5" fmla="*/ 58259 w 83588"/>
                <a:gd name="connsiteY5" fmla="*/ 105527 h 105527"/>
                <a:gd name="connsiteX6" fmla="*/ 73456 w 83588"/>
                <a:gd name="connsiteY6" fmla="*/ 100462 h 105527"/>
                <a:gd name="connsiteX7" fmla="*/ 83588 w 83588"/>
                <a:gd name="connsiteY7" fmla="*/ 82731 h 105527"/>
                <a:gd name="connsiteX8" fmla="*/ 70923 w 83588"/>
                <a:gd name="connsiteY8" fmla="*/ 11808 h 10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588" h="105527">
                  <a:moveTo>
                    <a:pt x="70923" y="11808"/>
                  </a:moveTo>
                  <a:lnTo>
                    <a:pt x="21234" y="0"/>
                  </a:lnTo>
                  <a:lnTo>
                    <a:pt x="7599" y="44736"/>
                  </a:lnTo>
                  <a:lnTo>
                    <a:pt x="10132" y="57401"/>
                  </a:lnTo>
                  <a:lnTo>
                    <a:pt x="0" y="77665"/>
                  </a:lnTo>
                  <a:lnTo>
                    <a:pt x="58259" y="105527"/>
                  </a:lnTo>
                  <a:lnTo>
                    <a:pt x="73456" y="100462"/>
                  </a:lnTo>
                  <a:lnTo>
                    <a:pt x="83588" y="82731"/>
                  </a:lnTo>
                  <a:lnTo>
                    <a:pt x="70923" y="11808"/>
                  </a:ln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9061465" y="3123061"/>
              <a:ext cx="398264" cy="364290"/>
            </a:xfrm>
            <a:custGeom>
              <a:avLst/>
              <a:gdLst>
                <a:gd name="connsiteX0" fmla="*/ 0 w 509588"/>
                <a:gd name="connsiteY0" fmla="*/ 180975 h 514350"/>
                <a:gd name="connsiteX1" fmla="*/ 54769 w 509588"/>
                <a:gd name="connsiteY1" fmla="*/ 264319 h 514350"/>
                <a:gd name="connsiteX2" fmla="*/ 80963 w 509588"/>
                <a:gd name="connsiteY2" fmla="*/ 271463 h 514350"/>
                <a:gd name="connsiteX3" fmla="*/ 88107 w 509588"/>
                <a:gd name="connsiteY3" fmla="*/ 326231 h 514350"/>
                <a:gd name="connsiteX4" fmla="*/ 66675 w 509588"/>
                <a:gd name="connsiteY4" fmla="*/ 426244 h 514350"/>
                <a:gd name="connsiteX5" fmla="*/ 111919 w 509588"/>
                <a:gd name="connsiteY5" fmla="*/ 433388 h 514350"/>
                <a:gd name="connsiteX6" fmla="*/ 178594 w 509588"/>
                <a:gd name="connsiteY6" fmla="*/ 414338 h 514350"/>
                <a:gd name="connsiteX7" fmla="*/ 221457 w 509588"/>
                <a:gd name="connsiteY7" fmla="*/ 433388 h 514350"/>
                <a:gd name="connsiteX8" fmla="*/ 330994 w 509588"/>
                <a:gd name="connsiteY8" fmla="*/ 509588 h 514350"/>
                <a:gd name="connsiteX9" fmla="*/ 395288 w 509588"/>
                <a:gd name="connsiteY9" fmla="*/ 514350 h 514350"/>
                <a:gd name="connsiteX10" fmla="*/ 414338 w 509588"/>
                <a:gd name="connsiteY10" fmla="*/ 495300 h 514350"/>
                <a:gd name="connsiteX11" fmla="*/ 385763 w 509588"/>
                <a:gd name="connsiteY11" fmla="*/ 473869 h 514350"/>
                <a:gd name="connsiteX12" fmla="*/ 385763 w 509588"/>
                <a:gd name="connsiteY12" fmla="*/ 440531 h 514350"/>
                <a:gd name="connsiteX13" fmla="*/ 423863 w 509588"/>
                <a:gd name="connsiteY13" fmla="*/ 419100 h 514350"/>
                <a:gd name="connsiteX14" fmla="*/ 431007 w 509588"/>
                <a:gd name="connsiteY14" fmla="*/ 376238 h 514350"/>
                <a:gd name="connsiteX15" fmla="*/ 435769 w 509588"/>
                <a:gd name="connsiteY15" fmla="*/ 335756 h 514350"/>
                <a:gd name="connsiteX16" fmla="*/ 497682 w 509588"/>
                <a:gd name="connsiteY16" fmla="*/ 278606 h 514350"/>
                <a:gd name="connsiteX17" fmla="*/ 509588 w 509588"/>
                <a:gd name="connsiteY17" fmla="*/ 200025 h 514350"/>
                <a:gd name="connsiteX18" fmla="*/ 390525 w 509588"/>
                <a:gd name="connsiteY18" fmla="*/ 95250 h 514350"/>
                <a:gd name="connsiteX19" fmla="*/ 323850 w 509588"/>
                <a:gd name="connsiteY19" fmla="*/ 100013 h 514350"/>
                <a:gd name="connsiteX20" fmla="*/ 295275 w 509588"/>
                <a:gd name="connsiteY20" fmla="*/ 76200 h 514350"/>
                <a:gd name="connsiteX21" fmla="*/ 283369 w 509588"/>
                <a:gd name="connsiteY21" fmla="*/ 42863 h 514350"/>
                <a:gd name="connsiteX22" fmla="*/ 266700 w 509588"/>
                <a:gd name="connsiteY22" fmla="*/ 16669 h 514350"/>
                <a:gd name="connsiteX23" fmla="*/ 192882 w 509588"/>
                <a:gd name="connsiteY23" fmla="*/ 0 h 514350"/>
                <a:gd name="connsiteX24" fmla="*/ 195263 w 509588"/>
                <a:gd name="connsiteY24" fmla="*/ 21431 h 514350"/>
                <a:gd name="connsiteX25" fmla="*/ 159544 w 509588"/>
                <a:gd name="connsiteY25" fmla="*/ 33338 h 514350"/>
                <a:gd name="connsiteX26" fmla="*/ 100013 w 509588"/>
                <a:gd name="connsiteY26" fmla="*/ 16669 h 514350"/>
                <a:gd name="connsiteX27" fmla="*/ 38100 w 509588"/>
                <a:gd name="connsiteY27" fmla="*/ 52388 h 514350"/>
                <a:gd name="connsiteX28" fmla="*/ 42863 w 509588"/>
                <a:gd name="connsiteY28" fmla="*/ 109538 h 514350"/>
                <a:gd name="connsiteX29" fmla="*/ 0 w 509588"/>
                <a:gd name="connsiteY29" fmla="*/ 180975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09588" h="514350">
                  <a:moveTo>
                    <a:pt x="0" y="180975"/>
                  </a:moveTo>
                  <a:lnTo>
                    <a:pt x="54769" y="264319"/>
                  </a:lnTo>
                  <a:lnTo>
                    <a:pt x="80963" y="271463"/>
                  </a:lnTo>
                  <a:lnTo>
                    <a:pt x="88107" y="326231"/>
                  </a:lnTo>
                  <a:lnTo>
                    <a:pt x="66675" y="426244"/>
                  </a:lnTo>
                  <a:lnTo>
                    <a:pt x="111919" y="433388"/>
                  </a:lnTo>
                  <a:lnTo>
                    <a:pt x="178594" y="414338"/>
                  </a:lnTo>
                  <a:lnTo>
                    <a:pt x="221457" y="433388"/>
                  </a:lnTo>
                  <a:lnTo>
                    <a:pt x="330994" y="509588"/>
                  </a:lnTo>
                  <a:lnTo>
                    <a:pt x="395288" y="514350"/>
                  </a:lnTo>
                  <a:lnTo>
                    <a:pt x="414338" y="495300"/>
                  </a:lnTo>
                  <a:lnTo>
                    <a:pt x="385763" y="473869"/>
                  </a:lnTo>
                  <a:lnTo>
                    <a:pt x="385763" y="440531"/>
                  </a:lnTo>
                  <a:lnTo>
                    <a:pt x="423863" y="419100"/>
                  </a:lnTo>
                  <a:lnTo>
                    <a:pt x="431007" y="376238"/>
                  </a:lnTo>
                  <a:lnTo>
                    <a:pt x="435769" y="335756"/>
                  </a:lnTo>
                  <a:lnTo>
                    <a:pt x="497682" y="278606"/>
                  </a:lnTo>
                  <a:lnTo>
                    <a:pt x="509588" y="200025"/>
                  </a:lnTo>
                  <a:lnTo>
                    <a:pt x="390525" y="95250"/>
                  </a:lnTo>
                  <a:lnTo>
                    <a:pt x="323850" y="100013"/>
                  </a:lnTo>
                  <a:lnTo>
                    <a:pt x="295275" y="76200"/>
                  </a:lnTo>
                  <a:lnTo>
                    <a:pt x="283369" y="42863"/>
                  </a:lnTo>
                  <a:lnTo>
                    <a:pt x="266700" y="16669"/>
                  </a:lnTo>
                  <a:lnTo>
                    <a:pt x="192882" y="0"/>
                  </a:lnTo>
                  <a:lnTo>
                    <a:pt x="195263" y="21431"/>
                  </a:lnTo>
                  <a:lnTo>
                    <a:pt x="159544" y="33338"/>
                  </a:lnTo>
                  <a:lnTo>
                    <a:pt x="100013" y="16669"/>
                  </a:lnTo>
                  <a:lnTo>
                    <a:pt x="38100" y="52388"/>
                  </a:lnTo>
                  <a:lnTo>
                    <a:pt x="42863" y="109538"/>
                  </a:lnTo>
                  <a:lnTo>
                    <a:pt x="0" y="180975"/>
                  </a:ln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8946078" y="3253486"/>
              <a:ext cx="957820" cy="851134"/>
            </a:xfrm>
            <a:custGeom>
              <a:avLst/>
              <a:gdLst>
                <a:gd name="connsiteX0" fmla="*/ 0 w 1226344"/>
                <a:gd name="connsiteY0" fmla="*/ 452438 h 1152525"/>
                <a:gd name="connsiteX1" fmla="*/ 28575 w 1226344"/>
                <a:gd name="connsiteY1" fmla="*/ 526257 h 1152525"/>
                <a:gd name="connsiteX2" fmla="*/ 73819 w 1226344"/>
                <a:gd name="connsiteY2" fmla="*/ 564357 h 1152525"/>
                <a:gd name="connsiteX3" fmla="*/ 109537 w 1226344"/>
                <a:gd name="connsiteY3" fmla="*/ 657225 h 1152525"/>
                <a:gd name="connsiteX4" fmla="*/ 128587 w 1226344"/>
                <a:gd name="connsiteY4" fmla="*/ 685800 h 1152525"/>
                <a:gd name="connsiteX5" fmla="*/ 142875 w 1226344"/>
                <a:gd name="connsiteY5" fmla="*/ 666750 h 1152525"/>
                <a:gd name="connsiteX6" fmla="*/ 142875 w 1226344"/>
                <a:gd name="connsiteY6" fmla="*/ 633413 h 1152525"/>
                <a:gd name="connsiteX7" fmla="*/ 180975 w 1226344"/>
                <a:gd name="connsiteY7" fmla="*/ 666750 h 1152525"/>
                <a:gd name="connsiteX8" fmla="*/ 240506 w 1226344"/>
                <a:gd name="connsiteY8" fmla="*/ 673894 h 1152525"/>
                <a:gd name="connsiteX9" fmla="*/ 271462 w 1226344"/>
                <a:gd name="connsiteY9" fmla="*/ 702469 h 1152525"/>
                <a:gd name="connsiteX10" fmla="*/ 326231 w 1226344"/>
                <a:gd name="connsiteY10" fmla="*/ 721519 h 1152525"/>
                <a:gd name="connsiteX11" fmla="*/ 338137 w 1226344"/>
                <a:gd name="connsiteY11" fmla="*/ 762000 h 1152525"/>
                <a:gd name="connsiteX12" fmla="*/ 321469 w 1226344"/>
                <a:gd name="connsiteY12" fmla="*/ 781050 h 1152525"/>
                <a:gd name="connsiteX13" fmla="*/ 311944 w 1226344"/>
                <a:gd name="connsiteY13" fmla="*/ 807244 h 1152525"/>
                <a:gd name="connsiteX14" fmla="*/ 266700 w 1226344"/>
                <a:gd name="connsiteY14" fmla="*/ 826294 h 1152525"/>
                <a:gd name="connsiteX15" fmla="*/ 219075 w 1226344"/>
                <a:gd name="connsiteY15" fmla="*/ 900113 h 1152525"/>
                <a:gd name="connsiteX16" fmla="*/ 204787 w 1226344"/>
                <a:gd name="connsiteY16" fmla="*/ 909638 h 1152525"/>
                <a:gd name="connsiteX17" fmla="*/ 192881 w 1226344"/>
                <a:gd name="connsiteY17" fmla="*/ 973932 h 1152525"/>
                <a:gd name="connsiteX18" fmla="*/ 152400 w 1226344"/>
                <a:gd name="connsiteY18" fmla="*/ 1042988 h 1152525"/>
                <a:gd name="connsiteX19" fmla="*/ 157162 w 1226344"/>
                <a:gd name="connsiteY19" fmla="*/ 1071563 h 1152525"/>
                <a:gd name="connsiteX20" fmla="*/ 204787 w 1226344"/>
                <a:gd name="connsiteY20" fmla="*/ 1083469 h 1152525"/>
                <a:gd name="connsiteX21" fmla="*/ 233362 w 1226344"/>
                <a:gd name="connsiteY21" fmla="*/ 1133475 h 1152525"/>
                <a:gd name="connsiteX22" fmla="*/ 247650 w 1226344"/>
                <a:gd name="connsiteY22" fmla="*/ 1133475 h 1152525"/>
                <a:gd name="connsiteX23" fmla="*/ 266700 w 1226344"/>
                <a:gd name="connsiteY23" fmla="*/ 1102519 h 1152525"/>
                <a:gd name="connsiteX24" fmla="*/ 257175 w 1226344"/>
                <a:gd name="connsiteY24" fmla="*/ 1081088 h 1152525"/>
                <a:gd name="connsiteX25" fmla="*/ 230981 w 1226344"/>
                <a:gd name="connsiteY25" fmla="*/ 1076325 h 1152525"/>
                <a:gd name="connsiteX26" fmla="*/ 230981 w 1226344"/>
                <a:gd name="connsiteY26" fmla="*/ 1052513 h 1152525"/>
                <a:gd name="connsiteX27" fmla="*/ 228600 w 1226344"/>
                <a:gd name="connsiteY27" fmla="*/ 1009650 h 1152525"/>
                <a:gd name="connsiteX28" fmla="*/ 216694 w 1226344"/>
                <a:gd name="connsiteY28" fmla="*/ 976313 h 1152525"/>
                <a:gd name="connsiteX29" fmla="*/ 223837 w 1226344"/>
                <a:gd name="connsiteY29" fmla="*/ 940594 h 1152525"/>
                <a:gd name="connsiteX30" fmla="*/ 266700 w 1226344"/>
                <a:gd name="connsiteY30" fmla="*/ 900113 h 1152525"/>
                <a:gd name="connsiteX31" fmla="*/ 278606 w 1226344"/>
                <a:gd name="connsiteY31" fmla="*/ 897732 h 1152525"/>
                <a:gd name="connsiteX32" fmla="*/ 290512 w 1226344"/>
                <a:gd name="connsiteY32" fmla="*/ 938213 h 1152525"/>
                <a:gd name="connsiteX33" fmla="*/ 302419 w 1226344"/>
                <a:gd name="connsiteY33" fmla="*/ 938213 h 1152525"/>
                <a:gd name="connsiteX34" fmla="*/ 321469 w 1226344"/>
                <a:gd name="connsiteY34" fmla="*/ 962025 h 1152525"/>
                <a:gd name="connsiteX35" fmla="*/ 338137 w 1226344"/>
                <a:gd name="connsiteY35" fmla="*/ 957263 h 1152525"/>
                <a:gd name="connsiteX36" fmla="*/ 359569 w 1226344"/>
                <a:gd name="connsiteY36" fmla="*/ 942975 h 1152525"/>
                <a:gd name="connsiteX37" fmla="*/ 483394 w 1226344"/>
                <a:gd name="connsiteY37" fmla="*/ 954882 h 1152525"/>
                <a:gd name="connsiteX38" fmla="*/ 516731 w 1226344"/>
                <a:gd name="connsiteY38" fmla="*/ 947738 h 1152525"/>
                <a:gd name="connsiteX39" fmla="*/ 545306 w 1226344"/>
                <a:gd name="connsiteY39" fmla="*/ 964407 h 1152525"/>
                <a:gd name="connsiteX40" fmla="*/ 561975 w 1226344"/>
                <a:gd name="connsiteY40" fmla="*/ 978694 h 1152525"/>
                <a:gd name="connsiteX41" fmla="*/ 604837 w 1226344"/>
                <a:gd name="connsiteY41" fmla="*/ 981075 h 1152525"/>
                <a:gd name="connsiteX42" fmla="*/ 640556 w 1226344"/>
                <a:gd name="connsiteY42" fmla="*/ 1021557 h 1152525"/>
                <a:gd name="connsiteX43" fmla="*/ 659606 w 1226344"/>
                <a:gd name="connsiteY43" fmla="*/ 1019175 h 1152525"/>
                <a:gd name="connsiteX44" fmla="*/ 702469 w 1226344"/>
                <a:gd name="connsiteY44" fmla="*/ 976313 h 1152525"/>
                <a:gd name="connsiteX45" fmla="*/ 735806 w 1226344"/>
                <a:gd name="connsiteY45" fmla="*/ 1000125 h 1152525"/>
                <a:gd name="connsiteX46" fmla="*/ 752475 w 1226344"/>
                <a:gd name="connsiteY46" fmla="*/ 1023938 h 1152525"/>
                <a:gd name="connsiteX47" fmla="*/ 785812 w 1226344"/>
                <a:gd name="connsiteY47" fmla="*/ 1021557 h 1152525"/>
                <a:gd name="connsiteX48" fmla="*/ 819150 w 1226344"/>
                <a:gd name="connsiteY48" fmla="*/ 1042988 h 1152525"/>
                <a:gd name="connsiteX49" fmla="*/ 823912 w 1226344"/>
                <a:gd name="connsiteY49" fmla="*/ 1064419 h 1152525"/>
                <a:gd name="connsiteX50" fmla="*/ 842962 w 1226344"/>
                <a:gd name="connsiteY50" fmla="*/ 1066800 h 1152525"/>
                <a:gd name="connsiteX51" fmla="*/ 904875 w 1226344"/>
                <a:gd name="connsiteY51" fmla="*/ 1073944 h 1152525"/>
                <a:gd name="connsiteX52" fmla="*/ 933450 w 1226344"/>
                <a:gd name="connsiteY52" fmla="*/ 1112044 h 1152525"/>
                <a:gd name="connsiteX53" fmla="*/ 938212 w 1226344"/>
                <a:gd name="connsiteY53" fmla="*/ 1140619 h 1152525"/>
                <a:gd name="connsiteX54" fmla="*/ 940594 w 1226344"/>
                <a:gd name="connsiteY54" fmla="*/ 1152525 h 1152525"/>
                <a:gd name="connsiteX55" fmla="*/ 1042987 w 1226344"/>
                <a:gd name="connsiteY55" fmla="*/ 1150144 h 1152525"/>
                <a:gd name="connsiteX56" fmla="*/ 1071562 w 1226344"/>
                <a:gd name="connsiteY56" fmla="*/ 1069182 h 1152525"/>
                <a:gd name="connsiteX57" fmla="*/ 1062037 w 1226344"/>
                <a:gd name="connsiteY57" fmla="*/ 1045369 h 1152525"/>
                <a:gd name="connsiteX58" fmla="*/ 1059656 w 1226344"/>
                <a:gd name="connsiteY58" fmla="*/ 1012032 h 1152525"/>
                <a:gd name="connsiteX59" fmla="*/ 1066800 w 1226344"/>
                <a:gd name="connsiteY59" fmla="*/ 992982 h 1152525"/>
                <a:gd name="connsiteX60" fmla="*/ 1083469 w 1226344"/>
                <a:gd name="connsiteY60" fmla="*/ 973932 h 1152525"/>
                <a:gd name="connsiteX61" fmla="*/ 1107281 w 1226344"/>
                <a:gd name="connsiteY61" fmla="*/ 964407 h 1152525"/>
                <a:gd name="connsiteX62" fmla="*/ 1133475 w 1226344"/>
                <a:gd name="connsiteY62" fmla="*/ 921544 h 1152525"/>
                <a:gd name="connsiteX63" fmla="*/ 1150144 w 1226344"/>
                <a:gd name="connsiteY63" fmla="*/ 921544 h 1152525"/>
                <a:gd name="connsiteX64" fmla="*/ 1197769 w 1226344"/>
                <a:gd name="connsiteY64" fmla="*/ 940594 h 1152525"/>
                <a:gd name="connsiteX65" fmla="*/ 1226344 w 1226344"/>
                <a:gd name="connsiteY65" fmla="*/ 904875 h 1152525"/>
                <a:gd name="connsiteX66" fmla="*/ 1195387 w 1226344"/>
                <a:gd name="connsiteY66" fmla="*/ 852488 h 1152525"/>
                <a:gd name="connsiteX67" fmla="*/ 1159669 w 1226344"/>
                <a:gd name="connsiteY67" fmla="*/ 804863 h 1152525"/>
                <a:gd name="connsiteX68" fmla="*/ 1162050 w 1226344"/>
                <a:gd name="connsiteY68" fmla="*/ 762000 h 1152525"/>
                <a:gd name="connsiteX69" fmla="*/ 1216819 w 1226344"/>
                <a:gd name="connsiteY69" fmla="*/ 702469 h 1152525"/>
                <a:gd name="connsiteX70" fmla="*/ 1219200 w 1226344"/>
                <a:gd name="connsiteY70" fmla="*/ 676275 h 1152525"/>
                <a:gd name="connsiteX71" fmla="*/ 1181100 w 1226344"/>
                <a:gd name="connsiteY71" fmla="*/ 661988 h 1152525"/>
                <a:gd name="connsiteX72" fmla="*/ 1150144 w 1226344"/>
                <a:gd name="connsiteY72" fmla="*/ 635794 h 1152525"/>
                <a:gd name="connsiteX73" fmla="*/ 1133475 w 1226344"/>
                <a:gd name="connsiteY73" fmla="*/ 602457 h 1152525"/>
                <a:gd name="connsiteX74" fmla="*/ 1083469 w 1226344"/>
                <a:gd name="connsiteY74" fmla="*/ 604838 h 1152525"/>
                <a:gd name="connsiteX75" fmla="*/ 1033462 w 1226344"/>
                <a:gd name="connsiteY75" fmla="*/ 604838 h 1152525"/>
                <a:gd name="connsiteX76" fmla="*/ 1014412 w 1226344"/>
                <a:gd name="connsiteY76" fmla="*/ 583407 h 1152525"/>
                <a:gd name="connsiteX77" fmla="*/ 950119 w 1226344"/>
                <a:gd name="connsiteY77" fmla="*/ 578644 h 1152525"/>
                <a:gd name="connsiteX78" fmla="*/ 933450 w 1226344"/>
                <a:gd name="connsiteY78" fmla="*/ 561975 h 1152525"/>
                <a:gd name="connsiteX79" fmla="*/ 933450 w 1226344"/>
                <a:gd name="connsiteY79" fmla="*/ 547688 h 1152525"/>
                <a:gd name="connsiteX80" fmla="*/ 859631 w 1226344"/>
                <a:gd name="connsiteY80" fmla="*/ 511969 h 1152525"/>
                <a:gd name="connsiteX81" fmla="*/ 850106 w 1226344"/>
                <a:gd name="connsiteY81" fmla="*/ 492919 h 1152525"/>
                <a:gd name="connsiteX82" fmla="*/ 828675 w 1226344"/>
                <a:gd name="connsiteY82" fmla="*/ 476250 h 1152525"/>
                <a:gd name="connsiteX83" fmla="*/ 795337 w 1226344"/>
                <a:gd name="connsiteY83" fmla="*/ 478632 h 1152525"/>
                <a:gd name="connsiteX84" fmla="*/ 773906 w 1226344"/>
                <a:gd name="connsiteY84" fmla="*/ 471488 h 1152525"/>
                <a:gd name="connsiteX85" fmla="*/ 728662 w 1226344"/>
                <a:gd name="connsiteY85" fmla="*/ 428625 h 1152525"/>
                <a:gd name="connsiteX86" fmla="*/ 700087 w 1226344"/>
                <a:gd name="connsiteY86" fmla="*/ 421482 h 1152525"/>
                <a:gd name="connsiteX87" fmla="*/ 666750 w 1226344"/>
                <a:gd name="connsiteY87" fmla="*/ 383382 h 1152525"/>
                <a:gd name="connsiteX88" fmla="*/ 626269 w 1226344"/>
                <a:gd name="connsiteY88" fmla="*/ 369094 h 1152525"/>
                <a:gd name="connsiteX89" fmla="*/ 585787 w 1226344"/>
                <a:gd name="connsiteY89" fmla="*/ 335757 h 1152525"/>
                <a:gd name="connsiteX90" fmla="*/ 564356 w 1226344"/>
                <a:gd name="connsiteY90" fmla="*/ 311944 h 1152525"/>
                <a:gd name="connsiteX91" fmla="*/ 550069 w 1226344"/>
                <a:gd name="connsiteY91" fmla="*/ 330994 h 1152525"/>
                <a:gd name="connsiteX92" fmla="*/ 478631 w 1226344"/>
                <a:gd name="connsiteY92" fmla="*/ 328613 h 1152525"/>
                <a:gd name="connsiteX93" fmla="*/ 330994 w 1226344"/>
                <a:gd name="connsiteY93" fmla="*/ 230982 h 1152525"/>
                <a:gd name="connsiteX94" fmla="*/ 259556 w 1226344"/>
                <a:gd name="connsiteY94" fmla="*/ 254794 h 1152525"/>
                <a:gd name="connsiteX95" fmla="*/ 221456 w 1226344"/>
                <a:gd name="connsiteY95" fmla="*/ 245269 h 1152525"/>
                <a:gd name="connsiteX96" fmla="*/ 238125 w 1226344"/>
                <a:gd name="connsiteY96" fmla="*/ 150019 h 1152525"/>
                <a:gd name="connsiteX97" fmla="*/ 228600 w 1226344"/>
                <a:gd name="connsiteY97" fmla="*/ 95250 h 1152525"/>
                <a:gd name="connsiteX98" fmla="*/ 197644 w 1226344"/>
                <a:gd name="connsiteY98" fmla="*/ 78582 h 1152525"/>
                <a:gd name="connsiteX99" fmla="*/ 145256 w 1226344"/>
                <a:gd name="connsiteY99" fmla="*/ 0 h 1152525"/>
                <a:gd name="connsiteX100" fmla="*/ 88106 w 1226344"/>
                <a:gd name="connsiteY100" fmla="*/ 30957 h 1152525"/>
                <a:gd name="connsiteX101" fmla="*/ 83344 w 1226344"/>
                <a:gd name="connsiteY101" fmla="*/ 54769 h 1152525"/>
                <a:gd name="connsiteX102" fmla="*/ 90487 w 1226344"/>
                <a:gd name="connsiteY102" fmla="*/ 100013 h 1152525"/>
                <a:gd name="connsiteX103" fmla="*/ 71437 w 1226344"/>
                <a:gd name="connsiteY103" fmla="*/ 135732 h 1152525"/>
                <a:gd name="connsiteX104" fmla="*/ 66675 w 1226344"/>
                <a:gd name="connsiteY104" fmla="*/ 145257 h 1152525"/>
                <a:gd name="connsiteX105" fmla="*/ 97631 w 1226344"/>
                <a:gd name="connsiteY105" fmla="*/ 185738 h 1152525"/>
                <a:gd name="connsiteX106" fmla="*/ 83344 w 1226344"/>
                <a:gd name="connsiteY106" fmla="*/ 223838 h 1152525"/>
                <a:gd name="connsiteX107" fmla="*/ 59531 w 1226344"/>
                <a:gd name="connsiteY107" fmla="*/ 240507 h 1152525"/>
                <a:gd name="connsiteX108" fmla="*/ 69056 w 1226344"/>
                <a:gd name="connsiteY108" fmla="*/ 309563 h 1152525"/>
                <a:gd name="connsiteX109" fmla="*/ 92869 w 1226344"/>
                <a:gd name="connsiteY109" fmla="*/ 321469 h 1152525"/>
                <a:gd name="connsiteX110" fmla="*/ 85725 w 1226344"/>
                <a:gd name="connsiteY110" fmla="*/ 369094 h 1152525"/>
                <a:gd name="connsiteX111" fmla="*/ 42862 w 1226344"/>
                <a:gd name="connsiteY111" fmla="*/ 421482 h 1152525"/>
                <a:gd name="connsiteX112" fmla="*/ 0 w 1226344"/>
                <a:gd name="connsiteY112" fmla="*/ 452438 h 1152525"/>
                <a:gd name="connsiteX0" fmla="*/ 0 w 1226344"/>
                <a:gd name="connsiteY0" fmla="*/ 452438 h 1152525"/>
                <a:gd name="connsiteX1" fmla="*/ 28575 w 1226344"/>
                <a:gd name="connsiteY1" fmla="*/ 526257 h 1152525"/>
                <a:gd name="connsiteX2" fmla="*/ 73819 w 1226344"/>
                <a:gd name="connsiteY2" fmla="*/ 564357 h 1152525"/>
                <a:gd name="connsiteX3" fmla="*/ 109537 w 1226344"/>
                <a:gd name="connsiteY3" fmla="*/ 657225 h 1152525"/>
                <a:gd name="connsiteX4" fmla="*/ 128587 w 1226344"/>
                <a:gd name="connsiteY4" fmla="*/ 685800 h 1152525"/>
                <a:gd name="connsiteX5" fmla="*/ 142875 w 1226344"/>
                <a:gd name="connsiteY5" fmla="*/ 666750 h 1152525"/>
                <a:gd name="connsiteX6" fmla="*/ 142875 w 1226344"/>
                <a:gd name="connsiteY6" fmla="*/ 633413 h 1152525"/>
                <a:gd name="connsiteX7" fmla="*/ 180975 w 1226344"/>
                <a:gd name="connsiteY7" fmla="*/ 666750 h 1152525"/>
                <a:gd name="connsiteX8" fmla="*/ 240506 w 1226344"/>
                <a:gd name="connsiteY8" fmla="*/ 673894 h 1152525"/>
                <a:gd name="connsiteX9" fmla="*/ 271462 w 1226344"/>
                <a:gd name="connsiteY9" fmla="*/ 702469 h 1152525"/>
                <a:gd name="connsiteX10" fmla="*/ 326231 w 1226344"/>
                <a:gd name="connsiteY10" fmla="*/ 721519 h 1152525"/>
                <a:gd name="connsiteX11" fmla="*/ 338137 w 1226344"/>
                <a:gd name="connsiteY11" fmla="*/ 762000 h 1152525"/>
                <a:gd name="connsiteX12" fmla="*/ 321469 w 1226344"/>
                <a:gd name="connsiteY12" fmla="*/ 781050 h 1152525"/>
                <a:gd name="connsiteX13" fmla="*/ 311944 w 1226344"/>
                <a:gd name="connsiteY13" fmla="*/ 807244 h 1152525"/>
                <a:gd name="connsiteX14" fmla="*/ 266700 w 1226344"/>
                <a:gd name="connsiteY14" fmla="*/ 826294 h 1152525"/>
                <a:gd name="connsiteX15" fmla="*/ 219075 w 1226344"/>
                <a:gd name="connsiteY15" fmla="*/ 900113 h 1152525"/>
                <a:gd name="connsiteX16" fmla="*/ 204787 w 1226344"/>
                <a:gd name="connsiteY16" fmla="*/ 909638 h 1152525"/>
                <a:gd name="connsiteX17" fmla="*/ 192881 w 1226344"/>
                <a:gd name="connsiteY17" fmla="*/ 973932 h 1152525"/>
                <a:gd name="connsiteX18" fmla="*/ 152400 w 1226344"/>
                <a:gd name="connsiteY18" fmla="*/ 1042988 h 1152525"/>
                <a:gd name="connsiteX19" fmla="*/ 157162 w 1226344"/>
                <a:gd name="connsiteY19" fmla="*/ 1071563 h 1152525"/>
                <a:gd name="connsiteX20" fmla="*/ 204787 w 1226344"/>
                <a:gd name="connsiteY20" fmla="*/ 1083469 h 1152525"/>
                <a:gd name="connsiteX21" fmla="*/ 233362 w 1226344"/>
                <a:gd name="connsiteY21" fmla="*/ 1133475 h 1152525"/>
                <a:gd name="connsiteX22" fmla="*/ 247650 w 1226344"/>
                <a:gd name="connsiteY22" fmla="*/ 1133475 h 1152525"/>
                <a:gd name="connsiteX23" fmla="*/ 266700 w 1226344"/>
                <a:gd name="connsiteY23" fmla="*/ 1102519 h 1152525"/>
                <a:gd name="connsiteX24" fmla="*/ 257175 w 1226344"/>
                <a:gd name="connsiteY24" fmla="*/ 1081088 h 1152525"/>
                <a:gd name="connsiteX25" fmla="*/ 230981 w 1226344"/>
                <a:gd name="connsiteY25" fmla="*/ 1076325 h 1152525"/>
                <a:gd name="connsiteX26" fmla="*/ 230981 w 1226344"/>
                <a:gd name="connsiteY26" fmla="*/ 1052513 h 1152525"/>
                <a:gd name="connsiteX27" fmla="*/ 228600 w 1226344"/>
                <a:gd name="connsiteY27" fmla="*/ 1009650 h 1152525"/>
                <a:gd name="connsiteX28" fmla="*/ 216694 w 1226344"/>
                <a:gd name="connsiteY28" fmla="*/ 976313 h 1152525"/>
                <a:gd name="connsiteX29" fmla="*/ 223837 w 1226344"/>
                <a:gd name="connsiteY29" fmla="*/ 940594 h 1152525"/>
                <a:gd name="connsiteX30" fmla="*/ 266700 w 1226344"/>
                <a:gd name="connsiteY30" fmla="*/ 900113 h 1152525"/>
                <a:gd name="connsiteX31" fmla="*/ 278606 w 1226344"/>
                <a:gd name="connsiteY31" fmla="*/ 897732 h 1152525"/>
                <a:gd name="connsiteX32" fmla="*/ 290512 w 1226344"/>
                <a:gd name="connsiteY32" fmla="*/ 938213 h 1152525"/>
                <a:gd name="connsiteX33" fmla="*/ 302419 w 1226344"/>
                <a:gd name="connsiteY33" fmla="*/ 938213 h 1152525"/>
                <a:gd name="connsiteX34" fmla="*/ 321469 w 1226344"/>
                <a:gd name="connsiteY34" fmla="*/ 962025 h 1152525"/>
                <a:gd name="connsiteX35" fmla="*/ 338137 w 1226344"/>
                <a:gd name="connsiteY35" fmla="*/ 957263 h 1152525"/>
                <a:gd name="connsiteX36" fmla="*/ 359569 w 1226344"/>
                <a:gd name="connsiteY36" fmla="*/ 942975 h 1152525"/>
                <a:gd name="connsiteX37" fmla="*/ 483394 w 1226344"/>
                <a:gd name="connsiteY37" fmla="*/ 954882 h 1152525"/>
                <a:gd name="connsiteX38" fmla="*/ 516731 w 1226344"/>
                <a:gd name="connsiteY38" fmla="*/ 947738 h 1152525"/>
                <a:gd name="connsiteX39" fmla="*/ 545306 w 1226344"/>
                <a:gd name="connsiteY39" fmla="*/ 964407 h 1152525"/>
                <a:gd name="connsiteX40" fmla="*/ 561975 w 1226344"/>
                <a:gd name="connsiteY40" fmla="*/ 978694 h 1152525"/>
                <a:gd name="connsiteX41" fmla="*/ 604837 w 1226344"/>
                <a:gd name="connsiteY41" fmla="*/ 981075 h 1152525"/>
                <a:gd name="connsiteX42" fmla="*/ 640556 w 1226344"/>
                <a:gd name="connsiteY42" fmla="*/ 1021557 h 1152525"/>
                <a:gd name="connsiteX43" fmla="*/ 659606 w 1226344"/>
                <a:gd name="connsiteY43" fmla="*/ 1019175 h 1152525"/>
                <a:gd name="connsiteX44" fmla="*/ 702469 w 1226344"/>
                <a:gd name="connsiteY44" fmla="*/ 976313 h 1152525"/>
                <a:gd name="connsiteX45" fmla="*/ 735806 w 1226344"/>
                <a:gd name="connsiteY45" fmla="*/ 1000125 h 1152525"/>
                <a:gd name="connsiteX46" fmla="*/ 752475 w 1226344"/>
                <a:gd name="connsiteY46" fmla="*/ 1023938 h 1152525"/>
                <a:gd name="connsiteX47" fmla="*/ 785812 w 1226344"/>
                <a:gd name="connsiteY47" fmla="*/ 1021557 h 1152525"/>
                <a:gd name="connsiteX48" fmla="*/ 819150 w 1226344"/>
                <a:gd name="connsiteY48" fmla="*/ 1042988 h 1152525"/>
                <a:gd name="connsiteX49" fmla="*/ 823912 w 1226344"/>
                <a:gd name="connsiteY49" fmla="*/ 1064419 h 1152525"/>
                <a:gd name="connsiteX50" fmla="*/ 842962 w 1226344"/>
                <a:gd name="connsiteY50" fmla="*/ 1066800 h 1152525"/>
                <a:gd name="connsiteX51" fmla="*/ 904875 w 1226344"/>
                <a:gd name="connsiteY51" fmla="*/ 1073944 h 1152525"/>
                <a:gd name="connsiteX52" fmla="*/ 933450 w 1226344"/>
                <a:gd name="connsiteY52" fmla="*/ 1112044 h 1152525"/>
                <a:gd name="connsiteX53" fmla="*/ 938212 w 1226344"/>
                <a:gd name="connsiteY53" fmla="*/ 1140619 h 1152525"/>
                <a:gd name="connsiteX54" fmla="*/ 940594 w 1226344"/>
                <a:gd name="connsiteY54" fmla="*/ 1152525 h 1152525"/>
                <a:gd name="connsiteX55" fmla="*/ 990600 w 1226344"/>
                <a:gd name="connsiteY55" fmla="*/ 1150144 h 1152525"/>
                <a:gd name="connsiteX56" fmla="*/ 1042987 w 1226344"/>
                <a:gd name="connsiteY56" fmla="*/ 1150144 h 1152525"/>
                <a:gd name="connsiteX57" fmla="*/ 1071562 w 1226344"/>
                <a:gd name="connsiteY57" fmla="*/ 1069182 h 1152525"/>
                <a:gd name="connsiteX58" fmla="*/ 1062037 w 1226344"/>
                <a:gd name="connsiteY58" fmla="*/ 1045369 h 1152525"/>
                <a:gd name="connsiteX59" fmla="*/ 1059656 w 1226344"/>
                <a:gd name="connsiteY59" fmla="*/ 1012032 h 1152525"/>
                <a:gd name="connsiteX60" fmla="*/ 1066800 w 1226344"/>
                <a:gd name="connsiteY60" fmla="*/ 992982 h 1152525"/>
                <a:gd name="connsiteX61" fmla="*/ 1083469 w 1226344"/>
                <a:gd name="connsiteY61" fmla="*/ 973932 h 1152525"/>
                <a:gd name="connsiteX62" fmla="*/ 1107281 w 1226344"/>
                <a:gd name="connsiteY62" fmla="*/ 964407 h 1152525"/>
                <a:gd name="connsiteX63" fmla="*/ 1133475 w 1226344"/>
                <a:gd name="connsiteY63" fmla="*/ 921544 h 1152525"/>
                <a:gd name="connsiteX64" fmla="*/ 1150144 w 1226344"/>
                <a:gd name="connsiteY64" fmla="*/ 921544 h 1152525"/>
                <a:gd name="connsiteX65" fmla="*/ 1197769 w 1226344"/>
                <a:gd name="connsiteY65" fmla="*/ 940594 h 1152525"/>
                <a:gd name="connsiteX66" fmla="*/ 1226344 w 1226344"/>
                <a:gd name="connsiteY66" fmla="*/ 904875 h 1152525"/>
                <a:gd name="connsiteX67" fmla="*/ 1195387 w 1226344"/>
                <a:gd name="connsiteY67" fmla="*/ 852488 h 1152525"/>
                <a:gd name="connsiteX68" fmla="*/ 1159669 w 1226344"/>
                <a:gd name="connsiteY68" fmla="*/ 804863 h 1152525"/>
                <a:gd name="connsiteX69" fmla="*/ 1162050 w 1226344"/>
                <a:gd name="connsiteY69" fmla="*/ 762000 h 1152525"/>
                <a:gd name="connsiteX70" fmla="*/ 1216819 w 1226344"/>
                <a:gd name="connsiteY70" fmla="*/ 702469 h 1152525"/>
                <a:gd name="connsiteX71" fmla="*/ 1219200 w 1226344"/>
                <a:gd name="connsiteY71" fmla="*/ 676275 h 1152525"/>
                <a:gd name="connsiteX72" fmla="*/ 1181100 w 1226344"/>
                <a:gd name="connsiteY72" fmla="*/ 661988 h 1152525"/>
                <a:gd name="connsiteX73" fmla="*/ 1150144 w 1226344"/>
                <a:gd name="connsiteY73" fmla="*/ 635794 h 1152525"/>
                <a:gd name="connsiteX74" fmla="*/ 1133475 w 1226344"/>
                <a:gd name="connsiteY74" fmla="*/ 602457 h 1152525"/>
                <a:gd name="connsiteX75" fmla="*/ 1083469 w 1226344"/>
                <a:gd name="connsiteY75" fmla="*/ 604838 h 1152525"/>
                <a:gd name="connsiteX76" fmla="*/ 1033462 w 1226344"/>
                <a:gd name="connsiteY76" fmla="*/ 604838 h 1152525"/>
                <a:gd name="connsiteX77" fmla="*/ 1014412 w 1226344"/>
                <a:gd name="connsiteY77" fmla="*/ 583407 h 1152525"/>
                <a:gd name="connsiteX78" fmla="*/ 950119 w 1226344"/>
                <a:gd name="connsiteY78" fmla="*/ 578644 h 1152525"/>
                <a:gd name="connsiteX79" fmla="*/ 933450 w 1226344"/>
                <a:gd name="connsiteY79" fmla="*/ 561975 h 1152525"/>
                <a:gd name="connsiteX80" fmla="*/ 933450 w 1226344"/>
                <a:gd name="connsiteY80" fmla="*/ 547688 h 1152525"/>
                <a:gd name="connsiteX81" fmla="*/ 859631 w 1226344"/>
                <a:gd name="connsiteY81" fmla="*/ 511969 h 1152525"/>
                <a:gd name="connsiteX82" fmla="*/ 850106 w 1226344"/>
                <a:gd name="connsiteY82" fmla="*/ 492919 h 1152525"/>
                <a:gd name="connsiteX83" fmla="*/ 828675 w 1226344"/>
                <a:gd name="connsiteY83" fmla="*/ 476250 h 1152525"/>
                <a:gd name="connsiteX84" fmla="*/ 795337 w 1226344"/>
                <a:gd name="connsiteY84" fmla="*/ 478632 h 1152525"/>
                <a:gd name="connsiteX85" fmla="*/ 773906 w 1226344"/>
                <a:gd name="connsiteY85" fmla="*/ 471488 h 1152525"/>
                <a:gd name="connsiteX86" fmla="*/ 728662 w 1226344"/>
                <a:gd name="connsiteY86" fmla="*/ 428625 h 1152525"/>
                <a:gd name="connsiteX87" fmla="*/ 700087 w 1226344"/>
                <a:gd name="connsiteY87" fmla="*/ 421482 h 1152525"/>
                <a:gd name="connsiteX88" fmla="*/ 666750 w 1226344"/>
                <a:gd name="connsiteY88" fmla="*/ 383382 h 1152525"/>
                <a:gd name="connsiteX89" fmla="*/ 626269 w 1226344"/>
                <a:gd name="connsiteY89" fmla="*/ 369094 h 1152525"/>
                <a:gd name="connsiteX90" fmla="*/ 585787 w 1226344"/>
                <a:gd name="connsiteY90" fmla="*/ 335757 h 1152525"/>
                <a:gd name="connsiteX91" fmla="*/ 564356 w 1226344"/>
                <a:gd name="connsiteY91" fmla="*/ 311944 h 1152525"/>
                <a:gd name="connsiteX92" fmla="*/ 550069 w 1226344"/>
                <a:gd name="connsiteY92" fmla="*/ 330994 h 1152525"/>
                <a:gd name="connsiteX93" fmla="*/ 478631 w 1226344"/>
                <a:gd name="connsiteY93" fmla="*/ 328613 h 1152525"/>
                <a:gd name="connsiteX94" fmla="*/ 330994 w 1226344"/>
                <a:gd name="connsiteY94" fmla="*/ 230982 h 1152525"/>
                <a:gd name="connsiteX95" fmla="*/ 259556 w 1226344"/>
                <a:gd name="connsiteY95" fmla="*/ 254794 h 1152525"/>
                <a:gd name="connsiteX96" fmla="*/ 221456 w 1226344"/>
                <a:gd name="connsiteY96" fmla="*/ 245269 h 1152525"/>
                <a:gd name="connsiteX97" fmla="*/ 238125 w 1226344"/>
                <a:gd name="connsiteY97" fmla="*/ 150019 h 1152525"/>
                <a:gd name="connsiteX98" fmla="*/ 228600 w 1226344"/>
                <a:gd name="connsiteY98" fmla="*/ 95250 h 1152525"/>
                <a:gd name="connsiteX99" fmla="*/ 197644 w 1226344"/>
                <a:gd name="connsiteY99" fmla="*/ 78582 h 1152525"/>
                <a:gd name="connsiteX100" fmla="*/ 145256 w 1226344"/>
                <a:gd name="connsiteY100" fmla="*/ 0 h 1152525"/>
                <a:gd name="connsiteX101" fmla="*/ 88106 w 1226344"/>
                <a:gd name="connsiteY101" fmla="*/ 30957 h 1152525"/>
                <a:gd name="connsiteX102" fmla="*/ 83344 w 1226344"/>
                <a:gd name="connsiteY102" fmla="*/ 54769 h 1152525"/>
                <a:gd name="connsiteX103" fmla="*/ 90487 w 1226344"/>
                <a:gd name="connsiteY103" fmla="*/ 100013 h 1152525"/>
                <a:gd name="connsiteX104" fmla="*/ 71437 w 1226344"/>
                <a:gd name="connsiteY104" fmla="*/ 135732 h 1152525"/>
                <a:gd name="connsiteX105" fmla="*/ 66675 w 1226344"/>
                <a:gd name="connsiteY105" fmla="*/ 145257 h 1152525"/>
                <a:gd name="connsiteX106" fmla="*/ 97631 w 1226344"/>
                <a:gd name="connsiteY106" fmla="*/ 185738 h 1152525"/>
                <a:gd name="connsiteX107" fmla="*/ 83344 w 1226344"/>
                <a:gd name="connsiteY107" fmla="*/ 223838 h 1152525"/>
                <a:gd name="connsiteX108" fmla="*/ 59531 w 1226344"/>
                <a:gd name="connsiteY108" fmla="*/ 240507 h 1152525"/>
                <a:gd name="connsiteX109" fmla="*/ 69056 w 1226344"/>
                <a:gd name="connsiteY109" fmla="*/ 309563 h 1152525"/>
                <a:gd name="connsiteX110" fmla="*/ 92869 w 1226344"/>
                <a:gd name="connsiteY110" fmla="*/ 321469 h 1152525"/>
                <a:gd name="connsiteX111" fmla="*/ 85725 w 1226344"/>
                <a:gd name="connsiteY111" fmla="*/ 369094 h 1152525"/>
                <a:gd name="connsiteX112" fmla="*/ 42862 w 1226344"/>
                <a:gd name="connsiteY112" fmla="*/ 421482 h 1152525"/>
                <a:gd name="connsiteX113" fmla="*/ 0 w 1226344"/>
                <a:gd name="connsiteY113" fmla="*/ 452438 h 1152525"/>
                <a:gd name="connsiteX0" fmla="*/ 0 w 1226344"/>
                <a:gd name="connsiteY0" fmla="*/ 452438 h 1200150"/>
                <a:gd name="connsiteX1" fmla="*/ 28575 w 1226344"/>
                <a:gd name="connsiteY1" fmla="*/ 526257 h 1200150"/>
                <a:gd name="connsiteX2" fmla="*/ 73819 w 1226344"/>
                <a:gd name="connsiteY2" fmla="*/ 564357 h 1200150"/>
                <a:gd name="connsiteX3" fmla="*/ 109537 w 1226344"/>
                <a:gd name="connsiteY3" fmla="*/ 657225 h 1200150"/>
                <a:gd name="connsiteX4" fmla="*/ 128587 w 1226344"/>
                <a:gd name="connsiteY4" fmla="*/ 685800 h 1200150"/>
                <a:gd name="connsiteX5" fmla="*/ 142875 w 1226344"/>
                <a:gd name="connsiteY5" fmla="*/ 666750 h 1200150"/>
                <a:gd name="connsiteX6" fmla="*/ 142875 w 1226344"/>
                <a:gd name="connsiteY6" fmla="*/ 633413 h 1200150"/>
                <a:gd name="connsiteX7" fmla="*/ 180975 w 1226344"/>
                <a:gd name="connsiteY7" fmla="*/ 666750 h 1200150"/>
                <a:gd name="connsiteX8" fmla="*/ 240506 w 1226344"/>
                <a:gd name="connsiteY8" fmla="*/ 673894 h 1200150"/>
                <a:gd name="connsiteX9" fmla="*/ 271462 w 1226344"/>
                <a:gd name="connsiteY9" fmla="*/ 702469 h 1200150"/>
                <a:gd name="connsiteX10" fmla="*/ 326231 w 1226344"/>
                <a:gd name="connsiteY10" fmla="*/ 721519 h 1200150"/>
                <a:gd name="connsiteX11" fmla="*/ 338137 w 1226344"/>
                <a:gd name="connsiteY11" fmla="*/ 762000 h 1200150"/>
                <a:gd name="connsiteX12" fmla="*/ 321469 w 1226344"/>
                <a:gd name="connsiteY12" fmla="*/ 781050 h 1200150"/>
                <a:gd name="connsiteX13" fmla="*/ 311944 w 1226344"/>
                <a:gd name="connsiteY13" fmla="*/ 807244 h 1200150"/>
                <a:gd name="connsiteX14" fmla="*/ 266700 w 1226344"/>
                <a:gd name="connsiteY14" fmla="*/ 826294 h 1200150"/>
                <a:gd name="connsiteX15" fmla="*/ 219075 w 1226344"/>
                <a:gd name="connsiteY15" fmla="*/ 900113 h 1200150"/>
                <a:gd name="connsiteX16" fmla="*/ 204787 w 1226344"/>
                <a:gd name="connsiteY16" fmla="*/ 909638 h 1200150"/>
                <a:gd name="connsiteX17" fmla="*/ 192881 w 1226344"/>
                <a:gd name="connsiteY17" fmla="*/ 973932 h 1200150"/>
                <a:gd name="connsiteX18" fmla="*/ 152400 w 1226344"/>
                <a:gd name="connsiteY18" fmla="*/ 1042988 h 1200150"/>
                <a:gd name="connsiteX19" fmla="*/ 157162 w 1226344"/>
                <a:gd name="connsiteY19" fmla="*/ 1071563 h 1200150"/>
                <a:gd name="connsiteX20" fmla="*/ 204787 w 1226344"/>
                <a:gd name="connsiteY20" fmla="*/ 1083469 h 1200150"/>
                <a:gd name="connsiteX21" fmla="*/ 233362 w 1226344"/>
                <a:gd name="connsiteY21" fmla="*/ 1133475 h 1200150"/>
                <a:gd name="connsiteX22" fmla="*/ 247650 w 1226344"/>
                <a:gd name="connsiteY22" fmla="*/ 1133475 h 1200150"/>
                <a:gd name="connsiteX23" fmla="*/ 266700 w 1226344"/>
                <a:gd name="connsiteY23" fmla="*/ 1102519 h 1200150"/>
                <a:gd name="connsiteX24" fmla="*/ 257175 w 1226344"/>
                <a:gd name="connsiteY24" fmla="*/ 1081088 h 1200150"/>
                <a:gd name="connsiteX25" fmla="*/ 230981 w 1226344"/>
                <a:gd name="connsiteY25" fmla="*/ 1076325 h 1200150"/>
                <a:gd name="connsiteX26" fmla="*/ 230981 w 1226344"/>
                <a:gd name="connsiteY26" fmla="*/ 1052513 h 1200150"/>
                <a:gd name="connsiteX27" fmla="*/ 228600 w 1226344"/>
                <a:gd name="connsiteY27" fmla="*/ 1009650 h 1200150"/>
                <a:gd name="connsiteX28" fmla="*/ 216694 w 1226344"/>
                <a:gd name="connsiteY28" fmla="*/ 976313 h 1200150"/>
                <a:gd name="connsiteX29" fmla="*/ 223837 w 1226344"/>
                <a:gd name="connsiteY29" fmla="*/ 940594 h 1200150"/>
                <a:gd name="connsiteX30" fmla="*/ 266700 w 1226344"/>
                <a:gd name="connsiteY30" fmla="*/ 900113 h 1200150"/>
                <a:gd name="connsiteX31" fmla="*/ 278606 w 1226344"/>
                <a:gd name="connsiteY31" fmla="*/ 897732 h 1200150"/>
                <a:gd name="connsiteX32" fmla="*/ 290512 w 1226344"/>
                <a:gd name="connsiteY32" fmla="*/ 938213 h 1200150"/>
                <a:gd name="connsiteX33" fmla="*/ 302419 w 1226344"/>
                <a:gd name="connsiteY33" fmla="*/ 938213 h 1200150"/>
                <a:gd name="connsiteX34" fmla="*/ 321469 w 1226344"/>
                <a:gd name="connsiteY34" fmla="*/ 962025 h 1200150"/>
                <a:gd name="connsiteX35" fmla="*/ 338137 w 1226344"/>
                <a:gd name="connsiteY35" fmla="*/ 957263 h 1200150"/>
                <a:gd name="connsiteX36" fmla="*/ 359569 w 1226344"/>
                <a:gd name="connsiteY36" fmla="*/ 942975 h 1200150"/>
                <a:gd name="connsiteX37" fmla="*/ 483394 w 1226344"/>
                <a:gd name="connsiteY37" fmla="*/ 954882 h 1200150"/>
                <a:gd name="connsiteX38" fmla="*/ 516731 w 1226344"/>
                <a:gd name="connsiteY38" fmla="*/ 947738 h 1200150"/>
                <a:gd name="connsiteX39" fmla="*/ 545306 w 1226344"/>
                <a:gd name="connsiteY39" fmla="*/ 964407 h 1200150"/>
                <a:gd name="connsiteX40" fmla="*/ 561975 w 1226344"/>
                <a:gd name="connsiteY40" fmla="*/ 978694 h 1200150"/>
                <a:gd name="connsiteX41" fmla="*/ 604837 w 1226344"/>
                <a:gd name="connsiteY41" fmla="*/ 981075 h 1200150"/>
                <a:gd name="connsiteX42" fmla="*/ 640556 w 1226344"/>
                <a:gd name="connsiteY42" fmla="*/ 1021557 h 1200150"/>
                <a:gd name="connsiteX43" fmla="*/ 659606 w 1226344"/>
                <a:gd name="connsiteY43" fmla="*/ 1019175 h 1200150"/>
                <a:gd name="connsiteX44" fmla="*/ 702469 w 1226344"/>
                <a:gd name="connsiteY44" fmla="*/ 976313 h 1200150"/>
                <a:gd name="connsiteX45" fmla="*/ 735806 w 1226344"/>
                <a:gd name="connsiteY45" fmla="*/ 1000125 h 1200150"/>
                <a:gd name="connsiteX46" fmla="*/ 752475 w 1226344"/>
                <a:gd name="connsiteY46" fmla="*/ 1023938 h 1200150"/>
                <a:gd name="connsiteX47" fmla="*/ 785812 w 1226344"/>
                <a:gd name="connsiteY47" fmla="*/ 1021557 h 1200150"/>
                <a:gd name="connsiteX48" fmla="*/ 819150 w 1226344"/>
                <a:gd name="connsiteY48" fmla="*/ 1042988 h 1200150"/>
                <a:gd name="connsiteX49" fmla="*/ 823912 w 1226344"/>
                <a:gd name="connsiteY49" fmla="*/ 1064419 h 1200150"/>
                <a:gd name="connsiteX50" fmla="*/ 842962 w 1226344"/>
                <a:gd name="connsiteY50" fmla="*/ 1066800 h 1200150"/>
                <a:gd name="connsiteX51" fmla="*/ 904875 w 1226344"/>
                <a:gd name="connsiteY51" fmla="*/ 1073944 h 1200150"/>
                <a:gd name="connsiteX52" fmla="*/ 933450 w 1226344"/>
                <a:gd name="connsiteY52" fmla="*/ 1112044 h 1200150"/>
                <a:gd name="connsiteX53" fmla="*/ 938212 w 1226344"/>
                <a:gd name="connsiteY53" fmla="*/ 1140619 h 1200150"/>
                <a:gd name="connsiteX54" fmla="*/ 940594 w 1226344"/>
                <a:gd name="connsiteY54" fmla="*/ 1152525 h 1200150"/>
                <a:gd name="connsiteX55" fmla="*/ 954882 w 1226344"/>
                <a:gd name="connsiteY55" fmla="*/ 1200150 h 1200150"/>
                <a:gd name="connsiteX56" fmla="*/ 1042987 w 1226344"/>
                <a:gd name="connsiteY56" fmla="*/ 1150144 h 1200150"/>
                <a:gd name="connsiteX57" fmla="*/ 1071562 w 1226344"/>
                <a:gd name="connsiteY57" fmla="*/ 1069182 h 1200150"/>
                <a:gd name="connsiteX58" fmla="*/ 1062037 w 1226344"/>
                <a:gd name="connsiteY58" fmla="*/ 1045369 h 1200150"/>
                <a:gd name="connsiteX59" fmla="*/ 1059656 w 1226344"/>
                <a:gd name="connsiteY59" fmla="*/ 1012032 h 1200150"/>
                <a:gd name="connsiteX60" fmla="*/ 1066800 w 1226344"/>
                <a:gd name="connsiteY60" fmla="*/ 992982 h 1200150"/>
                <a:gd name="connsiteX61" fmla="*/ 1083469 w 1226344"/>
                <a:gd name="connsiteY61" fmla="*/ 973932 h 1200150"/>
                <a:gd name="connsiteX62" fmla="*/ 1107281 w 1226344"/>
                <a:gd name="connsiteY62" fmla="*/ 964407 h 1200150"/>
                <a:gd name="connsiteX63" fmla="*/ 1133475 w 1226344"/>
                <a:gd name="connsiteY63" fmla="*/ 921544 h 1200150"/>
                <a:gd name="connsiteX64" fmla="*/ 1150144 w 1226344"/>
                <a:gd name="connsiteY64" fmla="*/ 921544 h 1200150"/>
                <a:gd name="connsiteX65" fmla="*/ 1197769 w 1226344"/>
                <a:gd name="connsiteY65" fmla="*/ 940594 h 1200150"/>
                <a:gd name="connsiteX66" fmla="*/ 1226344 w 1226344"/>
                <a:gd name="connsiteY66" fmla="*/ 904875 h 1200150"/>
                <a:gd name="connsiteX67" fmla="*/ 1195387 w 1226344"/>
                <a:gd name="connsiteY67" fmla="*/ 852488 h 1200150"/>
                <a:gd name="connsiteX68" fmla="*/ 1159669 w 1226344"/>
                <a:gd name="connsiteY68" fmla="*/ 804863 h 1200150"/>
                <a:gd name="connsiteX69" fmla="*/ 1162050 w 1226344"/>
                <a:gd name="connsiteY69" fmla="*/ 762000 h 1200150"/>
                <a:gd name="connsiteX70" fmla="*/ 1216819 w 1226344"/>
                <a:gd name="connsiteY70" fmla="*/ 702469 h 1200150"/>
                <a:gd name="connsiteX71" fmla="*/ 1219200 w 1226344"/>
                <a:gd name="connsiteY71" fmla="*/ 676275 h 1200150"/>
                <a:gd name="connsiteX72" fmla="*/ 1181100 w 1226344"/>
                <a:gd name="connsiteY72" fmla="*/ 661988 h 1200150"/>
                <a:gd name="connsiteX73" fmla="*/ 1150144 w 1226344"/>
                <a:gd name="connsiteY73" fmla="*/ 635794 h 1200150"/>
                <a:gd name="connsiteX74" fmla="*/ 1133475 w 1226344"/>
                <a:gd name="connsiteY74" fmla="*/ 602457 h 1200150"/>
                <a:gd name="connsiteX75" fmla="*/ 1083469 w 1226344"/>
                <a:gd name="connsiteY75" fmla="*/ 604838 h 1200150"/>
                <a:gd name="connsiteX76" fmla="*/ 1033462 w 1226344"/>
                <a:gd name="connsiteY76" fmla="*/ 604838 h 1200150"/>
                <a:gd name="connsiteX77" fmla="*/ 1014412 w 1226344"/>
                <a:gd name="connsiteY77" fmla="*/ 583407 h 1200150"/>
                <a:gd name="connsiteX78" fmla="*/ 950119 w 1226344"/>
                <a:gd name="connsiteY78" fmla="*/ 578644 h 1200150"/>
                <a:gd name="connsiteX79" fmla="*/ 933450 w 1226344"/>
                <a:gd name="connsiteY79" fmla="*/ 561975 h 1200150"/>
                <a:gd name="connsiteX80" fmla="*/ 933450 w 1226344"/>
                <a:gd name="connsiteY80" fmla="*/ 547688 h 1200150"/>
                <a:gd name="connsiteX81" fmla="*/ 859631 w 1226344"/>
                <a:gd name="connsiteY81" fmla="*/ 511969 h 1200150"/>
                <a:gd name="connsiteX82" fmla="*/ 850106 w 1226344"/>
                <a:gd name="connsiteY82" fmla="*/ 492919 h 1200150"/>
                <a:gd name="connsiteX83" fmla="*/ 828675 w 1226344"/>
                <a:gd name="connsiteY83" fmla="*/ 476250 h 1200150"/>
                <a:gd name="connsiteX84" fmla="*/ 795337 w 1226344"/>
                <a:gd name="connsiteY84" fmla="*/ 478632 h 1200150"/>
                <a:gd name="connsiteX85" fmla="*/ 773906 w 1226344"/>
                <a:gd name="connsiteY85" fmla="*/ 471488 h 1200150"/>
                <a:gd name="connsiteX86" fmla="*/ 728662 w 1226344"/>
                <a:gd name="connsiteY86" fmla="*/ 428625 h 1200150"/>
                <a:gd name="connsiteX87" fmla="*/ 700087 w 1226344"/>
                <a:gd name="connsiteY87" fmla="*/ 421482 h 1200150"/>
                <a:gd name="connsiteX88" fmla="*/ 666750 w 1226344"/>
                <a:gd name="connsiteY88" fmla="*/ 383382 h 1200150"/>
                <a:gd name="connsiteX89" fmla="*/ 626269 w 1226344"/>
                <a:gd name="connsiteY89" fmla="*/ 369094 h 1200150"/>
                <a:gd name="connsiteX90" fmla="*/ 585787 w 1226344"/>
                <a:gd name="connsiteY90" fmla="*/ 335757 h 1200150"/>
                <a:gd name="connsiteX91" fmla="*/ 564356 w 1226344"/>
                <a:gd name="connsiteY91" fmla="*/ 311944 h 1200150"/>
                <a:gd name="connsiteX92" fmla="*/ 550069 w 1226344"/>
                <a:gd name="connsiteY92" fmla="*/ 330994 h 1200150"/>
                <a:gd name="connsiteX93" fmla="*/ 478631 w 1226344"/>
                <a:gd name="connsiteY93" fmla="*/ 328613 h 1200150"/>
                <a:gd name="connsiteX94" fmla="*/ 330994 w 1226344"/>
                <a:gd name="connsiteY94" fmla="*/ 230982 h 1200150"/>
                <a:gd name="connsiteX95" fmla="*/ 259556 w 1226344"/>
                <a:gd name="connsiteY95" fmla="*/ 254794 h 1200150"/>
                <a:gd name="connsiteX96" fmla="*/ 221456 w 1226344"/>
                <a:gd name="connsiteY96" fmla="*/ 245269 h 1200150"/>
                <a:gd name="connsiteX97" fmla="*/ 238125 w 1226344"/>
                <a:gd name="connsiteY97" fmla="*/ 150019 h 1200150"/>
                <a:gd name="connsiteX98" fmla="*/ 228600 w 1226344"/>
                <a:gd name="connsiteY98" fmla="*/ 95250 h 1200150"/>
                <a:gd name="connsiteX99" fmla="*/ 197644 w 1226344"/>
                <a:gd name="connsiteY99" fmla="*/ 78582 h 1200150"/>
                <a:gd name="connsiteX100" fmla="*/ 145256 w 1226344"/>
                <a:gd name="connsiteY100" fmla="*/ 0 h 1200150"/>
                <a:gd name="connsiteX101" fmla="*/ 88106 w 1226344"/>
                <a:gd name="connsiteY101" fmla="*/ 30957 h 1200150"/>
                <a:gd name="connsiteX102" fmla="*/ 83344 w 1226344"/>
                <a:gd name="connsiteY102" fmla="*/ 54769 h 1200150"/>
                <a:gd name="connsiteX103" fmla="*/ 90487 w 1226344"/>
                <a:gd name="connsiteY103" fmla="*/ 100013 h 1200150"/>
                <a:gd name="connsiteX104" fmla="*/ 71437 w 1226344"/>
                <a:gd name="connsiteY104" fmla="*/ 135732 h 1200150"/>
                <a:gd name="connsiteX105" fmla="*/ 66675 w 1226344"/>
                <a:gd name="connsiteY105" fmla="*/ 145257 h 1200150"/>
                <a:gd name="connsiteX106" fmla="*/ 97631 w 1226344"/>
                <a:gd name="connsiteY106" fmla="*/ 185738 h 1200150"/>
                <a:gd name="connsiteX107" fmla="*/ 83344 w 1226344"/>
                <a:gd name="connsiteY107" fmla="*/ 223838 h 1200150"/>
                <a:gd name="connsiteX108" fmla="*/ 59531 w 1226344"/>
                <a:gd name="connsiteY108" fmla="*/ 240507 h 1200150"/>
                <a:gd name="connsiteX109" fmla="*/ 69056 w 1226344"/>
                <a:gd name="connsiteY109" fmla="*/ 309563 h 1200150"/>
                <a:gd name="connsiteX110" fmla="*/ 92869 w 1226344"/>
                <a:gd name="connsiteY110" fmla="*/ 321469 h 1200150"/>
                <a:gd name="connsiteX111" fmla="*/ 85725 w 1226344"/>
                <a:gd name="connsiteY111" fmla="*/ 369094 h 1200150"/>
                <a:gd name="connsiteX112" fmla="*/ 42862 w 1226344"/>
                <a:gd name="connsiteY112" fmla="*/ 421482 h 1200150"/>
                <a:gd name="connsiteX113" fmla="*/ 0 w 1226344"/>
                <a:gd name="connsiteY113" fmla="*/ 452438 h 1200150"/>
                <a:gd name="connsiteX0" fmla="*/ 0 w 1226344"/>
                <a:gd name="connsiteY0" fmla="*/ 452438 h 1200150"/>
                <a:gd name="connsiteX1" fmla="*/ 28575 w 1226344"/>
                <a:gd name="connsiteY1" fmla="*/ 526257 h 1200150"/>
                <a:gd name="connsiteX2" fmla="*/ 73819 w 1226344"/>
                <a:gd name="connsiteY2" fmla="*/ 564357 h 1200150"/>
                <a:gd name="connsiteX3" fmla="*/ 109537 w 1226344"/>
                <a:gd name="connsiteY3" fmla="*/ 657225 h 1200150"/>
                <a:gd name="connsiteX4" fmla="*/ 128587 w 1226344"/>
                <a:gd name="connsiteY4" fmla="*/ 685800 h 1200150"/>
                <a:gd name="connsiteX5" fmla="*/ 142875 w 1226344"/>
                <a:gd name="connsiteY5" fmla="*/ 666750 h 1200150"/>
                <a:gd name="connsiteX6" fmla="*/ 142875 w 1226344"/>
                <a:gd name="connsiteY6" fmla="*/ 633413 h 1200150"/>
                <a:gd name="connsiteX7" fmla="*/ 180975 w 1226344"/>
                <a:gd name="connsiteY7" fmla="*/ 666750 h 1200150"/>
                <a:gd name="connsiteX8" fmla="*/ 240506 w 1226344"/>
                <a:gd name="connsiteY8" fmla="*/ 673894 h 1200150"/>
                <a:gd name="connsiteX9" fmla="*/ 271462 w 1226344"/>
                <a:gd name="connsiteY9" fmla="*/ 702469 h 1200150"/>
                <a:gd name="connsiteX10" fmla="*/ 326231 w 1226344"/>
                <a:gd name="connsiteY10" fmla="*/ 721519 h 1200150"/>
                <a:gd name="connsiteX11" fmla="*/ 338137 w 1226344"/>
                <a:gd name="connsiteY11" fmla="*/ 762000 h 1200150"/>
                <a:gd name="connsiteX12" fmla="*/ 321469 w 1226344"/>
                <a:gd name="connsiteY12" fmla="*/ 781050 h 1200150"/>
                <a:gd name="connsiteX13" fmla="*/ 311944 w 1226344"/>
                <a:gd name="connsiteY13" fmla="*/ 807244 h 1200150"/>
                <a:gd name="connsiteX14" fmla="*/ 266700 w 1226344"/>
                <a:gd name="connsiteY14" fmla="*/ 826294 h 1200150"/>
                <a:gd name="connsiteX15" fmla="*/ 219075 w 1226344"/>
                <a:gd name="connsiteY15" fmla="*/ 900113 h 1200150"/>
                <a:gd name="connsiteX16" fmla="*/ 204787 w 1226344"/>
                <a:gd name="connsiteY16" fmla="*/ 909638 h 1200150"/>
                <a:gd name="connsiteX17" fmla="*/ 192881 w 1226344"/>
                <a:gd name="connsiteY17" fmla="*/ 973932 h 1200150"/>
                <a:gd name="connsiteX18" fmla="*/ 152400 w 1226344"/>
                <a:gd name="connsiteY18" fmla="*/ 1042988 h 1200150"/>
                <a:gd name="connsiteX19" fmla="*/ 157162 w 1226344"/>
                <a:gd name="connsiteY19" fmla="*/ 1071563 h 1200150"/>
                <a:gd name="connsiteX20" fmla="*/ 204787 w 1226344"/>
                <a:gd name="connsiteY20" fmla="*/ 1083469 h 1200150"/>
                <a:gd name="connsiteX21" fmla="*/ 233362 w 1226344"/>
                <a:gd name="connsiteY21" fmla="*/ 1133475 h 1200150"/>
                <a:gd name="connsiteX22" fmla="*/ 247650 w 1226344"/>
                <a:gd name="connsiteY22" fmla="*/ 1133475 h 1200150"/>
                <a:gd name="connsiteX23" fmla="*/ 266700 w 1226344"/>
                <a:gd name="connsiteY23" fmla="*/ 1102519 h 1200150"/>
                <a:gd name="connsiteX24" fmla="*/ 257175 w 1226344"/>
                <a:gd name="connsiteY24" fmla="*/ 1081088 h 1200150"/>
                <a:gd name="connsiteX25" fmla="*/ 230981 w 1226344"/>
                <a:gd name="connsiteY25" fmla="*/ 1076325 h 1200150"/>
                <a:gd name="connsiteX26" fmla="*/ 230981 w 1226344"/>
                <a:gd name="connsiteY26" fmla="*/ 1052513 h 1200150"/>
                <a:gd name="connsiteX27" fmla="*/ 228600 w 1226344"/>
                <a:gd name="connsiteY27" fmla="*/ 1009650 h 1200150"/>
                <a:gd name="connsiteX28" fmla="*/ 216694 w 1226344"/>
                <a:gd name="connsiteY28" fmla="*/ 976313 h 1200150"/>
                <a:gd name="connsiteX29" fmla="*/ 223837 w 1226344"/>
                <a:gd name="connsiteY29" fmla="*/ 940594 h 1200150"/>
                <a:gd name="connsiteX30" fmla="*/ 266700 w 1226344"/>
                <a:gd name="connsiteY30" fmla="*/ 900113 h 1200150"/>
                <a:gd name="connsiteX31" fmla="*/ 278606 w 1226344"/>
                <a:gd name="connsiteY31" fmla="*/ 897732 h 1200150"/>
                <a:gd name="connsiteX32" fmla="*/ 290512 w 1226344"/>
                <a:gd name="connsiteY32" fmla="*/ 938213 h 1200150"/>
                <a:gd name="connsiteX33" fmla="*/ 302419 w 1226344"/>
                <a:gd name="connsiteY33" fmla="*/ 938213 h 1200150"/>
                <a:gd name="connsiteX34" fmla="*/ 321469 w 1226344"/>
                <a:gd name="connsiteY34" fmla="*/ 962025 h 1200150"/>
                <a:gd name="connsiteX35" fmla="*/ 338137 w 1226344"/>
                <a:gd name="connsiteY35" fmla="*/ 957263 h 1200150"/>
                <a:gd name="connsiteX36" fmla="*/ 359569 w 1226344"/>
                <a:gd name="connsiteY36" fmla="*/ 942975 h 1200150"/>
                <a:gd name="connsiteX37" fmla="*/ 483394 w 1226344"/>
                <a:gd name="connsiteY37" fmla="*/ 954882 h 1200150"/>
                <a:gd name="connsiteX38" fmla="*/ 516731 w 1226344"/>
                <a:gd name="connsiteY38" fmla="*/ 947738 h 1200150"/>
                <a:gd name="connsiteX39" fmla="*/ 545306 w 1226344"/>
                <a:gd name="connsiteY39" fmla="*/ 964407 h 1200150"/>
                <a:gd name="connsiteX40" fmla="*/ 561975 w 1226344"/>
                <a:gd name="connsiteY40" fmla="*/ 978694 h 1200150"/>
                <a:gd name="connsiteX41" fmla="*/ 604837 w 1226344"/>
                <a:gd name="connsiteY41" fmla="*/ 981075 h 1200150"/>
                <a:gd name="connsiteX42" fmla="*/ 640556 w 1226344"/>
                <a:gd name="connsiteY42" fmla="*/ 1021557 h 1200150"/>
                <a:gd name="connsiteX43" fmla="*/ 659606 w 1226344"/>
                <a:gd name="connsiteY43" fmla="*/ 1019175 h 1200150"/>
                <a:gd name="connsiteX44" fmla="*/ 702469 w 1226344"/>
                <a:gd name="connsiteY44" fmla="*/ 976313 h 1200150"/>
                <a:gd name="connsiteX45" fmla="*/ 735806 w 1226344"/>
                <a:gd name="connsiteY45" fmla="*/ 1000125 h 1200150"/>
                <a:gd name="connsiteX46" fmla="*/ 752475 w 1226344"/>
                <a:gd name="connsiteY46" fmla="*/ 1023938 h 1200150"/>
                <a:gd name="connsiteX47" fmla="*/ 785812 w 1226344"/>
                <a:gd name="connsiteY47" fmla="*/ 1021557 h 1200150"/>
                <a:gd name="connsiteX48" fmla="*/ 819150 w 1226344"/>
                <a:gd name="connsiteY48" fmla="*/ 1042988 h 1200150"/>
                <a:gd name="connsiteX49" fmla="*/ 823912 w 1226344"/>
                <a:gd name="connsiteY49" fmla="*/ 1064419 h 1200150"/>
                <a:gd name="connsiteX50" fmla="*/ 842962 w 1226344"/>
                <a:gd name="connsiteY50" fmla="*/ 1066800 h 1200150"/>
                <a:gd name="connsiteX51" fmla="*/ 904875 w 1226344"/>
                <a:gd name="connsiteY51" fmla="*/ 1073944 h 1200150"/>
                <a:gd name="connsiteX52" fmla="*/ 933450 w 1226344"/>
                <a:gd name="connsiteY52" fmla="*/ 1112044 h 1200150"/>
                <a:gd name="connsiteX53" fmla="*/ 938212 w 1226344"/>
                <a:gd name="connsiteY53" fmla="*/ 1140619 h 1200150"/>
                <a:gd name="connsiteX54" fmla="*/ 940594 w 1226344"/>
                <a:gd name="connsiteY54" fmla="*/ 1152525 h 1200150"/>
                <a:gd name="connsiteX55" fmla="*/ 954882 w 1226344"/>
                <a:gd name="connsiteY55" fmla="*/ 1200150 h 1200150"/>
                <a:gd name="connsiteX56" fmla="*/ 1002506 w 1226344"/>
                <a:gd name="connsiteY56" fmla="*/ 1173956 h 1200150"/>
                <a:gd name="connsiteX57" fmla="*/ 1042987 w 1226344"/>
                <a:gd name="connsiteY57" fmla="*/ 1150144 h 1200150"/>
                <a:gd name="connsiteX58" fmla="*/ 1071562 w 1226344"/>
                <a:gd name="connsiteY58" fmla="*/ 1069182 h 1200150"/>
                <a:gd name="connsiteX59" fmla="*/ 1062037 w 1226344"/>
                <a:gd name="connsiteY59" fmla="*/ 1045369 h 1200150"/>
                <a:gd name="connsiteX60" fmla="*/ 1059656 w 1226344"/>
                <a:gd name="connsiteY60" fmla="*/ 1012032 h 1200150"/>
                <a:gd name="connsiteX61" fmla="*/ 1066800 w 1226344"/>
                <a:gd name="connsiteY61" fmla="*/ 992982 h 1200150"/>
                <a:gd name="connsiteX62" fmla="*/ 1083469 w 1226344"/>
                <a:gd name="connsiteY62" fmla="*/ 973932 h 1200150"/>
                <a:gd name="connsiteX63" fmla="*/ 1107281 w 1226344"/>
                <a:gd name="connsiteY63" fmla="*/ 964407 h 1200150"/>
                <a:gd name="connsiteX64" fmla="*/ 1133475 w 1226344"/>
                <a:gd name="connsiteY64" fmla="*/ 921544 h 1200150"/>
                <a:gd name="connsiteX65" fmla="*/ 1150144 w 1226344"/>
                <a:gd name="connsiteY65" fmla="*/ 921544 h 1200150"/>
                <a:gd name="connsiteX66" fmla="*/ 1197769 w 1226344"/>
                <a:gd name="connsiteY66" fmla="*/ 940594 h 1200150"/>
                <a:gd name="connsiteX67" fmla="*/ 1226344 w 1226344"/>
                <a:gd name="connsiteY67" fmla="*/ 904875 h 1200150"/>
                <a:gd name="connsiteX68" fmla="*/ 1195387 w 1226344"/>
                <a:gd name="connsiteY68" fmla="*/ 852488 h 1200150"/>
                <a:gd name="connsiteX69" fmla="*/ 1159669 w 1226344"/>
                <a:gd name="connsiteY69" fmla="*/ 804863 h 1200150"/>
                <a:gd name="connsiteX70" fmla="*/ 1162050 w 1226344"/>
                <a:gd name="connsiteY70" fmla="*/ 762000 h 1200150"/>
                <a:gd name="connsiteX71" fmla="*/ 1216819 w 1226344"/>
                <a:gd name="connsiteY71" fmla="*/ 702469 h 1200150"/>
                <a:gd name="connsiteX72" fmla="*/ 1219200 w 1226344"/>
                <a:gd name="connsiteY72" fmla="*/ 676275 h 1200150"/>
                <a:gd name="connsiteX73" fmla="*/ 1181100 w 1226344"/>
                <a:gd name="connsiteY73" fmla="*/ 661988 h 1200150"/>
                <a:gd name="connsiteX74" fmla="*/ 1150144 w 1226344"/>
                <a:gd name="connsiteY74" fmla="*/ 635794 h 1200150"/>
                <a:gd name="connsiteX75" fmla="*/ 1133475 w 1226344"/>
                <a:gd name="connsiteY75" fmla="*/ 602457 h 1200150"/>
                <a:gd name="connsiteX76" fmla="*/ 1083469 w 1226344"/>
                <a:gd name="connsiteY76" fmla="*/ 604838 h 1200150"/>
                <a:gd name="connsiteX77" fmla="*/ 1033462 w 1226344"/>
                <a:gd name="connsiteY77" fmla="*/ 604838 h 1200150"/>
                <a:gd name="connsiteX78" fmla="*/ 1014412 w 1226344"/>
                <a:gd name="connsiteY78" fmla="*/ 583407 h 1200150"/>
                <a:gd name="connsiteX79" fmla="*/ 950119 w 1226344"/>
                <a:gd name="connsiteY79" fmla="*/ 578644 h 1200150"/>
                <a:gd name="connsiteX80" fmla="*/ 933450 w 1226344"/>
                <a:gd name="connsiteY80" fmla="*/ 561975 h 1200150"/>
                <a:gd name="connsiteX81" fmla="*/ 933450 w 1226344"/>
                <a:gd name="connsiteY81" fmla="*/ 547688 h 1200150"/>
                <a:gd name="connsiteX82" fmla="*/ 859631 w 1226344"/>
                <a:gd name="connsiteY82" fmla="*/ 511969 h 1200150"/>
                <a:gd name="connsiteX83" fmla="*/ 850106 w 1226344"/>
                <a:gd name="connsiteY83" fmla="*/ 492919 h 1200150"/>
                <a:gd name="connsiteX84" fmla="*/ 828675 w 1226344"/>
                <a:gd name="connsiteY84" fmla="*/ 476250 h 1200150"/>
                <a:gd name="connsiteX85" fmla="*/ 795337 w 1226344"/>
                <a:gd name="connsiteY85" fmla="*/ 478632 h 1200150"/>
                <a:gd name="connsiteX86" fmla="*/ 773906 w 1226344"/>
                <a:gd name="connsiteY86" fmla="*/ 471488 h 1200150"/>
                <a:gd name="connsiteX87" fmla="*/ 728662 w 1226344"/>
                <a:gd name="connsiteY87" fmla="*/ 428625 h 1200150"/>
                <a:gd name="connsiteX88" fmla="*/ 700087 w 1226344"/>
                <a:gd name="connsiteY88" fmla="*/ 421482 h 1200150"/>
                <a:gd name="connsiteX89" fmla="*/ 666750 w 1226344"/>
                <a:gd name="connsiteY89" fmla="*/ 383382 h 1200150"/>
                <a:gd name="connsiteX90" fmla="*/ 626269 w 1226344"/>
                <a:gd name="connsiteY90" fmla="*/ 369094 h 1200150"/>
                <a:gd name="connsiteX91" fmla="*/ 585787 w 1226344"/>
                <a:gd name="connsiteY91" fmla="*/ 335757 h 1200150"/>
                <a:gd name="connsiteX92" fmla="*/ 564356 w 1226344"/>
                <a:gd name="connsiteY92" fmla="*/ 311944 h 1200150"/>
                <a:gd name="connsiteX93" fmla="*/ 550069 w 1226344"/>
                <a:gd name="connsiteY93" fmla="*/ 330994 h 1200150"/>
                <a:gd name="connsiteX94" fmla="*/ 478631 w 1226344"/>
                <a:gd name="connsiteY94" fmla="*/ 328613 h 1200150"/>
                <a:gd name="connsiteX95" fmla="*/ 330994 w 1226344"/>
                <a:gd name="connsiteY95" fmla="*/ 230982 h 1200150"/>
                <a:gd name="connsiteX96" fmla="*/ 259556 w 1226344"/>
                <a:gd name="connsiteY96" fmla="*/ 254794 h 1200150"/>
                <a:gd name="connsiteX97" fmla="*/ 221456 w 1226344"/>
                <a:gd name="connsiteY97" fmla="*/ 245269 h 1200150"/>
                <a:gd name="connsiteX98" fmla="*/ 238125 w 1226344"/>
                <a:gd name="connsiteY98" fmla="*/ 150019 h 1200150"/>
                <a:gd name="connsiteX99" fmla="*/ 228600 w 1226344"/>
                <a:gd name="connsiteY99" fmla="*/ 95250 h 1200150"/>
                <a:gd name="connsiteX100" fmla="*/ 197644 w 1226344"/>
                <a:gd name="connsiteY100" fmla="*/ 78582 h 1200150"/>
                <a:gd name="connsiteX101" fmla="*/ 145256 w 1226344"/>
                <a:gd name="connsiteY101" fmla="*/ 0 h 1200150"/>
                <a:gd name="connsiteX102" fmla="*/ 88106 w 1226344"/>
                <a:gd name="connsiteY102" fmla="*/ 30957 h 1200150"/>
                <a:gd name="connsiteX103" fmla="*/ 83344 w 1226344"/>
                <a:gd name="connsiteY103" fmla="*/ 54769 h 1200150"/>
                <a:gd name="connsiteX104" fmla="*/ 90487 w 1226344"/>
                <a:gd name="connsiteY104" fmla="*/ 100013 h 1200150"/>
                <a:gd name="connsiteX105" fmla="*/ 71437 w 1226344"/>
                <a:gd name="connsiteY105" fmla="*/ 135732 h 1200150"/>
                <a:gd name="connsiteX106" fmla="*/ 66675 w 1226344"/>
                <a:gd name="connsiteY106" fmla="*/ 145257 h 1200150"/>
                <a:gd name="connsiteX107" fmla="*/ 97631 w 1226344"/>
                <a:gd name="connsiteY107" fmla="*/ 185738 h 1200150"/>
                <a:gd name="connsiteX108" fmla="*/ 83344 w 1226344"/>
                <a:gd name="connsiteY108" fmla="*/ 223838 h 1200150"/>
                <a:gd name="connsiteX109" fmla="*/ 59531 w 1226344"/>
                <a:gd name="connsiteY109" fmla="*/ 240507 h 1200150"/>
                <a:gd name="connsiteX110" fmla="*/ 69056 w 1226344"/>
                <a:gd name="connsiteY110" fmla="*/ 309563 h 1200150"/>
                <a:gd name="connsiteX111" fmla="*/ 92869 w 1226344"/>
                <a:gd name="connsiteY111" fmla="*/ 321469 h 1200150"/>
                <a:gd name="connsiteX112" fmla="*/ 85725 w 1226344"/>
                <a:gd name="connsiteY112" fmla="*/ 369094 h 1200150"/>
                <a:gd name="connsiteX113" fmla="*/ 42862 w 1226344"/>
                <a:gd name="connsiteY113" fmla="*/ 421482 h 1200150"/>
                <a:gd name="connsiteX114" fmla="*/ 0 w 1226344"/>
                <a:gd name="connsiteY114" fmla="*/ 452438 h 1200150"/>
                <a:gd name="connsiteX0" fmla="*/ 0 w 1226344"/>
                <a:gd name="connsiteY0" fmla="*/ 452438 h 1202531"/>
                <a:gd name="connsiteX1" fmla="*/ 28575 w 1226344"/>
                <a:gd name="connsiteY1" fmla="*/ 526257 h 1202531"/>
                <a:gd name="connsiteX2" fmla="*/ 73819 w 1226344"/>
                <a:gd name="connsiteY2" fmla="*/ 564357 h 1202531"/>
                <a:gd name="connsiteX3" fmla="*/ 109537 w 1226344"/>
                <a:gd name="connsiteY3" fmla="*/ 657225 h 1202531"/>
                <a:gd name="connsiteX4" fmla="*/ 128587 w 1226344"/>
                <a:gd name="connsiteY4" fmla="*/ 685800 h 1202531"/>
                <a:gd name="connsiteX5" fmla="*/ 142875 w 1226344"/>
                <a:gd name="connsiteY5" fmla="*/ 666750 h 1202531"/>
                <a:gd name="connsiteX6" fmla="*/ 142875 w 1226344"/>
                <a:gd name="connsiteY6" fmla="*/ 633413 h 1202531"/>
                <a:gd name="connsiteX7" fmla="*/ 180975 w 1226344"/>
                <a:gd name="connsiteY7" fmla="*/ 666750 h 1202531"/>
                <a:gd name="connsiteX8" fmla="*/ 240506 w 1226344"/>
                <a:gd name="connsiteY8" fmla="*/ 673894 h 1202531"/>
                <a:gd name="connsiteX9" fmla="*/ 271462 w 1226344"/>
                <a:gd name="connsiteY9" fmla="*/ 702469 h 1202531"/>
                <a:gd name="connsiteX10" fmla="*/ 326231 w 1226344"/>
                <a:gd name="connsiteY10" fmla="*/ 721519 h 1202531"/>
                <a:gd name="connsiteX11" fmla="*/ 338137 w 1226344"/>
                <a:gd name="connsiteY11" fmla="*/ 762000 h 1202531"/>
                <a:gd name="connsiteX12" fmla="*/ 321469 w 1226344"/>
                <a:gd name="connsiteY12" fmla="*/ 781050 h 1202531"/>
                <a:gd name="connsiteX13" fmla="*/ 311944 w 1226344"/>
                <a:gd name="connsiteY13" fmla="*/ 807244 h 1202531"/>
                <a:gd name="connsiteX14" fmla="*/ 266700 w 1226344"/>
                <a:gd name="connsiteY14" fmla="*/ 826294 h 1202531"/>
                <a:gd name="connsiteX15" fmla="*/ 219075 w 1226344"/>
                <a:gd name="connsiteY15" fmla="*/ 900113 h 1202531"/>
                <a:gd name="connsiteX16" fmla="*/ 204787 w 1226344"/>
                <a:gd name="connsiteY16" fmla="*/ 909638 h 1202531"/>
                <a:gd name="connsiteX17" fmla="*/ 192881 w 1226344"/>
                <a:gd name="connsiteY17" fmla="*/ 973932 h 1202531"/>
                <a:gd name="connsiteX18" fmla="*/ 152400 w 1226344"/>
                <a:gd name="connsiteY18" fmla="*/ 1042988 h 1202531"/>
                <a:gd name="connsiteX19" fmla="*/ 157162 w 1226344"/>
                <a:gd name="connsiteY19" fmla="*/ 1071563 h 1202531"/>
                <a:gd name="connsiteX20" fmla="*/ 204787 w 1226344"/>
                <a:gd name="connsiteY20" fmla="*/ 1083469 h 1202531"/>
                <a:gd name="connsiteX21" fmla="*/ 233362 w 1226344"/>
                <a:gd name="connsiteY21" fmla="*/ 1133475 h 1202531"/>
                <a:gd name="connsiteX22" fmla="*/ 247650 w 1226344"/>
                <a:gd name="connsiteY22" fmla="*/ 1133475 h 1202531"/>
                <a:gd name="connsiteX23" fmla="*/ 266700 w 1226344"/>
                <a:gd name="connsiteY23" fmla="*/ 1102519 h 1202531"/>
                <a:gd name="connsiteX24" fmla="*/ 257175 w 1226344"/>
                <a:gd name="connsiteY24" fmla="*/ 1081088 h 1202531"/>
                <a:gd name="connsiteX25" fmla="*/ 230981 w 1226344"/>
                <a:gd name="connsiteY25" fmla="*/ 1076325 h 1202531"/>
                <a:gd name="connsiteX26" fmla="*/ 230981 w 1226344"/>
                <a:gd name="connsiteY26" fmla="*/ 1052513 h 1202531"/>
                <a:gd name="connsiteX27" fmla="*/ 228600 w 1226344"/>
                <a:gd name="connsiteY27" fmla="*/ 1009650 h 1202531"/>
                <a:gd name="connsiteX28" fmla="*/ 216694 w 1226344"/>
                <a:gd name="connsiteY28" fmla="*/ 976313 h 1202531"/>
                <a:gd name="connsiteX29" fmla="*/ 223837 w 1226344"/>
                <a:gd name="connsiteY29" fmla="*/ 940594 h 1202531"/>
                <a:gd name="connsiteX30" fmla="*/ 266700 w 1226344"/>
                <a:gd name="connsiteY30" fmla="*/ 900113 h 1202531"/>
                <a:gd name="connsiteX31" fmla="*/ 278606 w 1226344"/>
                <a:gd name="connsiteY31" fmla="*/ 897732 h 1202531"/>
                <a:gd name="connsiteX32" fmla="*/ 290512 w 1226344"/>
                <a:gd name="connsiteY32" fmla="*/ 938213 h 1202531"/>
                <a:gd name="connsiteX33" fmla="*/ 302419 w 1226344"/>
                <a:gd name="connsiteY33" fmla="*/ 938213 h 1202531"/>
                <a:gd name="connsiteX34" fmla="*/ 321469 w 1226344"/>
                <a:gd name="connsiteY34" fmla="*/ 962025 h 1202531"/>
                <a:gd name="connsiteX35" fmla="*/ 338137 w 1226344"/>
                <a:gd name="connsiteY35" fmla="*/ 957263 h 1202531"/>
                <a:gd name="connsiteX36" fmla="*/ 359569 w 1226344"/>
                <a:gd name="connsiteY36" fmla="*/ 942975 h 1202531"/>
                <a:gd name="connsiteX37" fmla="*/ 483394 w 1226344"/>
                <a:gd name="connsiteY37" fmla="*/ 954882 h 1202531"/>
                <a:gd name="connsiteX38" fmla="*/ 516731 w 1226344"/>
                <a:gd name="connsiteY38" fmla="*/ 947738 h 1202531"/>
                <a:gd name="connsiteX39" fmla="*/ 545306 w 1226344"/>
                <a:gd name="connsiteY39" fmla="*/ 964407 h 1202531"/>
                <a:gd name="connsiteX40" fmla="*/ 561975 w 1226344"/>
                <a:gd name="connsiteY40" fmla="*/ 978694 h 1202531"/>
                <a:gd name="connsiteX41" fmla="*/ 604837 w 1226344"/>
                <a:gd name="connsiteY41" fmla="*/ 981075 h 1202531"/>
                <a:gd name="connsiteX42" fmla="*/ 640556 w 1226344"/>
                <a:gd name="connsiteY42" fmla="*/ 1021557 h 1202531"/>
                <a:gd name="connsiteX43" fmla="*/ 659606 w 1226344"/>
                <a:gd name="connsiteY43" fmla="*/ 1019175 h 1202531"/>
                <a:gd name="connsiteX44" fmla="*/ 702469 w 1226344"/>
                <a:gd name="connsiteY44" fmla="*/ 976313 h 1202531"/>
                <a:gd name="connsiteX45" fmla="*/ 735806 w 1226344"/>
                <a:gd name="connsiteY45" fmla="*/ 1000125 h 1202531"/>
                <a:gd name="connsiteX46" fmla="*/ 752475 w 1226344"/>
                <a:gd name="connsiteY46" fmla="*/ 1023938 h 1202531"/>
                <a:gd name="connsiteX47" fmla="*/ 785812 w 1226344"/>
                <a:gd name="connsiteY47" fmla="*/ 1021557 h 1202531"/>
                <a:gd name="connsiteX48" fmla="*/ 819150 w 1226344"/>
                <a:gd name="connsiteY48" fmla="*/ 1042988 h 1202531"/>
                <a:gd name="connsiteX49" fmla="*/ 823912 w 1226344"/>
                <a:gd name="connsiteY49" fmla="*/ 1064419 h 1202531"/>
                <a:gd name="connsiteX50" fmla="*/ 842962 w 1226344"/>
                <a:gd name="connsiteY50" fmla="*/ 1066800 h 1202531"/>
                <a:gd name="connsiteX51" fmla="*/ 904875 w 1226344"/>
                <a:gd name="connsiteY51" fmla="*/ 1073944 h 1202531"/>
                <a:gd name="connsiteX52" fmla="*/ 933450 w 1226344"/>
                <a:gd name="connsiteY52" fmla="*/ 1112044 h 1202531"/>
                <a:gd name="connsiteX53" fmla="*/ 938212 w 1226344"/>
                <a:gd name="connsiteY53" fmla="*/ 1140619 h 1202531"/>
                <a:gd name="connsiteX54" fmla="*/ 940594 w 1226344"/>
                <a:gd name="connsiteY54" fmla="*/ 1152525 h 1202531"/>
                <a:gd name="connsiteX55" fmla="*/ 954882 w 1226344"/>
                <a:gd name="connsiteY55" fmla="*/ 1200150 h 1202531"/>
                <a:gd name="connsiteX56" fmla="*/ 990599 w 1226344"/>
                <a:gd name="connsiteY56" fmla="*/ 1202531 h 1202531"/>
                <a:gd name="connsiteX57" fmla="*/ 1042987 w 1226344"/>
                <a:gd name="connsiteY57" fmla="*/ 1150144 h 1202531"/>
                <a:gd name="connsiteX58" fmla="*/ 1071562 w 1226344"/>
                <a:gd name="connsiteY58" fmla="*/ 1069182 h 1202531"/>
                <a:gd name="connsiteX59" fmla="*/ 1062037 w 1226344"/>
                <a:gd name="connsiteY59" fmla="*/ 1045369 h 1202531"/>
                <a:gd name="connsiteX60" fmla="*/ 1059656 w 1226344"/>
                <a:gd name="connsiteY60" fmla="*/ 1012032 h 1202531"/>
                <a:gd name="connsiteX61" fmla="*/ 1066800 w 1226344"/>
                <a:gd name="connsiteY61" fmla="*/ 992982 h 1202531"/>
                <a:gd name="connsiteX62" fmla="*/ 1083469 w 1226344"/>
                <a:gd name="connsiteY62" fmla="*/ 973932 h 1202531"/>
                <a:gd name="connsiteX63" fmla="*/ 1107281 w 1226344"/>
                <a:gd name="connsiteY63" fmla="*/ 964407 h 1202531"/>
                <a:gd name="connsiteX64" fmla="*/ 1133475 w 1226344"/>
                <a:gd name="connsiteY64" fmla="*/ 921544 h 1202531"/>
                <a:gd name="connsiteX65" fmla="*/ 1150144 w 1226344"/>
                <a:gd name="connsiteY65" fmla="*/ 921544 h 1202531"/>
                <a:gd name="connsiteX66" fmla="*/ 1197769 w 1226344"/>
                <a:gd name="connsiteY66" fmla="*/ 940594 h 1202531"/>
                <a:gd name="connsiteX67" fmla="*/ 1226344 w 1226344"/>
                <a:gd name="connsiteY67" fmla="*/ 904875 h 1202531"/>
                <a:gd name="connsiteX68" fmla="*/ 1195387 w 1226344"/>
                <a:gd name="connsiteY68" fmla="*/ 852488 h 1202531"/>
                <a:gd name="connsiteX69" fmla="*/ 1159669 w 1226344"/>
                <a:gd name="connsiteY69" fmla="*/ 804863 h 1202531"/>
                <a:gd name="connsiteX70" fmla="*/ 1162050 w 1226344"/>
                <a:gd name="connsiteY70" fmla="*/ 762000 h 1202531"/>
                <a:gd name="connsiteX71" fmla="*/ 1216819 w 1226344"/>
                <a:gd name="connsiteY71" fmla="*/ 702469 h 1202531"/>
                <a:gd name="connsiteX72" fmla="*/ 1219200 w 1226344"/>
                <a:gd name="connsiteY72" fmla="*/ 676275 h 1202531"/>
                <a:gd name="connsiteX73" fmla="*/ 1181100 w 1226344"/>
                <a:gd name="connsiteY73" fmla="*/ 661988 h 1202531"/>
                <a:gd name="connsiteX74" fmla="*/ 1150144 w 1226344"/>
                <a:gd name="connsiteY74" fmla="*/ 635794 h 1202531"/>
                <a:gd name="connsiteX75" fmla="*/ 1133475 w 1226344"/>
                <a:gd name="connsiteY75" fmla="*/ 602457 h 1202531"/>
                <a:gd name="connsiteX76" fmla="*/ 1083469 w 1226344"/>
                <a:gd name="connsiteY76" fmla="*/ 604838 h 1202531"/>
                <a:gd name="connsiteX77" fmla="*/ 1033462 w 1226344"/>
                <a:gd name="connsiteY77" fmla="*/ 604838 h 1202531"/>
                <a:gd name="connsiteX78" fmla="*/ 1014412 w 1226344"/>
                <a:gd name="connsiteY78" fmla="*/ 583407 h 1202531"/>
                <a:gd name="connsiteX79" fmla="*/ 950119 w 1226344"/>
                <a:gd name="connsiteY79" fmla="*/ 578644 h 1202531"/>
                <a:gd name="connsiteX80" fmla="*/ 933450 w 1226344"/>
                <a:gd name="connsiteY80" fmla="*/ 561975 h 1202531"/>
                <a:gd name="connsiteX81" fmla="*/ 933450 w 1226344"/>
                <a:gd name="connsiteY81" fmla="*/ 547688 h 1202531"/>
                <a:gd name="connsiteX82" fmla="*/ 859631 w 1226344"/>
                <a:gd name="connsiteY82" fmla="*/ 511969 h 1202531"/>
                <a:gd name="connsiteX83" fmla="*/ 850106 w 1226344"/>
                <a:gd name="connsiteY83" fmla="*/ 492919 h 1202531"/>
                <a:gd name="connsiteX84" fmla="*/ 828675 w 1226344"/>
                <a:gd name="connsiteY84" fmla="*/ 476250 h 1202531"/>
                <a:gd name="connsiteX85" fmla="*/ 795337 w 1226344"/>
                <a:gd name="connsiteY85" fmla="*/ 478632 h 1202531"/>
                <a:gd name="connsiteX86" fmla="*/ 773906 w 1226344"/>
                <a:gd name="connsiteY86" fmla="*/ 471488 h 1202531"/>
                <a:gd name="connsiteX87" fmla="*/ 728662 w 1226344"/>
                <a:gd name="connsiteY87" fmla="*/ 428625 h 1202531"/>
                <a:gd name="connsiteX88" fmla="*/ 700087 w 1226344"/>
                <a:gd name="connsiteY88" fmla="*/ 421482 h 1202531"/>
                <a:gd name="connsiteX89" fmla="*/ 666750 w 1226344"/>
                <a:gd name="connsiteY89" fmla="*/ 383382 h 1202531"/>
                <a:gd name="connsiteX90" fmla="*/ 626269 w 1226344"/>
                <a:gd name="connsiteY90" fmla="*/ 369094 h 1202531"/>
                <a:gd name="connsiteX91" fmla="*/ 585787 w 1226344"/>
                <a:gd name="connsiteY91" fmla="*/ 335757 h 1202531"/>
                <a:gd name="connsiteX92" fmla="*/ 564356 w 1226344"/>
                <a:gd name="connsiteY92" fmla="*/ 311944 h 1202531"/>
                <a:gd name="connsiteX93" fmla="*/ 550069 w 1226344"/>
                <a:gd name="connsiteY93" fmla="*/ 330994 h 1202531"/>
                <a:gd name="connsiteX94" fmla="*/ 478631 w 1226344"/>
                <a:gd name="connsiteY94" fmla="*/ 328613 h 1202531"/>
                <a:gd name="connsiteX95" fmla="*/ 330994 w 1226344"/>
                <a:gd name="connsiteY95" fmla="*/ 230982 h 1202531"/>
                <a:gd name="connsiteX96" fmla="*/ 259556 w 1226344"/>
                <a:gd name="connsiteY96" fmla="*/ 254794 h 1202531"/>
                <a:gd name="connsiteX97" fmla="*/ 221456 w 1226344"/>
                <a:gd name="connsiteY97" fmla="*/ 245269 h 1202531"/>
                <a:gd name="connsiteX98" fmla="*/ 238125 w 1226344"/>
                <a:gd name="connsiteY98" fmla="*/ 150019 h 1202531"/>
                <a:gd name="connsiteX99" fmla="*/ 228600 w 1226344"/>
                <a:gd name="connsiteY99" fmla="*/ 95250 h 1202531"/>
                <a:gd name="connsiteX100" fmla="*/ 197644 w 1226344"/>
                <a:gd name="connsiteY100" fmla="*/ 78582 h 1202531"/>
                <a:gd name="connsiteX101" fmla="*/ 145256 w 1226344"/>
                <a:gd name="connsiteY101" fmla="*/ 0 h 1202531"/>
                <a:gd name="connsiteX102" fmla="*/ 88106 w 1226344"/>
                <a:gd name="connsiteY102" fmla="*/ 30957 h 1202531"/>
                <a:gd name="connsiteX103" fmla="*/ 83344 w 1226344"/>
                <a:gd name="connsiteY103" fmla="*/ 54769 h 1202531"/>
                <a:gd name="connsiteX104" fmla="*/ 90487 w 1226344"/>
                <a:gd name="connsiteY104" fmla="*/ 100013 h 1202531"/>
                <a:gd name="connsiteX105" fmla="*/ 71437 w 1226344"/>
                <a:gd name="connsiteY105" fmla="*/ 135732 h 1202531"/>
                <a:gd name="connsiteX106" fmla="*/ 66675 w 1226344"/>
                <a:gd name="connsiteY106" fmla="*/ 145257 h 1202531"/>
                <a:gd name="connsiteX107" fmla="*/ 97631 w 1226344"/>
                <a:gd name="connsiteY107" fmla="*/ 185738 h 1202531"/>
                <a:gd name="connsiteX108" fmla="*/ 83344 w 1226344"/>
                <a:gd name="connsiteY108" fmla="*/ 223838 h 1202531"/>
                <a:gd name="connsiteX109" fmla="*/ 59531 w 1226344"/>
                <a:gd name="connsiteY109" fmla="*/ 240507 h 1202531"/>
                <a:gd name="connsiteX110" fmla="*/ 69056 w 1226344"/>
                <a:gd name="connsiteY110" fmla="*/ 309563 h 1202531"/>
                <a:gd name="connsiteX111" fmla="*/ 92869 w 1226344"/>
                <a:gd name="connsiteY111" fmla="*/ 321469 h 1202531"/>
                <a:gd name="connsiteX112" fmla="*/ 85725 w 1226344"/>
                <a:gd name="connsiteY112" fmla="*/ 369094 h 1202531"/>
                <a:gd name="connsiteX113" fmla="*/ 42862 w 1226344"/>
                <a:gd name="connsiteY113" fmla="*/ 421482 h 1202531"/>
                <a:gd name="connsiteX114" fmla="*/ 0 w 1226344"/>
                <a:gd name="connsiteY114" fmla="*/ 452438 h 1202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226344" h="1202531">
                  <a:moveTo>
                    <a:pt x="0" y="452438"/>
                  </a:moveTo>
                  <a:lnTo>
                    <a:pt x="28575" y="526257"/>
                  </a:lnTo>
                  <a:lnTo>
                    <a:pt x="73819" y="564357"/>
                  </a:lnTo>
                  <a:lnTo>
                    <a:pt x="109537" y="657225"/>
                  </a:lnTo>
                  <a:lnTo>
                    <a:pt x="128587" y="685800"/>
                  </a:lnTo>
                  <a:lnTo>
                    <a:pt x="142875" y="666750"/>
                  </a:lnTo>
                  <a:lnTo>
                    <a:pt x="142875" y="633413"/>
                  </a:lnTo>
                  <a:lnTo>
                    <a:pt x="180975" y="666750"/>
                  </a:lnTo>
                  <a:lnTo>
                    <a:pt x="240506" y="673894"/>
                  </a:lnTo>
                  <a:lnTo>
                    <a:pt x="271462" y="702469"/>
                  </a:lnTo>
                  <a:lnTo>
                    <a:pt x="326231" y="721519"/>
                  </a:lnTo>
                  <a:lnTo>
                    <a:pt x="338137" y="762000"/>
                  </a:lnTo>
                  <a:lnTo>
                    <a:pt x="321469" y="781050"/>
                  </a:lnTo>
                  <a:lnTo>
                    <a:pt x="311944" y="807244"/>
                  </a:lnTo>
                  <a:lnTo>
                    <a:pt x="266700" y="826294"/>
                  </a:lnTo>
                  <a:lnTo>
                    <a:pt x="219075" y="900113"/>
                  </a:lnTo>
                  <a:lnTo>
                    <a:pt x="204787" y="909638"/>
                  </a:lnTo>
                  <a:lnTo>
                    <a:pt x="192881" y="973932"/>
                  </a:lnTo>
                  <a:lnTo>
                    <a:pt x="152400" y="1042988"/>
                  </a:lnTo>
                  <a:lnTo>
                    <a:pt x="157162" y="1071563"/>
                  </a:lnTo>
                  <a:lnTo>
                    <a:pt x="204787" y="1083469"/>
                  </a:lnTo>
                  <a:lnTo>
                    <a:pt x="233362" y="1133475"/>
                  </a:lnTo>
                  <a:lnTo>
                    <a:pt x="247650" y="1133475"/>
                  </a:lnTo>
                  <a:lnTo>
                    <a:pt x="266700" y="1102519"/>
                  </a:lnTo>
                  <a:lnTo>
                    <a:pt x="257175" y="1081088"/>
                  </a:lnTo>
                  <a:lnTo>
                    <a:pt x="230981" y="1076325"/>
                  </a:lnTo>
                  <a:lnTo>
                    <a:pt x="230981" y="1052513"/>
                  </a:lnTo>
                  <a:lnTo>
                    <a:pt x="228600" y="1009650"/>
                  </a:lnTo>
                  <a:lnTo>
                    <a:pt x="216694" y="976313"/>
                  </a:lnTo>
                  <a:lnTo>
                    <a:pt x="223837" y="940594"/>
                  </a:lnTo>
                  <a:lnTo>
                    <a:pt x="266700" y="900113"/>
                  </a:lnTo>
                  <a:lnTo>
                    <a:pt x="278606" y="897732"/>
                  </a:lnTo>
                  <a:lnTo>
                    <a:pt x="290512" y="938213"/>
                  </a:lnTo>
                  <a:lnTo>
                    <a:pt x="302419" y="938213"/>
                  </a:lnTo>
                  <a:lnTo>
                    <a:pt x="321469" y="962025"/>
                  </a:lnTo>
                  <a:lnTo>
                    <a:pt x="338137" y="957263"/>
                  </a:lnTo>
                  <a:lnTo>
                    <a:pt x="359569" y="942975"/>
                  </a:lnTo>
                  <a:lnTo>
                    <a:pt x="483394" y="954882"/>
                  </a:lnTo>
                  <a:lnTo>
                    <a:pt x="516731" y="947738"/>
                  </a:lnTo>
                  <a:lnTo>
                    <a:pt x="545306" y="964407"/>
                  </a:lnTo>
                  <a:lnTo>
                    <a:pt x="561975" y="978694"/>
                  </a:lnTo>
                  <a:lnTo>
                    <a:pt x="604837" y="981075"/>
                  </a:lnTo>
                  <a:lnTo>
                    <a:pt x="640556" y="1021557"/>
                  </a:lnTo>
                  <a:lnTo>
                    <a:pt x="659606" y="1019175"/>
                  </a:lnTo>
                  <a:lnTo>
                    <a:pt x="702469" y="976313"/>
                  </a:lnTo>
                  <a:lnTo>
                    <a:pt x="735806" y="1000125"/>
                  </a:lnTo>
                  <a:lnTo>
                    <a:pt x="752475" y="1023938"/>
                  </a:lnTo>
                  <a:lnTo>
                    <a:pt x="785812" y="1021557"/>
                  </a:lnTo>
                  <a:lnTo>
                    <a:pt x="819150" y="1042988"/>
                  </a:lnTo>
                  <a:lnTo>
                    <a:pt x="823912" y="1064419"/>
                  </a:lnTo>
                  <a:lnTo>
                    <a:pt x="842962" y="1066800"/>
                  </a:lnTo>
                  <a:lnTo>
                    <a:pt x="904875" y="1073944"/>
                  </a:lnTo>
                  <a:lnTo>
                    <a:pt x="933450" y="1112044"/>
                  </a:lnTo>
                  <a:lnTo>
                    <a:pt x="938212" y="1140619"/>
                  </a:lnTo>
                  <a:lnTo>
                    <a:pt x="940594" y="1152525"/>
                  </a:lnTo>
                  <a:lnTo>
                    <a:pt x="954882" y="1200150"/>
                  </a:lnTo>
                  <a:lnTo>
                    <a:pt x="990599" y="1202531"/>
                  </a:lnTo>
                  <a:lnTo>
                    <a:pt x="1042987" y="1150144"/>
                  </a:lnTo>
                  <a:lnTo>
                    <a:pt x="1071562" y="1069182"/>
                  </a:lnTo>
                  <a:lnTo>
                    <a:pt x="1062037" y="1045369"/>
                  </a:lnTo>
                  <a:lnTo>
                    <a:pt x="1059656" y="1012032"/>
                  </a:lnTo>
                  <a:lnTo>
                    <a:pt x="1066800" y="992982"/>
                  </a:lnTo>
                  <a:lnTo>
                    <a:pt x="1083469" y="973932"/>
                  </a:lnTo>
                  <a:lnTo>
                    <a:pt x="1107281" y="964407"/>
                  </a:lnTo>
                  <a:lnTo>
                    <a:pt x="1133475" y="921544"/>
                  </a:lnTo>
                  <a:lnTo>
                    <a:pt x="1150144" y="921544"/>
                  </a:lnTo>
                  <a:lnTo>
                    <a:pt x="1197769" y="940594"/>
                  </a:lnTo>
                  <a:lnTo>
                    <a:pt x="1226344" y="904875"/>
                  </a:lnTo>
                  <a:lnTo>
                    <a:pt x="1195387" y="852488"/>
                  </a:lnTo>
                  <a:lnTo>
                    <a:pt x="1159669" y="804863"/>
                  </a:lnTo>
                  <a:lnTo>
                    <a:pt x="1162050" y="762000"/>
                  </a:lnTo>
                  <a:lnTo>
                    <a:pt x="1216819" y="702469"/>
                  </a:lnTo>
                  <a:lnTo>
                    <a:pt x="1219200" y="676275"/>
                  </a:lnTo>
                  <a:lnTo>
                    <a:pt x="1181100" y="661988"/>
                  </a:lnTo>
                  <a:lnTo>
                    <a:pt x="1150144" y="635794"/>
                  </a:lnTo>
                  <a:lnTo>
                    <a:pt x="1133475" y="602457"/>
                  </a:lnTo>
                  <a:lnTo>
                    <a:pt x="1083469" y="604838"/>
                  </a:lnTo>
                  <a:lnTo>
                    <a:pt x="1033462" y="604838"/>
                  </a:lnTo>
                  <a:lnTo>
                    <a:pt x="1014412" y="583407"/>
                  </a:lnTo>
                  <a:lnTo>
                    <a:pt x="950119" y="578644"/>
                  </a:lnTo>
                  <a:lnTo>
                    <a:pt x="933450" y="561975"/>
                  </a:lnTo>
                  <a:lnTo>
                    <a:pt x="933450" y="547688"/>
                  </a:lnTo>
                  <a:lnTo>
                    <a:pt x="859631" y="511969"/>
                  </a:lnTo>
                  <a:lnTo>
                    <a:pt x="850106" y="492919"/>
                  </a:lnTo>
                  <a:lnTo>
                    <a:pt x="828675" y="476250"/>
                  </a:lnTo>
                  <a:lnTo>
                    <a:pt x="795337" y="478632"/>
                  </a:lnTo>
                  <a:lnTo>
                    <a:pt x="773906" y="471488"/>
                  </a:lnTo>
                  <a:lnTo>
                    <a:pt x="728662" y="428625"/>
                  </a:lnTo>
                  <a:lnTo>
                    <a:pt x="700087" y="421482"/>
                  </a:lnTo>
                  <a:lnTo>
                    <a:pt x="666750" y="383382"/>
                  </a:lnTo>
                  <a:lnTo>
                    <a:pt x="626269" y="369094"/>
                  </a:lnTo>
                  <a:lnTo>
                    <a:pt x="585787" y="335757"/>
                  </a:lnTo>
                  <a:lnTo>
                    <a:pt x="564356" y="311944"/>
                  </a:lnTo>
                  <a:lnTo>
                    <a:pt x="550069" y="330994"/>
                  </a:lnTo>
                  <a:lnTo>
                    <a:pt x="478631" y="328613"/>
                  </a:lnTo>
                  <a:lnTo>
                    <a:pt x="330994" y="230982"/>
                  </a:lnTo>
                  <a:lnTo>
                    <a:pt x="259556" y="254794"/>
                  </a:lnTo>
                  <a:lnTo>
                    <a:pt x="221456" y="245269"/>
                  </a:lnTo>
                  <a:lnTo>
                    <a:pt x="238125" y="150019"/>
                  </a:lnTo>
                  <a:lnTo>
                    <a:pt x="228600" y="95250"/>
                  </a:lnTo>
                  <a:lnTo>
                    <a:pt x="197644" y="78582"/>
                  </a:lnTo>
                  <a:lnTo>
                    <a:pt x="145256" y="0"/>
                  </a:lnTo>
                  <a:lnTo>
                    <a:pt x="88106" y="30957"/>
                  </a:lnTo>
                  <a:lnTo>
                    <a:pt x="83344" y="54769"/>
                  </a:lnTo>
                  <a:lnTo>
                    <a:pt x="90487" y="100013"/>
                  </a:lnTo>
                  <a:lnTo>
                    <a:pt x="71437" y="135732"/>
                  </a:lnTo>
                  <a:lnTo>
                    <a:pt x="66675" y="145257"/>
                  </a:lnTo>
                  <a:lnTo>
                    <a:pt x="97631" y="185738"/>
                  </a:lnTo>
                  <a:lnTo>
                    <a:pt x="83344" y="223838"/>
                  </a:lnTo>
                  <a:lnTo>
                    <a:pt x="59531" y="240507"/>
                  </a:lnTo>
                  <a:lnTo>
                    <a:pt x="69056" y="309563"/>
                  </a:lnTo>
                  <a:lnTo>
                    <a:pt x="92869" y="321469"/>
                  </a:lnTo>
                  <a:lnTo>
                    <a:pt x="85725" y="369094"/>
                  </a:lnTo>
                  <a:lnTo>
                    <a:pt x="42862" y="421482"/>
                  </a:lnTo>
                  <a:lnTo>
                    <a:pt x="0" y="452438"/>
                  </a:ln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7967167" y="3261356"/>
              <a:ext cx="1076927" cy="912973"/>
            </a:xfrm>
            <a:custGeom>
              <a:avLst/>
              <a:gdLst>
                <a:gd name="connsiteX0" fmla="*/ 783432 w 1378744"/>
                <a:gd name="connsiteY0" fmla="*/ 0 h 1138237"/>
                <a:gd name="connsiteX1" fmla="*/ 738188 w 1378744"/>
                <a:gd name="connsiteY1" fmla="*/ 26193 h 1138237"/>
                <a:gd name="connsiteX2" fmla="*/ 685800 w 1378744"/>
                <a:gd name="connsiteY2" fmla="*/ 28575 h 1138237"/>
                <a:gd name="connsiteX3" fmla="*/ 635794 w 1378744"/>
                <a:gd name="connsiteY3" fmla="*/ 73818 h 1138237"/>
                <a:gd name="connsiteX4" fmla="*/ 633413 w 1378744"/>
                <a:gd name="connsiteY4" fmla="*/ 114300 h 1138237"/>
                <a:gd name="connsiteX5" fmla="*/ 561975 w 1378744"/>
                <a:gd name="connsiteY5" fmla="*/ 190500 h 1138237"/>
                <a:gd name="connsiteX6" fmla="*/ 519113 w 1378744"/>
                <a:gd name="connsiteY6" fmla="*/ 214312 h 1138237"/>
                <a:gd name="connsiteX7" fmla="*/ 485775 w 1378744"/>
                <a:gd name="connsiteY7" fmla="*/ 252412 h 1138237"/>
                <a:gd name="connsiteX8" fmla="*/ 461963 w 1378744"/>
                <a:gd name="connsiteY8" fmla="*/ 273843 h 1138237"/>
                <a:gd name="connsiteX9" fmla="*/ 423863 w 1378744"/>
                <a:gd name="connsiteY9" fmla="*/ 333375 h 1138237"/>
                <a:gd name="connsiteX10" fmla="*/ 378619 w 1378744"/>
                <a:gd name="connsiteY10" fmla="*/ 357187 h 1138237"/>
                <a:gd name="connsiteX11" fmla="*/ 292894 w 1378744"/>
                <a:gd name="connsiteY11" fmla="*/ 376237 h 1138237"/>
                <a:gd name="connsiteX12" fmla="*/ 264319 w 1378744"/>
                <a:gd name="connsiteY12" fmla="*/ 373856 h 1138237"/>
                <a:gd name="connsiteX13" fmla="*/ 240507 w 1378744"/>
                <a:gd name="connsiteY13" fmla="*/ 359568 h 1138237"/>
                <a:gd name="connsiteX14" fmla="*/ 226219 w 1378744"/>
                <a:gd name="connsiteY14" fmla="*/ 338137 h 1138237"/>
                <a:gd name="connsiteX15" fmla="*/ 219075 w 1378744"/>
                <a:gd name="connsiteY15" fmla="*/ 311943 h 1138237"/>
                <a:gd name="connsiteX16" fmla="*/ 204788 w 1378744"/>
                <a:gd name="connsiteY16" fmla="*/ 309562 h 1138237"/>
                <a:gd name="connsiteX17" fmla="*/ 188119 w 1378744"/>
                <a:gd name="connsiteY17" fmla="*/ 304800 h 1138237"/>
                <a:gd name="connsiteX18" fmla="*/ 173832 w 1378744"/>
                <a:gd name="connsiteY18" fmla="*/ 302418 h 1138237"/>
                <a:gd name="connsiteX19" fmla="*/ 128588 w 1378744"/>
                <a:gd name="connsiteY19" fmla="*/ 352425 h 1138237"/>
                <a:gd name="connsiteX20" fmla="*/ 97632 w 1378744"/>
                <a:gd name="connsiteY20" fmla="*/ 371475 h 1138237"/>
                <a:gd name="connsiteX21" fmla="*/ 80963 w 1378744"/>
                <a:gd name="connsiteY21" fmla="*/ 390525 h 1138237"/>
                <a:gd name="connsiteX22" fmla="*/ 66675 w 1378744"/>
                <a:gd name="connsiteY22" fmla="*/ 435768 h 1138237"/>
                <a:gd name="connsiteX23" fmla="*/ 54769 w 1378744"/>
                <a:gd name="connsiteY23" fmla="*/ 447675 h 1138237"/>
                <a:gd name="connsiteX24" fmla="*/ 9525 w 1378744"/>
                <a:gd name="connsiteY24" fmla="*/ 466725 h 1138237"/>
                <a:gd name="connsiteX25" fmla="*/ 2382 w 1378744"/>
                <a:gd name="connsiteY25" fmla="*/ 481012 h 1138237"/>
                <a:gd name="connsiteX26" fmla="*/ 4763 w 1378744"/>
                <a:gd name="connsiteY26" fmla="*/ 533400 h 1138237"/>
                <a:gd name="connsiteX27" fmla="*/ 0 w 1378744"/>
                <a:gd name="connsiteY27" fmla="*/ 545306 h 1138237"/>
                <a:gd name="connsiteX28" fmla="*/ 73819 w 1378744"/>
                <a:gd name="connsiteY28" fmla="*/ 588168 h 1138237"/>
                <a:gd name="connsiteX29" fmla="*/ 90488 w 1378744"/>
                <a:gd name="connsiteY29" fmla="*/ 628650 h 1138237"/>
                <a:gd name="connsiteX30" fmla="*/ 83344 w 1378744"/>
                <a:gd name="connsiteY30" fmla="*/ 654843 h 1138237"/>
                <a:gd name="connsiteX31" fmla="*/ 73819 w 1378744"/>
                <a:gd name="connsiteY31" fmla="*/ 697706 h 1138237"/>
                <a:gd name="connsiteX32" fmla="*/ 78582 w 1378744"/>
                <a:gd name="connsiteY32" fmla="*/ 726281 h 1138237"/>
                <a:gd name="connsiteX33" fmla="*/ 95250 w 1378744"/>
                <a:gd name="connsiteY33" fmla="*/ 738187 h 1138237"/>
                <a:gd name="connsiteX34" fmla="*/ 116682 w 1378744"/>
                <a:gd name="connsiteY34" fmla="*/ 735806 h 1138237"/>
                <a:gd name="connsiteX35" fmla="*/ 123825 w 1378744"/>
                <a:gd name="connsiteY35" fmla="*/ 762000 h 1138237"/>
                <a:gd name="connsiteX36" fmla="*/ 126207 w 1378744"/>
                <a:gd name="connsiteY36" fmla="*/ 783431 h 1138237"/>
                <a:gd name="connsiteX37" fmla="*/ 152400 w 1378744"/>
                <a:gd name="connsiteY37" fmla="*/ 812006 h 1138237"/>
                <a:gd name="connsiteX38" fmla="*/ 164307 w 1378744"/>
                <a:gd name="connsiteY38" fmla="*/ 823912 h 1138237"/>
                <a:gd name="connsiteX39" fmla="*/ 173832 w 1378744"/>
                <a:gd name="connsiteY39" fmla="*/ 850106 h 1138237"/>
                <a:gd name="connsiteX40" fmla="*/ 169069 w 1378744"/>
                <a:gd name="connsiteY40" fmla="*/ 878681 h 1138237"/>
                <a:gd name="connsiteX41" fmla="*/ 176213 w 1378744"/>
                <a:gd name="connsiteY41" fmla="*/ 897731 h 1138237"/>
                <a:gd name="connsiteX42" fmla="*/ 200025 w 1378744"/>
                <a:gd name="connsiteY42" fmla="*/ 916781 h 1138237"/>
                <a:gd name="connsiteX43" fmla="*/ 226219 w 1378744"/>
                <a:gd name="connsiteY43" fmla="*/ 916781 h 1138237"/>
                <a:gd name="connsiteX44" fmla="*/ 300038 w 1378744"/>
                <a:gd name="connsiteY44" fmla="*/ 921543 h 1138237"/>
                <a:gd name="connsiteX45" fmla="*/ 395288 w 1378744"/>
                <a:gd name="connsiteY45" fmla="*/ 952500 h 1138237"/>
                <a:gd name="connsiteX46" fmla="*/ 414338 w 1378744"/>
                <a:gd name="connsiteY46" fmla="*/ 988218 h 1138237"/>
                <a:gd name="connsiteX47" fmla="*/ 435769 w 1378744"/>
                <a:gd name="connsiteY47" fmla="*/ 992981 h 1138237"/>
                <a:gd name="connsiteX48" fmla="*/ 464344 w 1378744"/>
                <a:gd name="connsiteY48" fmla="*/ 995362 h 1138237"/>
                <a:gd name="connsiteX49" fmla="*/ 507207 w 1378744"/>
                <a:gd name="connsiteY49" fmla="*/ 1026318 h 1138237"/>
                <a:gd name="connsiteX50" fmla="*/ 521494 w 1378744"/>
                <a:gd name="connsiteY50" fmla="*/ 1069181 h 1138237"/>
                <a:gd name="connsiteX51" fmla="*/ 545307 w 1378744"/>
                <a:gd name="connsiteY51" fmla="*/ 1107281 h 1138237"/>
                <a:gd name="connsiteX52" fmla="*/ 573882 w 1378744"/>
                <a:gd name="connsiteY52" fmla="*/ 1121568 h 1138237"/>
                <a:gd name="connsiteX53" fmla="*/ 585788 w 1378744"/>
                <a:gd name="connsiteY53" fmla="*/ 1131093 h 1138237"/>
                <a:gd name="connsiteX54" fmla="*/ 814388 w 1378744"/>
                <a:gd name="connsiteY54" fmla="*/ 1138237 h 1138237"/>
                <a:gd name="connsiteX55" fmla="*/ 828675 w 1378744"/>
                <a:gd name="connsiteY55" fmla="*/ 1109662 h 1138237"/>
                <a:gd name="connsiteX56" fmla="*/ 833438 w 1378744"/>
                <a:gd name="connsiteY56" fmla="*/ 1085850 h 1138237"/>
                <a:gd name="connsiteX57" fmla="*/ 797719 w 1378744"/>
                <a:gd name="connsiteY57" fmla="*/ 1059656 h 1138237"/>
                <a:gd name="connsiteX58" fmla="*/ 790575 w 1378744"/>
                <a:gd name="connsiteY58" fmla="*/ 1038225 h 1138237"/>
                <a:gd name="connsiteX59" fmla="*/ 790575 w 1378744"/>
                <a:gd name="connsiteY59" fmla="*/ 1021556 h 1138237"/>
                <a:gd name="connsiteX60" fmla="*/ 845344 w 1378744"/>
                <a:gd name="connsiteY60" fmla="*/ 952500 h 1138237"/>
                <a:gd name="connsiteX61" fmla="*/ 845344 w 1378744"/>
                <a:gd name="connsiteY61" fmla="*/ 952500 h 1138237"/>
                <a:gd name="connsiteX62" fmla="*/ 888207 w 1378744"/>
                <a:gd name="connsiteY62" fmla="*/ 966787 h 1138237"/>
                <a:gd name="connsiteX63" fmla="*/ 907257 w 1378744"/>
                <a:gd name="connsiteY63" fmla="*/ 981075 h 1138237"/>
                <a:gd name="connsiteX64" fmla="*/ 938213 w 1378744"/>
                <a:gd name="connsiteY64" fmla="*/ 990600 h 1138237"/>
                <a:gd name="connsiteX65" fmla="*/ 964407 w 1378744"/>
                <a:gd name="connsiteY65" fmla="*/ 985837 h 1138237"/>
                <a:gd name="connsiteX66" fmla="*/ 985838 w 1378744"/>
                <a:gd name="connsiteY66" fmla="*/ 985837 h 1138237"/>
                <a:gd name="connsiteX67" fmla="*/ 995363 w 1378744"/>
                <a:gd name="connsiteY67" fmla="*/ 995362 h 1138237"/>
                <a:gd name="connsiteX68" fmla="*/ 978694 w 1378744"/>
                <a:gd name="connsiteY68" fmla="*/ 1012031 h 1138237"/>
                <a:gd name="connsiteX69" fmla="*/ 969169 w 1378744"/>
                <a:gd name="connsiteY69" fmla="*/ 1031081 h 1138237"/>
                <a:gd name="connsiteX70" fmla="*/ 954882 w 1378744"/>
                <a:gd name="connsiteY70" fmla="*/ 1054893 h 1138237"/>
                <a:gd name="connsiteX71" fmla="*/ 950119 w 1378744"/>
                <a:gd name="connsiteY71" fmla="*/ 1083468 h 1138237"/>
                <a:gd name="connsiteX72" fmla="*/ 962025 w 1378744"/>
                <a:gd name="connsiteY72" fmla="*/ 1107281 h 1138237"/>
                <a:gd name="connsiteX73" fmla="*/ 983457 w 1378744"/>
                <a:gd name="connsiteY73" fmla="*/ 1131093 h 1138237"/>
                <a:gd name="connsiteX74" fmla="*/ 1002507 w 1378744"/>
                <a:gd name="connsiteY74" fmla="*/ 1133475 h 1138237"/>
                <a:gd name="connsiteX75" fmla="*/ 1028700 w 1378744"/>
                <a:gd name="connsiteY75" fmla="*/ 1126331 h 1138237"/>
                <a:gd name="connsiteX76" fmla="*/ 1031082 w 1378744"/>
                <a:gd name="connsiteY76" fmla="*/ 1097756 h 1138237"/>
                <a:gd name="connsiteX77" fmla="*/ 1057275 w 1378744"/>
                <a:gd name="connsiteY77" fmla="*/ 1085850 h 1138237"/>
                <a:gd name="connsiteX78" fmla="*/ 1076325 w 1378744"/>
                <a:gd name="connsiteY78" fmla="*/ 1097756 h 1138237"/>
                <a:gd name="connsiteX79" fmla="*/ 1100138 w 1378744"/>
                <a:gd name="connsiteY79" fmla="*/ 1107281 h 1138237"/>
                <a:gd name="connsiteX80" fmla="*/ 1123950 w 1378744"/>
                <a:gd name="connsiteY80" fmla="*/ 1121568 h 1138237"/>
                <a:gd name="connsiteX81" fmla="*/ 1143000 w 1378744"/>
                <a:gd name="connsiteY81" fmla="*/ 1123950 h 1138237"/>
                <a:gd name="connsiteX82" fmla="*/ 1157288 w 1378744"/>
                <a:gd name="connsiteY82" fmla="*/ 1112043 h 1138237"/>
                <a:gd name="connsiteX83" fmla="*/ 1159669 w 1378744"/>
                <a:gd name="connsiteY83" fmla="*/ 1085850 h 1138237"/>
                <a:gd name="connsiteX84" fmla="*/ 1166813 w 1378744"/>
                <a:gd name="connsiteY84" fmla="*/ 1052512 h 1138237"/>
                <a:gd name="connsiteX85" fmla="*/ 1197769 w 1378744"/>
                <a:gd name="connsiteY85" fmla="*/ 1016793 h 1138237"/>
                <a:gd name="connsiteX86" fmla="*/ 1195388 w 1378744"/>
                <a:gd name="connsiteY86" fmla="*/ 954881 h 1138237"/>
                <a:gd name="connsiteX87" fmla="*/ 1209675 w 1378744"/>
                <a:gd name="connsiteY87" fmla="*/ 945356 h 1138237"/>
                <a:gd name="connsiteX88" fmla="*/ 1235869 w 1378744"/>
                <a:gd name="connsiteY88" fmla="*/ 945356 h 1138237"/>
                <a:gd name="connsiteX89" fmla="*/ 1235869 w 1378744"/>
                <a:gd name="connsiteY89" fmla="*/ 931068 h 1138237"/>
                <a:gd name="connsiteX90" fmla="*/ 1212057 w 1378744"/>
                <a:gd name="connsiteY90" fmla="*/ 912018 h 1138237"/>
                <a:gd name="connsiteX91" fmla="*/ 1195388 w 1378744"/>
                <a:gd name="connsiteY91" fmla="*/ 881062 h 1138237"/>
                <a:gd name="connsiteX92" fmla="*/ 1157288 w 1378744"/>
                <a:gd name="connsiteY92" fmla="*/ 871537 h 1138237"/>
                <a:gd name="connsiteX93" fmla="*/ 1119188 w 1378744"/>
                <a:gd name="connsiteY93" fmla="*/ 859631 h 1138237"/>
                <a:gd name="connsiteX94" fmla="*/ 1119188 w 1378744"/>
                <a:gd name="connsiteY94" fmla="*/ 831056 h 1138237"/>
                <a:gd name="connsiteX95" fmla="*/ 1135857 w 1378744"/>
                <a:gd name="connsiteY95" fmla="*/ 807243 h 1138237"/>
                <a:gd name="connsiteX96" fmla="*/ 1197769 w 1378744"/>
                <a:gd name="connsiteY96" fmla="*/ 759618 h 1138237"/>
                <a:gd name="connsiteX97" fmla="*/ 1247775 w 1378744"/>
                <a:gd name="connsiteY97" fmla="*/ 762000 h 1138237"/>
                <a:gd name="connsiteX98" fmla="*/ 1278732 w 1378744"/>
                <a:gd name="connsiteY98" fmla="*/ 762000 h 1138237"/>
                <a:gd name="connsiteX99" fmla="*/ 1271588 w 1378744"/>
                <a:gd name="connsiteY99" fmla="*/ 735806 h 1138237"/>
                <a:gd name="connsiteX100" fmla="*/ 1378744 w 1378744"/>
                <a:gd name="connsiteY100" fmla="*/ 678656 h 1138237"/>
                <a:gd name="connsiteX101" fmla="*/ 1331119 w 1378744"/>
                <a:gd name="connsiteY101" fmla="*/ 552450 h 1138237"/>
                <a:gd name="connsiteX102" fmla="*/ 1278732 w 1378744"/>
                <a:gd name="connsiteY102" fmla="*/ 514350 h 1138237"/>
                <a:gd name="connsiteX103" fmla="*/ 1252538 w 1378744"/>
                <a:gd name="connsiteY103" fmla="*/ 431006 h 1138237"/>
                <a:gd name="connsiteX104" fmla="*/ 1181100 w 1378744"/>
                <a:gd name="connsiteY104" fmla="*/ 431006 h 1138237"/>
                <a:gd name="connsiteX105" fmla="*/ 1166813 w 1378744"/>
                <a:gd name="connsiteY105" fmla="*/ 395287 h 1138237"/>
                <a:gd name="connsiteX106" fmla="*/ 1107282 w 1378744"/>
                <a:gd name="connsiteY106" fmla="*/ 421481 h 1138237"/>
                <a:gd name="connsiteX107" fmla="*/ 1054894 w 1378744"/>
                <a:gd name="connsiteY107" fmla="*/ 414337 h 1138237"/>
                <a:gd name="connsiteX108" fmla="*/ 1028700 w 1378744"/>
                <a:gd name="connsiteY108" fmla="*/ 371475 h 1138237"/>
                <a:gd name="connsiteX109" fmla="*/ 1023938 w 1378744"/>
                <a:gd name="connsiteY109" fmla="*/ 288131 h 1138237"/>
                <a:gd name="connsiteX110" fmla="*/ 1012032 w 1378744"/>
                <a:gd name="connsiteY110" fmla="*/ 269081 h 1138237"/>
                <a:gd name="connsiteX111" fmla="*/ 1012032 w 1378744"/>
                <a:gd name="connsiteY111" fmla="*/ 211931 h 1138237"/>
                <a:gd name="connsiteX112" fmla="*/ 959644 w 1378744"/>
                <a:gd name="connsiteY112" fmla="*/ 190500 h 1138237"/>
                <a:gd name="connsiteX113" fmla="*/ 914400 w 1378744"/>
                <a:gd name="connsiteY113" fmla="*/ 111918 h 1138237"/>
                <a:gd name="connsiteX114" fmla="*/ 854869 w 1378744"/>
                <a:gd name="connsiteY114" fmla="*/ 76200 h 1138237"/>
                <a:gd name="connsiteX115" fmla="*/ 873919 w 1378744"/>
                <a:gd name="connsiteY115" fmla="*/ 16668 h 1138237"/>
                <a:gd name="connsiteX116" fmla="*/ 783432 w 1378744"/>
                <a:gd name="connsiteY116" fmla="*/ 0 h 1138237"/>
                <a:gd name="connsiteX0" fmla="*/ 783432 w 1378744"/>
                <a:gd name="connsiteY0" fmla="*/ 0 h 1138237"/>
                <a:gd name="connsiteX1" fmla="*/ 738188 w 1378744"/>
                <a:gd name="connsiteY1" fmla="*/ 26193 h 1138237"/>
                <a:gd name="connsiteX2" fmla="*/ 685800 w 1378744"/>
                <a:gd name="connsiteY2" fmla="*/ 28575 h 1138237"/>
                <a:gd name="connsiteX3" fmla="*/ 635794 w 1378744"/>
                <a:gd name="connsiteY3" fmla="*/ 73818 h 1138237"/>
                <a:gd name="connsiteX4" fmla="*/ 633413 w 1378744"/>
                <a:gd name="connsiteY4" fmla="*/ 114300 h 1138237"/>
                <a:gd name="connsiteX5" fmla="*/ 561975 w 1378744"/>
                <a:gd name="connsiteY5" fmla="*/ 190500 h 1138237"/>
                <a:gd name="connsiteX6" fmla="*/ 519113 w 1378744"/>
                <a:gd name="connsiteY6" fmla="*/ 214312 h 1138237"/>
                <a:gd name="connsiteX7" fmla="*/ 485775 w 1378744"/>
                <a:gd name="connsiteY7" fmla="*/ 252412 h 1138237"/>
                <a:gd name="connsiteX8" fmla="*/ 461963 w 1378744"/>
                <a:gd name="connsiteY8" fmla="*/ 273843 h 1138237"/>
                <a:gd name="connsiteX9" fmla="*/ 423863 w 1378744"/>
                <a:gd name="connsiteY9" fmla="*/ 333375 h 1138237"/>
                <a:gd name="connsiteX10" fmla="*/ 378619 w 1378744"/>
                <a:gd name="connsiteY10" fmla="*/ 357187 h 1138237"/>
                <a:gd name="connsiteX11" fmla="*/ 292894 w 1378744"/>
                <a:gd name="connsiteY11" fmla="*/ 376237 h 1138237"/>
                <a:gd name="connsiteX12" fmla="*/ 264319 w 1378744"/>
                <a:gd name="connsiteY12" fmla="*/ 373856 h 1138237"/>
                <a:gd name="connsiteX13" fmla="*/ 240507 w 1378744"/>
                <a:gd name="connsiteY13" fmla="*/ 359568 h 1138237"/>
                <a:gd name="connsiteX14" fmla="*/ 226219 w 1378744"/>
                <a:gd name="connsiteY14" fmla="*/ 338137 h 1138237"/>
                <a:gd name="connsiteX15" fmla="*/ 219075 w 1378744"/>
                <a:gd name="connsiteY15" fmla="*/ 311943 h 1138237"/>
                <a:gd name="connsiteX16" fmla="*/ 204788 w 1378744"/>
                <a:gd name="connsiteY16" fmla="*/ 309562 h 1138237"/>
                <a:gd name="connsiteX17" fmla="*/ 188119 w 1378744"/>
                <a:gd name="connsiteY17" fmla="*/ 304800 h 1138237"/>
                <a:gd name="connsiteX18" fmla="*/ 173832 w 1378744"/>
                <a:gd name="connsiteY18" fmla="*/ 302418 h 1138237"/>
                <a:gd name="connsiteX19" fmla="*/ 128588 w 1378744"/>
                <a:gd name="connsiteY19" fmla="*/ 352425 h 1138237"/>
                <a:gd name="connsiteX20" fmla="*/ 97632 w 1378744"/>
                <a:gd name="connsiteY20" fmla="*/ 371475 h 1138237"/>
                <a:gd name="connsiteX21" fmla="*/ 80963 w 1378744"/>
                <a:gd name="connsiteY21" fmla="*/ 390525 h 1138237"/>
                <a:gd name="connsiteX22" fmla="*/ 66675 w 1378744"/>
                <a:gd name="connsiteY22" fmla="*/ 435768 h 1138237"/>
                <a:gd name="connsiteX23" fmla="*/ 54769 w 1378744"/>
                <a:gd name="connsiteY23" fmla="*/ 447675 h 1138237"/>
                <a:gd name="connsiteX24" fmla="*/ 9525 w 1378744"/>
                <a:gd name="connsiteY24" fmla="*/ 466725 h 1138237"/>
                <a:gd name="connsiteX25" fmla="*/ 2382 w 1378744"/>
                <a:gd name="connsiteY25" fmla="*/ 481012 h 1138237"/>
                <a:gd name="connsiteX26" fmla="*/ 4763 w 1378744"/>
                <a:gd name="connsiteY26" fmla="*/ 533400 h 1138237"/>
                <a:gd name="connsiteX27" fmla="*/ 0 w 1378744"/>
                <a:gd name="connsiteY27" fmla="*/ 545306 h 1138237"/>
                <a:gd name="connsiteX28" fmla="*/ 73819 w 1378744"/>
                <a:gd name="connsiteY28" fmla="*/ 588168 h 1138237"/>
                <a:gd name="connsiteX29" fmla="*/ 90488 w 1378744"/>
                <a:gd name="connsiteY29" fmla="*/ 628650 h 1138237"/>
                <a:gd name="connsiteX30" fmla="*/ 83344 w 1378744"/>
                <a:gd name="connsiteY30" fmla="*/ 654843 h 1138237"/>
                <a:gd name="connsiteX31" fmla="*/ 73819 w 1378744"/>
                <a:gd name="connsiteY31" fmla="*/ 697706 h 1138237"/>
                <a:gd name="connsiteX32" fmla="*/ 78582 w 1378744"/>
                <a:gd name="connsiteY32" fmla="*/ 726281 h 1138237"/>
                <a:gd name="connsiteX33" fmla="*/ 95250 w 1378744"/>
                <a:gd name="connsiteY33" fmla="*/ 738187 h 1138237"/>
                <a:gd name="connsiteX34" fmla="*/ 116682 w 1378744"/>
                <a:gd name="connsiteY34" fmla="*/ 735806 h 1138237"/>
                <a:gd name="connsiteX35" fmla="*/ 123825 w 1378744"/>
                <a:gd name="connsiteY35" fmla="*/ 762000 h 1138237"/>
                <a:gd name="connsiteX36" fmla="*/ 126207 w 1378744"/>
                <a:gd name="connsiteY36" fmla="*/ 783431 h 1138237"/>
                <a:gd name="connsiteX37" fmla="*/ 152400 w 1378744"/>
                <a:gd name="connsiteY37" fmla="*/ 812006 h 1138237"/>
                <a:gd name="connsiteX38" fmla="*/ 164307 w 1378744"/>
                <a:gd name="connsiteY38" fmla="*/ 823912 h 1138237"/>
                <a:gd name="connsiteX39" fmla="*/ 173832 w 1378744"/>
                <a:gd name="connsiteY39" fmla="*/ 850106 h 1138237"/>
                <a:gd name="connsiteX40" fmla="*/ 169069 w 1378744"/>
                <a:gd name="connsiteY40" fmla="*/ 878681 h 1138237"/>
                <a:gd name="connsiteX41" fmla="*/ 176213 w 1378744"/>
                <a:gd name="connsiteY41" fmla="*/ 897731 h 1138237"/>
                <a:gd name="connsiteX42" fmla="*/ 200025 w 1378744"/>
                <a:gd name="connsiteY42" fmla="*/ 916781 h 1138237"/>
                <a:gd name="connsiteX43" fmla="*/ 226219 w 1378744"/>
                <a:gd name="connsiteY43" fmla="*/ 916781 h 1138237"/>
                <a:gd name="connsiteX44" fmla="*/ 300038 w 1378744"/>
                <a:gd name="connsiteY44" fmla="*/ 921543 h 1138237"/>
                <a:gd name="connsiteX45" fmla="*/ 395288 w 1378744"/>
                <a:gd name="connsiteY45" fmla="*/ 952500 h 1138237"/>
                <a:gd name="connsiteX46" fmla="*/ 414338 w 1378744"/>
                <a:gd name="connsiteY46" fmla="*/ 988218 h 1138237"/>
                <a:gd name="connsiteX47" fmla="*/ 435769 w 1378744"/>
                <a:gd name="connsiteY47" fmla="*/ 992981 h 1138237"/>
                <a:gd name="connsiteX48" fmla="*/ 464344 w 1378744"/>
                <a:gd name="connsiteY48" fmla="*/ 995362 h 1138237"/>
                <a:gd name="connsiteX49" fmla="*/ 507207 w 1378744"/>
                <a:gd name="connsiteY49" fmla="*/ 1026318 h 1138237"/>
                <a:gd name="connsiteX50" fmla="*/ 521494 w 1378744"/>
                <a:gd name="connsiteY50" fmla="*/ 1069181 h 1138237"/>
                <a:gd name="connsiteX51" fmla="*/ 545307 w 1378744"/>
                <a:gd name="connsiteY51" fmla="*/ 1107281 h 1138237"/>
                <a:gd name="connsiteX52" fmla="*/ 573882 w 1378744"/>
                <a:gd name="connsiteY52" fmla="*/ 1121568 h 1138237"/>
                <a:gd name="connsiteX53" fmla="*/ 585788 w 1378744"/>
                <a:gd name="connsiteY53" fmla="*/ 1131093 h 1138237"/>
                <a:gd name="connsiteX54" fmla="*/ 638175 w 1378744"/>
                <a:gd name="connsiteY54" fmla="*/ 1131093 h 1138237"/>
                <a:gd name="connsiteX55" fmla="*/ 814388 w 1378744"/>
                <a:gd name="connsiteY55" fmla="*/ 1138237 h 1138237"/>
                <a:gd name="connsiteX56" fmla="*/ 828675 w 1378744"/>
                <a:gd name="connsiteY56" fmla="*/ 1109662 h 1138237"/>
                <a:gd name="connsiteX57" fmla="*/ 833438 w 1378744"/>
                <a:gd name="connsiteY57" fmla="*/ 1085850 h 1138237"/>
                <a:gd name="connsiteX58" fmla="*/ 797719 w 1378744"/>
                <a:gd name="connsiteY58" fmla="*/ 1059656 h 1138237"/>
                <a:gd name="connsiteX59" fmla="*/ 790575 w 1378744"/>
                <a:gd name="connsiteY59" fmla="*/ 1038225 h 1138237"/>
                <a:gd name="connsiteX60" fmla="*/ 790575 w 1378744"/>
                <a:gd name="connsiteY60" fmla="*/ 1021556 h 1138237"/>
                <a:gd name="connsiteX61" fmla="*/ 845344 w 1378744"/>
                <a:gd name="connsiteY61" fmla="*/ 952500 h 1138237"/>
                <a:gd name="connsiteX62" fmla="*/ 845344 w 1378744"/>
                <a:gd name="connsiteY62" fmla="*/ 952500 h 1138237"/>
                <a:gd name="connsiteX63" fmla="*/ 888207 w 1378744"/>
                <a:gd name="connsiteY63" fmla="*/ 966787 h 1138237"/>
                <a:gd name="connsiteX64" fmla="*/ 907257 w 1378744"/>
                <a:gd name="connsiteY64" fmla="*/ 981075 h 1138237"/>
                <a:gd name="connsiteX65" fmla="*/ 938213 w 1378744"/>
                <a:gd name="connsiteY65" fmla="*/ 990600 h 1138237"/>
                <a:gd name="connsiteX66" fmla="*/ 964407 w 1378744"/>
                <a:gd name="connsiteY66" fmla="*/ 985837 h 1138237"/>
                <a:gd name="connsiteX67" fmla="*/ 985838 w 1378744"/>
                <a:gd name="connsiteY67" fmla="*/ 985837 h 1138237"/>
                <a:gd name="connsiteX68" fmla="*/ 995363 w 1378744"/>
                <a:gd name="connsiteY68" fmla="*/ 995362 h 1138237"/>
                <a:gd name="connsiteX69" fmla="*/ 978694 w 1378744"/>
                <a:gd name="connsiteY69" fmla="*/ 1012031 h 1138237"/>
                <a:gd name="connsiteX70" fmla="*/ 969169 w 1378744"/>
                <a:gd name="connsiteY70" fmla="*/ 1031081 h 1138237"/>
                <a:gd name="connsiteX71" fmla="*/ 954882 w 1378744"/>
                <a:gd name="connsiteY71" fmla="*/ 1054893 h 1138237"/>
                <a:gd name="connsiteX72" fmla="*/ 950119 w 1378744"/>
                <a:gd name="connsiteY72" fmla="*/ 1083468 h 1138237"/>
                <a:gd name="connsiteX73" fmla="*/ 962025 w 1378744"/>
                <a:gd name="connsiteY73" fmla="*/ 1107281 h 1138237"/>
                <a:gd name="connsiteX74" fmla="*/ 983457 w 1378744"/>
                <a:gd name="connsiteY74" fmla="*/ 1131093 h 1138237"/>
                <a:gd name="connsiteX75" fmla="*/ 1002507 w 1378744"/>
                <a:gd name="connsiteY75" fmla="*/ 1133475 h 1138237"/>
                <a:gd name="connsiteX76" fmla="*/ 1028700 w 1378744"/>
                <a:gd name="connsiteY76" fmla="*/ 1126331 h 1138237"/>
                <a:gd name="connsiteX77" fmla="*/ 1031082 w 1378744"/>
                <a:gd name="connsiteY77" fmla="*/ 1097756 h 1138237"/>
                <a:gd name="connsiteX78" fmla="*/ 1057275 w 1378744"/>
                <a:gd name="connsiteY78" fmla="*/ 1085850 h 1138237"/>
                <a:gd name="connsiteX79" fmla="*/ 1076325 w 1378744"/>
                <a:gd name="connsiteY79" fmla="*/ 1097756 h 1138237"/>
                <a:gd name="connsiteX80" fmla="*/ 1100138 w 1378744"/>
                <a:gd name="connsiteY80" fmla="*/ 1107281 h 1138237"/>
                <a:gd name="connsiteX81" fmla="*/ 1123950 w 1378744"/>
                <a:gd name="connsiteY81" fmla="*/ 1121568 h 1138237"/>
                <a:gd name="connsiteX82" fmla="*/ 1143000 w 1378744"/>
                <a:gd name="connsiteY82" fmla="*/ 1123950 h 1138237"/>
                <a:gd name="connsiteX83" fmla="*/ 1157288 w 1378744"/>
                <a:gd name="connsiteY83" fmla="*/ 1112043 h 1138237"/>
                <a:gd name="connsiteX84" fmla="*/ 1159669 w 1378744"/>
                <a:gd name="connsiteY84" fmla="*/ 1085850 h 1138237"/>
                <a:gd name="connsiteX85" fmla="*/ 1166813 w 1378744"/>
                <a:gd name="connsiteY85" fmla="*/ 1052512 h 1138237"/>
                <a:gd name="connsiteX86" fmla="*/ 1197769 w 1378744"/>
                <a:gd name="connsiteY86" fmla="*/ 1016793 h 1138237"/>
                <a:gd name="connsiteX87" fmla="*/ 1195388 w 1378744"/>
                <a:gd name="connsiteY87" fmla="*/ 954881 h 1138237"/>
                <a:gd name="connsiteX88" fmla="*/ 1209675 w 1378744"/>
                <a:gd name="connsiteY88" fmla="*/ 945356 h 1138237"/>
                <a:gd name="connsiteX89" fmla="*/ 1235869 w 1378744"/>
                <a:gd name="connsiteY89" fmla="*/ 945356 h 1138237"/>
                <a:gd name="connsiteX90" fmla="*/ 1235869 w 1378744"/>
                <a:gd name="connsiteY90" fmla="*/ 931068 h 1138237"/>
                <a:gd name="connsiteX91" fmla="*/ 1212057 w 1378744"/>
                <a:gd name="connsiteY91" fmla="*/ 912018 h 1138237"/>
                <a:gd name="connsiteX92" fmla="*/ 1195388 w 1378744"/>
                <a:gd name="connsiteY92" fmla="*/ 881062 h 1138237"/>
                <a:gd name="connsiteX93" fmla="*/ 1157288 w 1378744"/>
                <a:gd name="connsiteY93" fmla="*/ 871537 h 1138237"/>
                <a:gd name="connsiteX94" fmla="*/ 1119188 w 1378744"/>
                <a:gd name="connsiteY94" fmla="*/ 859631 h 1138237"/>
                <a:gd name="connsiteX95" fmla="*/ 1119188 w 1378744"/>
                <a:gd name="connsiteY95" fmla="*/ 831056 h 1138237"/>
                <a:gd name="connsiteX96" fmla="*/ 1135857 w 1378744"/>
                <a:gd name="connsiteY96" fmla="*/ 807243 h 1138237"/>
                <a:gd name="connsiteX97" fmla="*/ 1197769 w 1378744"/>
                <a:gd name="connsiteY97" fmla="*/ 759618 h 1138237"/>
                <a:gd name="connsiteX98" fmla="*/ 1247775 w 1378744"/>
                <a:gd name="connsiteY98" fmla="*/ 762000 h 1138237"/>
                <a:gd name="connsiteX99" fmla="*/ 1278732 w 1378744"/>
                <a:gd name="connsiteY99" fmla="*/ 762000 h 1138237"/>
                <a:gd name="connsiteX100" fmla="*/ 1271588 w 1378744"/>
                <a:gd name="connsiteY100" fmla="*/ 735806 h 1138237"/>
                <a:gd name="connsiteX101" fmla="*/ 1378744 w 1378744"/>
                <a:gd name="connsiteY101" fmla="*/ 678656 h 1138237"/>
                <a:gd name="connsiteX102" fmla="*/ 1331119 w 1378744"/>
                <a:gd name="connsiteY102" fmla="*/ 552450 h 1138237"/>
                <a:gd name="connsiteX103" fmla="*/ 1278732 w 1378744"/>
                <a:gd name="connsiteY103" fmla="*/ 514350 h 1138237"/>
                <a:gd name="connsiteX104" fmla="*/ 1252538 w 1378744"/>
                <a:gd name="connsiteY104" fmla="*/ 431006 h 1138237"/>
                <a:gd name="connsiteX105" fmla="*/ 1181100 w 1378744"/>
                <a:gd name="connsiteY105" fmla="*/ 431006 h 1138237"/>
                <a:gd name="connsiteX106" fmla="*/ 1166813 w 1378744"/>
                <a:gd name="connsiteY106" fmla="*/ 395287 h 1138237"/>
                <a:gd name="connsiteX107" fmla="*/ 1107282 w 1378744"/>
                <a:gd name="connsiteY107" fmla="*/ 421481 h 1138237"/>
                <a:gd name="connsiteX108" fmla="*/ 1054894 w 1378744"/>
                <a:gd name="connsiteY108" fmla="*/ 414337 h 1138237"/>
                <a:gd name="connsiteX109" fmla="*/ 1028700 w 1378744"/>
                <a:gd name="connsiteY109" fmla="*/ 371475 h 1138237"/>
                <a:gd name="connsiteX110" fmla="*/ 1023938 w 1378744"/>
                <a:gd name="connsiteY110" fmla="*/ 288131 h 1138237"/>
                <a:gd name="connsiteX111" fmla="*/ 1012032 w 1378744"/>
                <a:gd name="connsiteY111" fmla="*/ 269081 h 1138237"/>
                <a:gd name="connsiteX112" fmla="*/ 1012032 w 1378744"/>
                <a:gd name="connsiteY112" fmla="*/ 211931 h 1138237"/>
                <a:gd name="connsiteX113" fmla="*/ 959644 w 1378744"/>
                <a:gd name="connsiteY113" fmla="*/ 190500 h 1138237"/>
                <a:gd name="connsiteX114" fmla="*/ 914400 w 1378744"/>
                <a:gd name="connsiteY114" fmla="*/ 111918 h 1138237"/>
                <a:gd name="connsiteX115" fmla="*/ 854869 w 1378744"/>
                <a:gd name="connsiteY115" fmla="*/ 76200 h 1138237"/>
                <a:gd name="connsiteX116" fmla="*/ 873919 w 1378744"/>
                <a:gd name="connsiteY116" fmla="*/ 16668 h 1138237"/>
                <a:gd name="connsiteX117" fmla="*/ 783432 w 1378744"/>
                <a:gd name="connsiteY117" fmla="*/ 0 h 1138237"/>
                <a:gd name="connsiteX0" fmla="*/ 783432 w 1378744"/>
                <a:gd name="connsiteY0" fmla="*/ 0 h 1181100"/>
                <a:gd name="connsiteX1" fmla="*/ 738188 w 1378744"/>
                <a:gd name="connsiteY1" fmla="*/ 26193 h 1181100"/>
                <a:gd name="connsiteX2" fmla="*/ 685800 w 1378744"/>
                <a:gd name="connsiteY2" fmla="*/ 28575 h 1181100"/>
                <a:gd name="connsiteX3" fmla="*/ 635794 w 1378744"/>
                <a:gd name="connsiteY3" fmla="*/ 73818 h 1181100"/>
                <a:gd name="connsiteX4" fmla="*/ 633413 w 1378744"/>
                <a:gd name="connsiteY4" fmla="*/ 114300 h 1181100"/>
                <a:gd name="connsiteX5" fmla="*/ 561975 w 1378744"/>
                <a:gd name="connsiteY5" fmla="*/ 190500 h 1181100"/>
                <a:gd name="connsiteX6" fmla="*/ 519113 w 1378744"/>
                <a:gd name="connsiteY6" fmla="*/ 214312 h 1181100"/>
                <a:gd name="connsiteX7" fmla="*/ 485775 w 1378744"/>
                <a:gd name="connsiteY7" fmla="*/ 252412 h 1181100"/>
                <a:gd name="connsiteX8" fmla="*/ 461963 w 1378744"/>
                <a:gd name="connsiteY8" fmla="*/ 273843 h 1181100"/>
                <a:gd name="connsiteX9" fmla="*/ 423863 w 1378744"/>
                <a:gd name="connsiteY9" fmla="*/ 333375 h 1181100"/>
                <a:gd name="connsiteX10" fmla="*/ 378619 w 1378744"/>
                <a:gd name="connsiteY10" fmla="*/ 357187 h 1181100"/>
                <a:gd name="connsiteX11" fmla="*/ 292894 w 1378744"/>
                <a:gd name="connsiteY11" fmla="*/ 376237 h 1181100"/>
                <a:gd name="connsiteX12" fmla="*/ 264319 w 1378744"/>
                <a:gd name="connsiteY12" fmla="*/ 373856 h 1181100"/>
                <a:gd name="connsiteX13" fmla="*/ 240507 w 1378744"/>
                <a:gd name="connsiteY13" fmla="*/ 359568 h 1181100"/>
                <a:gd name="connsiteX14" fmla="*/ 226219 w 1378744"/>
                <a:gd name="connsiteY14" fmla="*/ 338137 h 1181100"/>
                <a:gd name="connsiteX15" fmla="*/ 219075 w 1378744"/>
                <a:gd name="connsiteY15" fmla="*/ 311943 h 1181100"/>
                <a:gd name="connsiteX16" fmla="*/ 204788 w 1378744"/>
                <a:gd name="connsiteY16" fmla="*/ 309562 h 1181100"/>
                <a:gd name="connsiteX17" fmla="*/ 188119 w 1378744"/>
                <a:gd name="connsiteY17" fmla="*/ 304800 h 1181100"/>
                <a:gd name="connsiteX18" fmla="*/ 173832 w 1378744"/>
                <a:gd name="connsiteY18" fmla="*/ 302418 h 1181100"/>
                <a:gd name="connsiteX19" fmla="*/ 128588 w 1378744"/>
                <a:gd name="connsiteY19" fmla="*/ 352425 h 1181100"/>
                <a:gd name="connsiteX20" fmla="*/ 97632 w 1378744"/>
                <a:gd name="connsiteY20" fmla="*/ 371475 h 1181100"/>
                <a:gd name="connsiteX21" fmla="*/ 80963 w 1378744"/>
                <a:gd name="connsiteY21" fmla="*/ 390525 h 1181100"/>
                <a:gd name="connsiteX22" fmla="*/ 66675 w 1378744"/>
                <a:gd name="connsiteY22" fmla="*/ 435768 h 1181100"/>
                <a:gd name="connsiteX23" fmla="*/ 54769 w 1378744"/>
                <a:gd name="connsiteY23" fmla="*/ 447675 h 1181100"/>
                <a:gd name="connsiteX24" fmla="*/ 9525 w 1378744"/>
                <a:gd name="connsiteY24" fmla="*/ 466725 h 1181100"/>
                <a:gd name="connsiteX25" fmla="*/ 2382 w 1378744"/>
                <a:gd name="connsiteY25" fmla="*/ 481012 h 1181100"/>
                <a:gd name="connsiteX26" fmla="*/ 4763 w 1378744"/>
                <a:gd name="connsiteY26" fmla="*/ 533400 h 1181100"/>
                <a:gd name="connsiteX27" fmla="*/ 0 w 1378744"/>
                <a:gd name="connsiteY27" fmla="*/ 545306 h 1181100"/>
                <a:gd name="connsiteX28" fmla="*/ 73819 w 1378744"/>
                <a:gd name="connsiteY28" fmla="*/ 588168 h 1181100"/>
                <a:gd name="connsiteX29" fmla="*/ 90488 w 1378744"/>
                <a:gd name="connsiteY29" fmla="*/ 628650 h 1181100"/>
                <a:gd name="connsiteX30" fmla="*/ 83344 w 1378744"/>
                <a:gd name="connsiteY30" fmla="*/ 654843 h 1181100"/>
                <a:gd name="connsiteX31" fmla="*/ 73819 w 1378744"/>
                <a:gd name="connsiteY31" fmla="*/ 697706 h 1181100"/>
                <a:gd name="connsiteX32" fmla="*/ 78582 w 1378744"/>
                <a:gd name="connsiteY32" fmla="*/ 726281 h 1181100"/>
                <a:gd name="connsiteX33" fmla="*/ 95250 w 1378744"/>
                <a:gd name="connsiteY33" fmla="*/ 738187 h 1181100"/>
                <a:gd name="connsiteX34" fmla="*/ 116682 w 1378744"/>
                <a:gd name="connsiteY34" fmla="*/ 735806 h 1181100"/>
                <a:gd name="connsiteX35" fmla="*/ 123825 w 1378744"/>
                <a:gd name="connsiteY35" fmla="*/ 762000 h 1181100"/>
                <a:gd name="connsiteX36" fmla="*/ 126207 w 1378744"/>
                <a:gd name="connsiteY36" fmla="*/ 783431 h 1181100"/>
                <a:gd name="connsiteX37" fmla="*/ 152400 w 1378744"/>
                <a:gd name="connsiteY37" fmla="*/ 812006 h 1181100"/>
                <a:gd name="connsiteX38" fmla="*/ 164307 w 1378744"/>
                <a:gd name="connsiteY38" fmla="*/ 823912 h 1181100"/>
                <a:gd name="connsiteX39" fmla="*/ 173832 w 1378744"/>
                <a:gd name="connsiteY39" fmla="*/ 850106 h 1181100"/>
                <a:gd name="connsiteX40" fmla="*/ 169069 w 1378744"/>
                <a:gd name="connsiteY40" fmla="*/ 878681 h 1181100"/>
                <a:gd name="connsiteX41" fmla="*/ 176213 w 1378744"/>
                <a:gd name="connsiteY41" fmla="*/ 897731 h 1181100"/>
                <a:gd name="connsiteX42" fmla="*/ 200025 w 1378744"/>
                <a:gd name="connsiteY42" fmla="*/ 916781 h 1181100"/>
                <a:gd name="connsiteX43" fmla="*/ 226219 w 1378744"/>
                <a:gd name="connsiteY43" fmla="*/ 916781 h 1181100"/>
                <a:gd name="connsiteX44" fmla="*/ 300038 w 1378744"/>
                <a:gd name="connsiteY44" fmla="*/ 921543 h 1181100"/>
                <a:gd name="connsiteX45" fmla="*/ 395288 w 1378744"/>
                <a:gd name="connsiteY45" fmla="*/ 952500 h 1181100"/>
                <a:gd name="connsiteX46" fmla="*/ 414338 w 1378744"/>
                <a:gd name="connsiteY46" fmla="*/ 988218 h 1181100"/>
                <a:gd name="connsiteX47" fmla="*/ 435769 w 1378744"/>
                <a:gd name="connsiteY47" fmla="*/ 992981 h 1181100"/>
                <a:gd name="connsiteX48" fmla="*/ 464344 w 1378744"/>
                <a:gd name="connsiteY48" fmla="*/ 995362 h 1181100"/>
                <a:gd name="connsiteX49" fmla="*/ 507207 w 1378744"/>
                <a:gd name="connsiteY49" fmla="*/ 1026318 h 1181100"/>
                <a:gd name="connsiteX50" fmla="*/ 521494 w 1378744"/>
                <a:gd name="connsiteY50" fmla="*/ 1069181 h 1181100"/>
                <a:gd name="connsiteX51" fmla="*/ 545307 w 1378744"/>
                <a:gd name="connsiteY51" fmla="*/ 1107281 h 1181100"/>
                <a:gd name="connsiteX52" fmla="*/ 573882 w 1378744"/>
                <a:gd name="connsiteY52" fmla="*/ 1121568 h 1181100"/>
                <a:gd name="connsiteX53" fmla="*/ 585788 w 1378744"/>
                <a:gd name="connsiteY53" fmla="*/ 1131093 h 1181100"/>
                <a:gd name="connsiteX54" fmla="*/ 597694 w 1378744"/>
                <a:gd name="connsiteY54" fmla="*/ 1181100 h 1181100"/>
                <a:gd name="connsiteX55" fmla="*/ 814388 w 1378744"/>
                <a:gd name="connsiteY55" fmla="*/ 1138237 h 1181100"/>
                <a:gd name="connsiteX56" fmla="*/ 828675 w 1378744"/>
                <a:gd name="connsiteY56" fmla="*/ 1109662 h 1181100"/>
                <a:gd name="connsiteX57" fmla="*/ 833438 w 1378744"/>
                <a:gd name="connsiteY57" fmla="*/ 1085850 h 1181100"/>
                <a:gd name="connsiteX58" fmla="*/ 797719 w 1378744"/>
                <a:gd name="connsiteY58" fmla="*/ 1059656 h 1181100"/>
                <a:gd name="connsiteX59" fmla="*/ 790575 w 1378744"/>
                <a:gd name="connsiteY59" fmla="*/ 1038225 h 1181100"/>
                <a:gd name="connsiteX60" fmla="*/ 790575 w 1378744"/>
                <a:gd name="connsiteY60" fmla="*/ 1021556 h 1181100"/>
                <a:gd name="connsiteX61" fmla="*/ 845344 w 1378744"/>
                <a:gd name="connsiteY61" fmla="*/ 952500 h 1181100"/>
                <a:gd name="connsiteX62" fmla="*/ 845344 w 1378744"/>
                <a:gd name="connsiteY62" fmla="*/ 952500 h 1181100"/>
                <a:gd name="connsiteX63" fmla="*/ 888207 w 1378744"/>
                <a:gd name="connsiteY63" fmla="*/ 966787 h 1181100"/>
                <a:gd name="connsiteX64" fmla="*/ 907257 w 1378744"/>
                <a:gd name="connsiteY64" fmla="*/ 981075 h 1181100"/>
                <a:gd name="connsiteX65" fmla="*/ 938213 w 1378744"/>
                <a:gd name="connsiteY65" fmla="*/ 990600 h 1181100"/>
                <a:gd name="connsiteX66" fmla="*/ 964407 w 1378744"/>
                <a:gd name="connsiteY66" fmla="*/ 985837 h 1181100"/>
                <a:gd name="connsiteX67" fmla="*/ 985838 w 1378744"/>
                <a:gd name="connsiteY67" fmla="*/ 985837 h 1181100"/>
                <a:gd name="connsiteX68" fmla="*/ 995363 w 1378744"/>
                <a:gd name="connsiteY68" fmla="*/ 995362 h 1181100"/>
                <a:gd name="connsiteX69" fmla="*/ 978694 w 1378744"/>
                <a:gd name="connsiteY69" fmla="*/ 1012031 h 1181100"/>
                <a:gd name="connsiteX70" fmla="*/ 969169 w 1378744"/>
                <a:gd name="connsiteY70" fmla="*/ 1031081 h 1181100"/>
                <a:gd name="connsiteX71" fmla="*/ 954882 w 1378744"/>
                <a:gd name="connsiteY71" fmla="*/ 1054893 h 1181100"/>
                <a:gd name="connsiteX72" fmla="*/ 950119 w 1378744"/>
                <a:gd name="connsiteY72" fmla="*/ 1083468 h 1181100"/>
                <a:gd name="connsiteX73" fmla="*/ 962025 w 1378744"/>
                <a:gd name="connsiteY73" fmla="*/ 1107281 h 1181100"/>
                <a:gd name="connsiteX74" fmla="*/ 983457 w 1378744"/>
                <a:gd name="connsiteY74" fmla="*/ 1131093 h 1181100"/>
                <a:gd name="connsiteX75" fmla="*/ 1002507 w 1378744"/>
                <a:gd name="connsiteY75" fmla="*/ 1133475 h 1181100"/>
                <a:gd name="connsiteX76" fmla="*/ 1028700 w 1378744"/>
                <a:gd name="connsiteY76" fmla="*/ 1126331 h 1181100"/>
                <a:gd name="connsiteX77" fmla="*/ 1031082 w 1378744"/>
                <a:gd name="connsiteY77" fmla="*/ 1097756 h 1181100"/>
                <a:gd name="connsiteX78" fmla="*/ 1057275 w 1378744"/>
                <a:gd name="connsiteY78" fmla="*/ 1085850 h 1181100"/>
                <a:gd name="connsiteX79" fmla="*/ 1076325 w 1378744"/>
                <a:gd name="connsiteY79" fmla="*/ 1097756 h 1181100"/>
                <a:gd name="connsiteX80" fmla="*/ 1100138 w 1378744"/>
                <a:gd name="connsiteY80" fmla="*/ 1107281 h 1181100"/>
                <a:gd name="connsiteX81" fmla="*/ 1123950 w 1378744"/>
                <a:gd name="connsiteY81" fmla="*/ 1121568 h 1181100"/>
                <a:gd name="connsiteX82" fmla="*/ 1143000 w 1378744"/>
                <a:gd name="connsiteY82" fmla="*/ 1123950 h 1181100"/>
                <a:gd name="connsiteX83" fmla="*/ 1157288 w 1378744"/>
                <a:gd name="connsiteY83" fmla="*/ 1112043 h 1181100"/>
                <a:gd name="connsiteX84" fmla="*/ 1159669 w 1378744"/>
                <a:gd name="connsiteY84" fmla="*/ 1085850 h 1181100"/>
                <a:gd name="connsiteX85" fmla="*/ 1166813 w 1378744"/>
                <a:gd name="connsiteY85" fmla="*/ 1052512 h 1181100"/>
                <a:gd name="connsiteX86" fmla="*/ 1197769 w 1378744"/>
                <a:gd name="connsiteY86" fmla="*/ 1016793 h 1181100"/>
                <a:gd name="connsiteX87" fmla="*/ 1195388 w 1378744"/>
                <a:gd name="connsiteY87" fmla="*/ 954881 h 1181100"/>
                <a:gd name="connsiteX88" fmla="*/ 1209675 w 1378744"/>
                <a:gd name="connsiteY88" fmla="*/ 945356 h 1181100"/>
                <a:gd name="connsiteX89" fmla="*/ 1235869 w 1378744"/>
                <a:gd name="connsiteY89" fmla="*/ 945356 h 1181100"/>
                <a:gd name="connsiteX90" fmla="*/ 1235869 w 1378744"/>
                <a:gd name="connsiteY90" fmla="*/ 931068 h 1181100"/>
                <a:gd name="connsiteX91" fmla="*/ 1212057 w 1378744"/>
                <a:gd name="connsiteY91" fmla="*/ 912018 h 1181100"/>
                <a:gd name="connsiteX92" fmla="*/ 1195388 w 1378744"/>
                <a:gd name="connsiteY92" fmla="*/ 881062 h 1181100"/>
                <a:gd name="connsiteX93" fmla="*/ 1157288 w 1378744"/>
                <a:gd name="connsiteY93" fmla="*/ 871537 h 1181100"/>
                <a:gd name="connsiteX94" fmla="*/ 1119188 w 1378744"/>
                <a:gd name="connsiteY94" fmla="*/ 859631 h 1181100"/>
                <a:gd name="connsiteX95" fmla="*/ 1119188 w 1378744"/>
                <a:gd name="connsiteY95" fmla="*/ 831056 h 1181100"/>
                <a:gd name="connsiteX96" fmla="*/ 1135857 w 1378744"/>
                <a:gd name="connsiteY96" fmla="*/ 807243 h 1181100"/>
                <a:gd name="connsiteX97" fmla="*/ 1197769 w 1378744"/>
                <a:gd name="connsiteY97" fmla="*/ 759618 h 1181100"/>
                <a:gd name="connsiteX98" fmla="*/ 1247775 w 1378744"/>
                <a:gd name="connsiteY98" fmla="*/ 762000 h 1181100"/>
                <a:gd name="connsiteX99" fmla="*/ 1278732 w 1378744"/>
                <a:gd name="connsiteY99" fmla="*/ 762000 h 1181100"/>
                <a:gd name="connsiteX100" fmla="*/ 1271588 w 1378744"/>
                <a:gd name="connsiteY100" fmla="*/ 735806 h 1181100"/>
                <a:gd name="connsiteX101" fmla="*/ 1378744 w 1378744"/>
                <a:gd name="connsiteY101" fmla="*/ 678656 h 1181100"/>
                <a:gd name="connsiteX102" fmla="*/ 1331119 w 1378744"/>
                <a:gd name="connsiteY102" fmla="*/ 552450 h 1181100"/>
                <a:gd name="connsiteX103" fmla="*/ 1278732 w 1378744"/>
                <a:gd name="connsiteY103" fmla="*/ 514350 h 1181100"/>
                <a:gd name="connsiteX104" fmla="*/ 1252538 w 1378744"/>
                <a:gd name="connsiteY104" fmla="*/ 431006 h 1181100"/>
                <a:gd name="connsiteX105" fmla="*/ 1181100 w 1378744"/>
                <a:gd name="connsiteY105" fmla="*/ 431006 h 1181100"/>
                <a:gd name="connsiteX106" fmla="*/ 1166813 w 1378744"/>
                <a:gd name="connsiteY106" fmla="*/ 395287 h 1181100"/>
                <a:gd name="connsiteX107" fmla="*/ 1107282 w 1378744"/>
                <a:gd name="connsiteY107" fmla="*/ 421481 h 1181100"/>
                <a:gd name="connsiteX108" fmla="*/ 1054894 w 1378744"/>
                <a:gd name="connsiteY108" fmla="*/ 414337 h 1181100"/>
                <a:gd name="connsiteX109" fmla="*/ 1028700 w 1378744"/>
                <a:gd name="connsiteY109" fmla="*/ 371475 h 1181100"/>
                <a:gd name="connsiteX110" fmla="*/ 1023938 w 1378744"/>
                <a:gd name="connsiteY110" fmla="*/ 288131 h 1181100"/>
                <a:gd name="connsiteX111" fmla="*/ 1012032 w 1378744"/>
                <a:gd name="connsiteY111" fmla="*/ 269081 h 1181100"/>
                <a:gd name="connsiteX112" fmla="*/ 1012032 w 1378744"/>
                <a:gd name="connsiteY112" fmla="*/ 211931 h 1181100"/>
                <a:gd name="connsiteX113" fmla="*/ 959644 w 1378744"/>
                <a:gd name="connsiteY113" fmla="*/ 190500 h 1181100"/>
                <a:gd name="connsiteX114" fmla="*/ 914400 w 1378744"/>
                <a:gd name="connsiteY114" fmla="*/ 111918 h 1181100"/>
                <a:gd name="connsiteX115" fmla="*/ 854869 w 1378744"/>
                <a:gd name="connsiteY115" fmla="*/ 76200 h 1181100"/>
                <a:gd name="connsiteX116" fmla="*/ 873919 w 1378744"/>
                <a:gd name="connsiteY116" fmla="*/ 16668 h 1181100"/>
                <a:gd name="connsiteX117" fmla="*/ 783432 w 1378744"/>
                <a:gd name="connsiteY117" fmla="*/ 0 h 1181100"/>
                <a:gd name="connsiteX0" fmla="*/ 783432 w 1378744"/>
                <a:gd name="connsiteY0" fmla="*/ 0 h 1181100"/>
                <a:gd name="connsiteX1" fmla="*/ 738188 w 1378744"/>
                <a:gd name="connsiteY1" fmla="*/ 26193 h 1181100"/>
                <a:gd name="connsiteX2" fmla="*/ 685800 w 1378744"/>
                <a:gd name="connsiteY2" fmla="*/ 28575 h 1181100"/>
                <a:gd name="connsiteX3" fmla="*/ 635794 w 1378744"/>
                <a:gd name="connsiteY3" fmla="*/ 73818 h 1181100"/>
                <a:gd name="connsiteX4" fmla="*/ 633413 w 1378744"/>
                <a:gd name="connsiteY4" fmla="*/ 114300 h 1181100"/>
                <a:gd name="connsiteX5" fmla="*/ 561975 w 1378744"/>
                <a:gd name="connsiteY5" fmla="*/ 190500 h 1181100"/>
                <a:gd name="connsiteX6" fmla="*/ 519113 w 1378744"/>
                <a:gd name="connsiteY6" fmla="*/ 214312 h 1181100"/>
                <a:gd name="connsiteX7" fmla="*/ 485775 w 1378744"/>
                <a:gd name="connsiteY7" fmla="*/ 252412 h 1181100"/>
                <a:gd name="connsiteX8" fmla="*/ 461963 w 1378744"/>
                <a:gd name="connsiteY8" fmla="*/ 273843 h 1181100"/>
                <a:gd name="connsiteX9" fmla="*/ 423863 w 1378744"/>
                <a:gd name="connsiteY9" fmla="*/ 333375 h 1181100"/>
                <a:gd name="connsiteX10" fmla="*/ 378619 w 1378744"/>
                <a:gd name="connsiteY10" fmla="*/ 357187 h 1181100"/>
                <a:gd name="connsiteX11" fmla="*/ 292894 w 1378744"/>
                <a:gd name="connsiteY11" fmla="*/ 376237 h 1181100"/>
                <a:gd name="connsiteX12" fmla="*/ 264319 w 1378744"/>
                <a:gd name="connsiteY12" fmla="*/ 373856 h 1181100"/>
                <a:gd name="connsiteX13" fmla="*/ 240507 w 1378744"/>
                <a:gd name="connsiteY13" fmla="*/ 359568 h 1181100"/>
                <a:gd name="connsiteX14" fmla="*/ 226219 w 1378744"/>
                <a:gd name="connsiteY14" fmla="*/ 338137 h 1181100"/>
                <a:gd name="connsiteX15" fmla="*/ 219075 w 1378744"/>
                <a:gd name="connsiteY15" fmla="*/ 311943 h 1181100"/>
                <a:gd name="connsiteX16" fmla="*/ 204788 w 1378744"/>
                <a:gd name="connsiteY16" fmla="*/ 309562 h 1181100"/>
                <a:gd name="connsiteX17" fmla="*/ 188119 w 1378744"/>
                <a:gd name="connsiteY17" fmla="*/ 304800 h 1181100"/>
                <a:gd name="connsiteX18" fmla="*/ 173832 w 1378744"/>
                <a:gd name="connsiteY18" fmla="*/ 302418 h 1181100"/>
                <a:gd name="connsiteX19" fmla="*/ 128588 w 1378744"/>
                <a:gd name="connsiteY19" fmla="*/ 352425 h 1181100"/>
                <a:gd name="connsiteX20" fmla="*/ 97632 w 1378744"/>
                <a:gd name="connsiteY20" fmla="*/ 371475 h 1181100"/>
                <a:gd name="connsiteX21" fmla="*/ 80963 w 1378744"/>
                <a:gd name="connsiteY21" fmla="*/ 390525 h 1181100"/>
                <a:gd name="connsiteX22" fmla="*/ 66675 w 1378744"/>
                <a:gd name="connsiteY22" fmla="*/ 435768 h 1181100"/>
                <a:gd name="connsiteX23" fmla="*/ 54769 w 1378744"/>
                <a:gd name="connsiteY23" fmla="*/ 447675 h 1181100"/>
                <a:gd name="connsiteX24" fmla="*/ 9525 w 1378744"/>
                <a:gd name="connsiteY24" fmla="*/ 466725 h 1181100"/>
                <a:gd name="connsiteX25" fmla="*/ 2382 w 1378744"/>
                <a:gd name="connsiteY25" fmla="*/ 481012 h 1181100"/>
                <a:gd name="connsiteX26" fmla="*/ 4763 w 1378744"/>
                <a:gd name="connsiteY26" fmla="*/ 533400 h 1181100"/>
                <a:gd name="connsiteX27" fmla="*/ 0 w 1378744"/>
                <a:gd name="connsiteY27" fmla="*/ 545306 h 1181100"/>
                <a:gd name="connsiteX28" fmla="*/ 73819 w 1378744"/>
                <a:gd name="connsiteY28" fmla="*/ 588168 h 1181100"/>
                <a:gd name="connsiteX29" fmla="*/ 90488 w 1378744"/>
                <a:gd name="connsiteY29" fmla="*/ 628650 h 1181100"/>
                <a:gd name="connsiteX30" fmla="*/ 83344 w 1378744"/>
                <a:gd name="connsiteY30" fmla="*/ 654843 h 1181100"/>
                <a:gd name="connsiteX31" fmla="*/ 73819 w 1378744"/>
                <a:gd name="connsiteY31" fmla="*/ 697706 h 1181100"/>
                <a:gd name="connsiteX32" fmla="*/ 78582 w 1378744"/>
                <a:gd name="connsiteY32" fmla="*/ 726281 h 1181100"/>
                <a:gd name="connsiteX33" fmla="*/ 95250 w 1378744"/>
                <a:gd name="connsiteY33" fmla="*/ 738187 h 1181100"/>
                <a:gd name="connsiteX34" fmla="*/ 116682 w 1378744"/>
                <a:gd name="connsiteY34" fmla="*/ 735806 h 1181100"/>
                <a:gd name="connsiteX35" fmla="*/ 123825 w 1378744"/>
                <a:gd name="connsiteY35" fmla="*/ 762000 h 1181100"/>
                <a:gd name="connsiteX36" fmla="*/ 126207 w 1378744"/>
                <a:gd name="connsiteY36" fmla="*/ 783431 h 1181100"/>
                <a:gd name="connsiteX37" fmla="*/ 152400 w 1378744"/>
                <a:gd name="connsiteY37" fmla="*/ 812006 h 1181100"/>
                <a:gd name="connsiteX38" fmla="*/ 164307 w 1378744"/>
                <a:gd name="connsiteY38" fmla="*/ 823912 h 1181100"/>
                <a:gd name="connsiteX39" fmla="*/ 173832 w 1378744"/>
                <a:gd name="connsiteY39" fmla="*/ 850106 h 1181100"/>
                <a:gd name="connsiteX40" fmla="*/ 169069 w 1378744"/>
                <a:gd name="connsiteY40" fmla="*/ 878681 h 1181100"/>
                <a:gd name="connsiteX41" fmla="*/ 176213 w 1378744"/>
                <a:gd name="connsiteY41" fmla="*/ 897731 h 1181100"/>
                <a:gd name="connsiteX42" fmla="*/ 200025 w 1378744"/>
                <a:gd name="connsiteY42" fmla="*/ 916781 h 1181100"/>
                <a:gd name="connsiteX43" fmla="*/ 226219 w 1378744"/>
                <a:gd name="connsiteY43" fmla="*/ 916781 h 1181100"/>
                <a:gd name="connsiteX44" fmla="*/ 300038 w 1378744"/>
                <a:gd name="connsiteY44" fmla="*/ 921543 h 1181100"/>
                <a:gd name="connsiteX45" fmla="*/ 395288 w 1378744"/>
                <a:gd name="connsiteY45" fmla="*/ 952500 h 1181100"/>
                <a:gd name="connsiteX46" fmla="*/ 414338 w 1378744"/>
                <a:gd name="connsiteY46" fmla="*/ 988218 h 1181100"/>
                <a:gd name="connsiteX47" fmla="*/ 435769 w 1378744"/>
                <a:gd name="connsiteY47" fmla="*/ 992981 h 1181100"/>
                <a:gd name="connsiteX48" fmla="*/ 464344 w 1378744"/>
                <a:gd name="connsiteY48" fmla="*/ 995362 h 1181100"/>
                <a:gd name="connsiteX49" fmla="*/ 507207 w 1378744"/>
                <a:gd name="connsiteY49" fmla="*/ 1026318 h 1181100"/>
                <a:gd name="connsiteX50" fmla="*/ 521494 w 1378744"/>
                <a:gd name="connsiteY50" fmla="*/ 1069181 h 1181100"/>
                <a:gd name="connsiteX51" fmla="*/ 545307 w 1378744"/>
                <a:gd name="connsiteY51" fmla="*/ 1107281 h 1181100"/>
                <a:gd name="connsiteX52" fmla="*/ 573882 w 1378744"/>
                <a:gd name="connsiteY52" fmla="*/ 1121568 h 1181100"/>
                <a:gd name="connsiteX53" fmla="*/ 585788 w 1378744"/>
                <a:gd name="connsiteY53" fmla="*/ 1131093 h 1181100"/>
                <a:gd name="connsiteX54" fmla="*/ 597694 w 1378744"/>
                <a:gd name="connsiteY54" fmla="*/ 1181100 h 1181100"/>
                <a:gd name="connsiteX55" fmla="*/ 626269 w 1378744"/>
                <a:gd name="connsiteY55" fmla="*/ 1171574 h 1181100"/>
                <a:gd name="connsiteX56" fmla="*/ 814388 w 1378744"/>
                <a:gd name="connsiteY56" fmla="*/ 1138237 h 1181100"/>
                <a:gd name="connsiteX57" fmla="*/ 828675 w 1378744"/>
                <a:gd name="connsiteY57" fmla="*/ 1109662 h 1181100"/>
                <a:gd name="connsiteX58" fmla="*/ 833438 w 1378744"/>
                <a:gd name="connsiteY58" fmla="*/ 1085850 h 1181100"/>
                <a:gd name="connsiteX59" fmla="*/ 797719 w 1378744"/>
                <a:gd name="connsiteY59" fmla="*/ 1059656 h 1181100"/>
                <a:gd name="connsiteX60" fmla="*/ 790575 w 1378744"/>
                <a:gd name="connsiteY60" fmla="*/ 1038225 h 1181100"/>
                <a:gd name="connsiteX61" fmla="*/ 790575 w 1378744"/>
                <a:gd name="connsiteY61" fmla="*/ 1021556 h 1181100"/>
                <a:gd name="connsiteX62" fmla="*/ 845344 w 1378744"/>
                <a:gd name="connsiteY62" fmla="*/ 952500 h 1181100"/>
                <a:gd name="connsiteX63" fmla="*/ 845344 w 1378744"/>
                <a:gd name="connsiteY63" fmla="*/ 952500 h 1181100"/>
                <a:gd name="connsiteX64" fmla="*/ 888207 w 1378744"/>
                <a:gd name="connsiteY64" fmla="*/ 966787 h 1181100"/>
                <a:gd name="connsiteX65" fmla="*/ 907257 w 1378744"/>
                <a:gd name="connsiteY65" fmla="*/ 981075 h 1181100"/>
                <a:gd name="connsiteX66" fmla="*/ 938213 w 1378744"/>
                <a:gd name="connsiteY66" fmla="*/ 990600 h 1181100"/>
                <a:gd name="connsiteX67" fmla="*/ 964407 w 1378744"/>
                <a:gd name="connsiteY67" fmla="*/ 985837 h 1181100"/>
                <a:gd name="connsiteX68" fmla="*/ 985838 w 1378744"/>
                <a:gd name="connsiteY68" fmla="*/ 985837 h 1181100"/>
                <a:gd name="connsiteX69" fmla="*/ 995363 w 1378744"/>
                <a:gd name="connsiteY69" fmla="*/ 995362 h 1181100"/>
                <a:gd name="connsiteX70" fmla="*/ 978694 w 1378744"/>
                <a:gd name="connsiteY70" fmla="*/ 1012031 h 1181100"/>
                <a:gd name="connsiteX71" fmla="*/ 969169 w 1378744"/>
                <a:gd name="connsiteY71" fmla="*/ 1031081 h 1181100"/>
                <a:gd name="connsiteX72" fmla="*/ 954882 w 1378744"/>
                <a:gd name="connsiteY72" fmla="*/ 1054893 h 1181100"/>
                <a:gd name="connsiteX73" fmla="*/ 950119 w 1378744"/>
                <a:gd name="connsiteY73" fmla="*/ 1083468 h 1181100"/>
                <a:gd name="connsiteX74" fmla="*/ 962025 w 1378744"/>
                <a:gd name="connsiteY74" fmla="*/ 1107281 h 1181100"/>
                <a:gd name="connsiteX75" fmla="*/ 983457 w 1378744"/>
                <a:gd name="connsiteY75" fmla="*/ 1131093 h 1181100"/>
                <a:gd name="connsiteX76" fmla="*/ 1002507 w 1378744"/>
                <a:gd name="connsiteY76" fmla="*/ 1133475 h 1181100"/>
                <a:gd name="connsiteX77" fmla="*/ 1028700 w 1378744"/>
                <a:gd name="connsiteY77" fmla="*/ 1126331 h 1181100"/>
                <a:gd name="connsiteX78" fmla="*/ 1031082 w 1378744"/>
                <a:gd name="connsiteY78" fmla="*/ 1097756 h 1181100"/>
                <a:gd name="connsiteX79" fmla="*/ 1057275 w 1378744"/>
                <a:gd name="connsiteY79" fmla="*/ 1085850 h 1181100"/>
                <a:gd name="connsiteX80" fmla="*/ 1076325 w 1378744"/>
                <a:gd name="connsiteY80" fmla="*/ 1097756 h 1181100"/>
                <a:gd name="connsiteX81" fmla="*/ 1100138 w 1378744"/>
                <a:gd name="connsiteY81" fmla="*/ 1107281 h 1181100"/>
                <a:gd name="connsiteX82" fmla="*/ 1123950 w 1378744"/>
                <a:gd name="connsiteY82" fmla="*/ 1121568 h 1181100"/>
                <a:gd name="connsiteX83" fmla="*/ 1143000 w 1378744"/>
                <a:gd name="connsiteY83" fmla="*/ 1123950 h 1181100"/>
                <a:gd name="connsiteX84" fmla="*/ 1157288 w 1378744"/>
                <a:gd name="connsiteY84" fmla="*/ 1112043 h 1181100"/>
                <a:gd name="connsiteX85" fmla="*/ 1159669 w 1378744"/>
                <a:gd name="connsiteY85" fmla="*/ 1085850 h 1181100"/>
                <a:gd name="connsiteX86" fmla="*/ 1166813 w 1378744"/>
                <a:gd name="connsiteY86" fmla="*/ 1052512 h 1181100"/>
                <a:gd name="connsiteX87" fmla="*/ 1197769 w 1378744"/>
                <a:gd name="connsiteY87" fmla="*/ 1016793 h 1181100"/>
                <a:gd name="connsiteX88" fmla="*/ 1195388 w 1378744"/>
                <a:gd name="connsiteY88" fmla="*/ 954881 h 1181100"/>
                <a:gd name="connsiteX89" fmla="*/ 1209675 w 1378744"/>
                <a:gd name="connsiteY89" fmla="*/ 945356 h 1181100"/>
                <a:gd name="connsiteX90" fmla="*/ 1235869 w 1378744"/>
                <a:gd name="connsiteY90" fmla="*/ 945356 h 1181100"/>
                <a:gd name="connsiteX91" fmla="*/ 1235869 w 1378744"/>
                <a:gd name="connsiteY91" fmla="*/ 931068 h 1181100"/>
                <a:gd name="connsiteX92" fmla="*/ 1212057 w 1378744"/>
                <a:gd name="connsiteY92" fmla="*/ 912018 h 1181100"/>
                <a:gd name="connsiteX93" fmla="*/ 1195388 w 1378744"/>
                <a:gd name="connsiteY93" fmla="*/ 881062 h 1181100"/>
                <a:gd name="connsiteX94" fmla="*/ 1157288 w 1378744"/>
                <a:gd name="connsiteY94" fmla="*/ 871537 h 1181100"/>
                <a:gd name="connsiteX95" fmla="*/ 1119188 w 1378744"/>
                <a:gd name="connsiteY95" fmla="*/ 859631 h 1181100"/>
                <a:gd name="connsiteX96" fmla="*/ 1119188 w 1378744"/>
                <a:gd name="connsiteY96" fmla="*/ 831056 h 1181100"/>
                <a:gd name="connsiteX97" fmla="*/ 1135857 w 1378744"/>
                <a:gd name="connsiteY97" fmla="*/ 807243 h 1181100"/>
                <a:gd name="connsiteX98" fmla="*/ 1197769 w 1378744"/>
                <a:gd name="connsiteY98" fmla="*/ 759618 h 1181100"/>
                <a:gd name="connsiteX99" fmla="*/ 1247775 w 1378744"/>
                <a:gd name="connsiteY99" fmla="*/ 762000 h 1181100"/>
                <a:gd name="connsiteX100" fmla="*/ 1278732 w 1378744"/>
                <a:gd name="connsiteY100" fmla="*/ 762000 h 1181100"/>
                <a:gd name="connsiteX101" fmla="*/ 1271588 w 1378744"/>
                <a:gd name="connsiteY101" fmla="*/ 735806 h 1181100"/>
                <a:gd name="connsiteX102" fmla="*/ 1378744 w 1378744"/>
                <a:gd name="connsiteY102" fmla="*/ 678656 h 1181100"/>
                <a:gd name="connsiteX103" fmla="*/ 1331119 w 1378744"/>
                <a:gd name="connsiteY103" fmla="*/ 552450 h 1181100"/>
                <a:gd name="connsiteX104" fmla="*/ 1278732 w 1378744"/>
                <a:gd name="connsiteY104" fmla="*/ 514350 h 1181100"/>
                <a:gd name="connsiteX105" fmla="*/ 1252538 w 1378744"/>
                <a:gd name="connsiteY105" fmla="*/ 431006 h 1181100"/>
                <a:gd name="connsiteX106" fmla="*/ 1181100 w 1378744"/>
                <a:gd name="connsiteY106" fmla="*/ 431006 h 1181100"/>
                <a:gd name="connsiteX107" fmla="*/ 1166813 w 1378744"/>
                <a:gd name="connsiteY107" fmla="*/ 395287 h 1181100"/>
                <a:gd name="connsiteX108" fmla="*/ 1107282 w 1378744"/>
                <a:gd name="connsiteY108" fmla="*/ 421481 h 1181100"/>
                <a:gd name="connsiteX109" fmla="*/ 1054894 w 1378744"/>
                <a:gd name="connsiteY109" fmla="*/ 414337 h 1181100"/>
                <a:gd name="connsiteX110" fmla="*/ 1028700 w 1378744"/>
                <a:gd name="connsiteY110" fmla="*/ 371475 h 1181100"/>
                <a:gd name="connsiteX111" fmla="*/ 1023938 w 1378744"/>
                <a:gd name="connsiteY111" fmla="*/ 288131 h 1181100"/>
                <a:gd name="connsiteX112" fmla="*/ 1012032 w 1378744"/>
                <a:gd name="connsiteY112" fmla="*/ 269081 h 1181100"/>
                <a:gd name="connsiteX113" fmla="*/ 1012032 w 1378744"/>
                <a:gd name="connsiteY113" fmla="*/ 211931 h 1181100"/>
                <a:gd name="connsiteX114" fmla="*/ 959644 w 1378744"/>
                <a:gd name="connsiteY114" fmla="*/ 190500 h 1181100"/>
                <a:gd name="connsiteX115" fmla="*/ 914400 w 1378744"/>
                <a:gd name="connsiteY115" fmla="*/ 111918 h 1181100"/>
                <a:gd name="connsiteX116" fmla="*/ 854869 w 1378744"/>
                <a:gd name="connsiteY116" fmla="*/ 76200 h 1181100"/>
                <a:gd name="connsiteX117" fmla="*/ 873919 w 1378744"/>
                <a:gd name="connsiteY117" fmla="*/ 16668 h 1181100"/>
                <a:gd name="connsiteX118" fmla="*/ 783432 w 1378744"/>
                <a:gd name="connsiteY118" fmla="*/ 0 h 1181100"/>
                <a:gd name="connsiteX0" fmla="*/ 783432 w 1378744"/>
                <a:gd name="connsiteY0" fmla="*/ 0 h 1250156"/>
                <a:gd name="connsiteX1" fmla="*/ 738188 w 1378744"/>
                <a:gd name="connsiteY1" fmla="*/ 26193 h 1250156"/>
                <a:gd name="connsiteX2" fmla="*/ 685800 w 1378744"/>
                <a:gd name="connsiteY2" fmla="*/ 28575 h 1250156"/>
                <a:gd name="connsiteX3" fmla="*/ 635794 w 1378744"/>
                <a:gd name="connsiteY3" fmla="*/ 73818 h 1250156"/>
                <a:gd name="connsiteX4" fmla="*/ 633413 w 1378744"/>
                <a:gd name="connsiteY4" fmla="*/ 114300 h 1250156"/>
                <a:gd name="connsiteX5" fmla="*/ 561975 w 1378744"/>
                <a:gd name="connsiteY5" fmla="*/ 190500 h 1250156"/>
                <a:gd name="connsiteX6" fmla="*/ 519113 w 1378744"/>
                <a:gd name="connsiteY6" fmla="*/ 214312 h 1250156"/>
                <a:gd name="connsiteX7" fmla="*/ 485775 w 1378744"/>
                <a:gd name="connsiteY7" fmla="*/ 252412 h 1250156"/>
                <a:gd name="connsiteX8" fmla="*/ 461963 w 1378744"/>
                <a:gd name="connsiteY8" fmla="*/ 273843 h 1250156"/>
                <a:gd name="connsiteX9" fmla="*/ 423863 w 1378744"/>
                <a:gd name="connsiteY9" fmla="*/ 333375 h 1250156"/>
                <a:gd name="connsiteX10" fmla="*/ 378619 w 1378744"/>
                <a:gd name="connsiteY10" fmla="*/ 357187 h 1250156"/>
                <a:gd name="connsiteX11" fmla="*/ 292894 w 1378744"/>
                <a:gd name="connsiteY11" fmla="*/ 376237 h 1250156"/>
                <a:gd name="connsiteX12" fmla="*/ 264319 w 1378744"/>
                <a:gd name="connsiteY12" fmla="*/ 373856 h 1250156"/>
                <a:gd name="connsiteX13" fmla="*/ 240507 w 1378744"/>
                <a:gd name="connsiteY13" fmla="*/ 359568 h 1250156"/>
                <a:gd name="connsiteX14" fmla="*/ 226219 w 1378744"/>
                <a:gd name="connsiteY14" fmla="*/ 338137 h 1250156"/>
                <a:gd name="connsiteX15" fmla="*/ 219075 w 1378744"/>
                <a:gd name="connsiteY15" fmla="*/ 311943 h 1250156"/>
                <a:gd name="connsiteX16" fmla="*/ 204788 w 1378744"/>
                <a:gd name="connsiteY16" fmla="*/ 309562 h 1250156"/>
                <a:gd name="connsiteX17" fmla="*/ 188119 w 1378744"/>
                <a:gd name="connsiteY17" fmla="*/ 304800 h 1250156"/>
                <a:gd name="connsiteX18" fmla="*/ 173832 w 1378744"/>
                <a:gd name="connsiteY18" fmla="*/ 302418 h 1250156"/>
                <a:gd name="connsiteX19" fmla="*/ 128588 w 1378744"/>
                <a:gd name="connsiteY19" fmla="*/ 352425 h 1250156"/>
                <a:gd name="connsiteX20" fmla="*/ 97632 w 1378744"/>
                <a:gd name="connsiteY20" fmla="*/ 371475 h 1250156"/>
                <a:gd name="connsiteX21" fmla="*/ 80963 w 1378744"/>
                <a:gd name="connsiteY21" fmla="*/ 390525 h 1250156"/>
                <a:gd name="connsiteX22" fmla="*/ 66675 w 1378744"/>
                <a:gd name="connsiteY22" fmla="*/ 435768 h 1250156"/>
                <a:gd name="connsiteX23" fmla="*/ 54769 w 1378744"/>
                <a:gd name="connsiteY23" fmla="*/ 447675 h 1250156"/>
                <a:gd name="connsiteX24" fmla="*/ 9525 w 1378744"/>
                <a:gd name="connsiteY24" fmla="*/ 466725 h 1250156"/>
                <a:gd name="connsiteX25" fmla="*/ 2382 w 1378744"/>
                <a:gd name="connsiteY25" fmla="*/ 481012 h 1250156"/>
                <a:gd name="connsiteX26" fmla="*/ 4763 w 1378744"/>
                <a:gd name="connsiteY26" fmla="*/ 533400 h 1250156"/>
                <a:gd name="connsiteX27" fmla="*/ 0 w 1378744"/>
                <a:gd name="connsiteY27" fmla="*/ 545306 h 1250156"/>
                <a:gd name="connsiteX28" fmla="*/ 73819 w 1378744"/>
                <a:gd name="connsiteY28" fmla="*/ 588168 h 1250156"/>
                <a:gd name="connsiteX29" fmla="*/ 90488 w 1378744"/>
                <a:gd name="connsiteY29" fmla="*/ 628650 h 1250156"/>
                <a:gd name="connsiteX30" fmla="*/ 83344 w 1378744"/>
                <a:gd name="connsiteY30" fmla="*/ 654843 h 1250156"/>
                <a:gd name="connsiteX31" fmla="*/ 73819 w 1378744"/>
                <a:gd name="connsiteY31" fmla="*/ 697706 h 1250156"/>
                <a:gd name="connsiteX32" fmla="*/ 78582 w 1378744"/>
                <a:gd name="connsiteY32" fmla="*/ 726281 h 1250156"/>
                <a:gd name="connsiteX33" fmla="*/ 95250 w 1378744"/>
                <a:gd name="connsiteY33" fmla="*/ 738187 h 1250156"/>
                <a:gd name="connsiteX34" fmla="*/ 116682 w 1378744"/>
                <a:gd name="connsiteY34" fmla="*/ 735806 h 1250156"/>
                <a:gd name="connsiteX35" fmla="*/ 123825 w 1378744"/>
                <a:gd name="connsiteY35" fmla="*/ 762000 h 1250156"/>
                <a:gd name="connsiteX36" fmla="*/ 126207 w 1378744"/>
                <a:gd name="connsiteY36" fmla="*/ 783431 h 1250156"/>
                <a:gd name="connsiteX37" fmla="*/ 152400 w 1378744"/>
                <a:gd name="connsiteY37" fmla="*/ 812006 h 1250156"/>
                <a:gd name="connsiteX38" fmla="*/ 164307 w 1378744"/>
                <a:gd name="connsiteY38" fmla="*/ 823912 h 1250156"/>
                <a:gd name="connsiteX39" fmla="*/ 173832 w 1378744"/>
                <a:gd name="connsiteY39" fmla="*/ 850106 h 1250156"/>
                <a:gd name="connsiteX40" fmla="*/ 169069 w 1378744"/>
                <a:gd name="connsiteY40" fmla="*/ 878681 h 1250156"/>
                <a:gd name="connsiteX41" fmla="*/ 176213 w 1378744"/>
                <a:gd name="connsiteY41" fmla="*/ 897731 h 1250156"/>
                <a:gd name="connsiteX42" fmla="*/ 200025 w 1378744"/>
                <a:gd name="connsiteY42" fmla="*/ 916781 h 1250156"/>
                <a:gd name="connsiteX43" fmla="*/ 226219 w 1378744"/>
                <a:gd name="connsiteY43" fmla="*/ 916781 h 1250156"/>
                <a:gd name="connsiteX44" fmla="*/ 300038 w 1378744"/>
                <a:gd name="connsiteY44" fmla="*/ 921543 h 1250156"/>
                <a:gd name="connsiteX45" fmla="*/ 395288 w 1378744"/>
                <a:gd name="connsiteY45" fmla="*/ 952500 h 1250156"/>
                <a:gd name="connsiteX46" fmla="*/ 414338 w 1378744"/>
                <a:gd name="connsiteY46" fmla="*/ 988218 h 1250156"/>
                <a:gd name="connsiteX47" fmla="*/ 435769 w 1378744"/>
                <a:gd name="connsiteY47" fmla="*/ 992981 h 1250156"/>
                <a:gd name="connsiteX48" fmla="*/ 464344 w 1378744"/>
                <a:gd name="connsiteY48" fmla="*/ 995362 h 1250156"/>
                <a:gd name="connsiteX49" fmla="*/ 507207 w 1378744"/>
                <a:gd name="connsiteY49" fmla="*/ 1026318 h 1250156"/>
                <a:gd name="connsiteX50" fmla="*/ 521494 w 1378744"/>
                <a:gd name="connsiteY50" fmla="*/ 1069181 h 1250156"/>
                <a:gd name="connsiteX51" fmla="*/ 545307 w 1378744"/>
                <a:gd name="connsiteY51" fmla="*/ 1107281 h 1250156"/>
                <a:gd name="connsiteX52" fmla="*/ 573882 w 1378744"/>
                <a:gd name="connsiteY52" fmla="*/ 1121568 h 1250156"/>
                <a:gd name="connsiteX53" fmla="*/ 585788 w 1378744"/>
                <a:gd name="connsiteY53" fmla="*/ 1131093 h 1250156"/>
                <a:gd name="connsiteX54" fmla="*/ 597694 w 1378744"/>
                <a:gd name="connsiteY54" fmla="*/ 1181100 h 1250156"/>
                <a:gd name="connsiteX55" fmla="*/ 633413 w 1378744"/>
                <a:gd name="connsiteY55" fmla="*/ 1250156 h 1250156"/>
                <a:gd name="connsiteX56" fmla="*/ 814388 w 1378744"/>
                <a:gd name="connsiteY56" fmla="*/ 1138237 h 1250156"/>
                <a:gd name="connsiteX57" fmla="*/ 828675 w 1378744"/>
                <a:gd name="connsiteY57" fmla="*/ 1109662 h 1250156"/>
                <a:gd name="connsiteX58" fmla="*/ 833438 w 1378744"/>
                <a:gd name="connsiteY58" fmla="*/ 1085850 h 1250156"/>
                <a:gd name="connsiteX59" fmla="*/ 797719 w 1378744"/>
                <a:gd name="connsiteY59" fmla="*/ 1059656 h 1250156"/>
                <a:gd name="connsiteX60" fmla="*/ 790575 w 1378744"/>
                <a:gd name="connsiteY60" fmla="*/ 1038225 h 1250156"/>
                <a:gd name="connsiteX61" fmla="*/ 790575 w 1378744"/>
                <a:gd name="connsiteY61" fmla="*/ 1021556 h 1250156"/>
                <a:gd name="connsiteX62" fmla="*/ 845344 w 1378744"/>
                <a:gd name="connsiteY62" fmla="*/ 952500 h 1250156"/>
                <a:gd name="connsiteX63" fmla="*/ 845344 w 1378744"/>
                <a:gd name="connsiteY63" fmla="*/ 952500 h 1250156"/>
                <a:gd name="connsiteX64" fmla="*/ 888207 w 1378744"/>
                <a:gd name="connsiteY64" fmla="*/ 966787 h 1250156"/>
                <a:gd name="connsiteX65" fmla="*/ 907257 w 1378744"/>
                <a:gd name="connsiteY65" fmla="*/ 981075 h 1250156"/>
                <a:gd name="connsiteX66" fmla="*/ 938213 w 1378744"/>
                <a:gd name="connsiteY66" fmla="*/ 990600 h 1250156"/>
                <a:gd name="connsiteX67" fmla="*/ 964407 w 1378744"/>
                <a:gd name="connsiteY67" fmla="*/ 985837 h 1250156"/>
                <a:gd name="connsiteX68" fmla="*/ 985838 w 1378744"/>
                <a:gd name="connsiteY68" fmla="*/ 985837 h 1250156"/>
                <a:gd name="connsiteX69" fmla="*/ 995363 w 1378744"/>
                <a:gd name="connsiteY69" fmla="*/ 995362 h 1250156"/>
                <a:gd name="connsiteX70" fmla="*/ 978694 w 1378744"/>
                <a:gd name="connsiteY70" fmla="*/ 1012031 h 1250156"/>
                <a:gd name="connsiteX71" fmla="*/ 969169 w 1378744"/>
                <a:gd name="connsiteY71" fmla="*/ 1031081 h 1250156"/>
                <a:gd name="connsiteX72" fmla="*/ 954882 w 1378744"/>
                <a:gd name="connsiteY72" fmla="*/ 1054893 h 1250156"/>
                <a:gd name="connsiteX73" fmla="*/ 950119 w 1378744"/>
                <a:gd name="connsiteY73" fmla="*/ 1083468 h 1250156"/>
                <a:gd name="connsiteX74" fmla="*/ 962025 w 1378744"/>
                <a:gd name="connsiteY74" fmla="*/ 1107281 h 1250156"/>
                <a:gd name="connsiteX75" fmla="*/ 983457 w 1378744"/>
                <a:gd name="connsiteY75" fmla="*/ 1131093 h 1250156"/>
                <a:gd name="connsiteX76" fmla="*/ 1002507 w 1378744"/>
                <a:gd name="connsiteY76" fmla="*/ 1133475 h 1250156"/>
                <a:gd name="connsiteX77" fmla="*/ 1028700 w 1378744"/>
                <a:gd name="connsiteY77" fmla="*/ 1126331 h 1250156"/>
                <a:gd name="connsiteX78" fmla="*/ 1031082 w 1378744"/>
                <a:gd name="connsiteY78" fmla="*/ 1097756 h 1250156"/>
                <a:gd name="connsiteX79" fmla="*/ 1057275 w 1378744"/>
                <a:gd name="connsiteY79" fmla="*/ 1085850 h 1250156"/>
                <a:gd name="connsiteX80" fmla="*/ 1076325 w 1378744"/>
                <a:gd name="connsiteY80" fmla="*/ 1097756 h 1250156"/>
                <a:gd name="connsiteX81" fmla="*/ 1100138 w 1378744"/>
                <a:gd name="connsiteY81" fmla="*/ 1107281 h 1250156"/>
                <a:gd name="connsiteX82" fmla="*/ 1123950 w 1378744"/>
                <a:gd name="connsiteY82" fmla="*/ 1121568 h 1250156"/>
                <a:gd name="connsiteX83" fmla="*/ 1143000 w 1378744"/>
                <a:gd name="connsiteY83" fmla="*/ 1123950 h 1250156"/>
                <a:gd name="connsiteX84" fmla="*/ 1157288 w 1378744"/>
                <a:gd name="connsiteY84" fmla="*/ 1112043 h 1250156"/>
                <a:gd name="connsiteX85" fmla="*/ 1159669 w 1378744"/>
                <a:gd name="connsiteY85" fmla="*/ 1085850 h 1250156"/>
                <a:gd name="connsiteX86" fmla="*/ 1166813 w 1378744"/>
                <a:gd name="connsiteY86" fmla="*/ 1052512 h 1250156"/>
                <a:gd name="connsiteX87" fmla="*/ 1197769 w 1378744"/>
                <a:gd name="connsiteY87" fmla="*/ 1016793 h 1250156"/>
                <a:gd name="connsiteX88" fmla="*/ 1195388 w 1378744"/>
                <a:gd name="connsiteY88" fmla="*/ 954881 h 1250156"/>
                <a:gd name="connsiteX89" fmla="*/ 1209675 w 1378744"/>
                <a:gd name="connsiteY89" fmla="*/ 945356 h 1250156"/>
                <a:gd name="connsiteX90" fmla="*/ 1235869 w 1378744"/>
                <a:gd name="connsiteY90" fmla="*/ 945356 h 1250156"/>
                <a:gd name="connsiteX91" fmla="*/ 1235869 w 1378744"/>
                <a:gd name="connsiteY91" fmla="*/ 931068 h 1250156"/>
                <a:gd name="connsiteX92" fmla="*/ 1212057 w 1378744"/>
                <a:gd name="connsiteY92" fmla="*/ 912018 h 1250156"/>
                <a:gd name="connsiteX93" fmla="*/ 1195388 w 1378744"/>
                <a:gd name="connsiteY93" fmla="*/ 881062 h 1250156"/>
                <a:gd name="connsiteX94" fmla="*/ 1157288 w 1378744"/>
                <a:gd name="connsiteY94" fmla="*/ 871537 h 1250156"/>
                <a:gd name="connsiteX95" fmla="*/ 1119188 w 1378744"/>
                <a:gd name="connsiteY95" fmla="*/ 859631 h 1250156"/>
                <a:gd name="connsiteX96" fmla="*/ 1119188 w 1378744"/>
                <a:gd name="connsiteY96" fmla="*/ 831056 h 1250156"/>
                <a:gd name="connsiteX97" fmla="*/ 1135857 w 1378744"/>
                <a:gd name="connsiteY97" fmla="*/ 807243 h 1250156"/>
                <a:gd name="connsiteX98" fmla="*/ 1197769 w 1378744"/>
                <a:gd name="connsiteY98" fmla="*/ 759618 h 1250156"/>
                <a:gd name="connsiteX99" fmla="*/ 1247775 w 1378744"/>
                <a:gd name="connsiteY99" fmla="*/ 762000 h 1250156"/>
                <a:gd name="connsiteX100" fmla="*/ 1278732 w 1378744"/>
                <a:gd name="connsiteY100" fmla="*/ 762000 h 1250156"/>
                <a:gd name="connsiteX101" fmla="*/ 1271588 w 1378744"/>
                <a:gd name="connsiteY101" fmla="*/ 735806 h 1250156"/>
                <a:gd name="connsiteX102" fmla="*/ 1378744 w 1378744"/>
                <a:gd name="connsiteY102" fmla="*/ 678656 h 1250156"/>
                <a:gd name="connsiteX103" fmla="*/ 1331119 w 1378744"/>
                <a:gd name="connsiteY103" fmla="*/ 552450 h 1250156"/>
                <a:gd name="connsiteX104" fmla="*/ 1278732 w 1378744"/>
                <a:gd name="connsiteY104" fmla="*/ 514350 h 1250156"/>
                <a:gd name="connsiteX105" fmla="*/ 1252538 w 1378744"/>
                <a:gd name="connsiteY105" fmla="*/ 431006 h 1250156"/>
                <a:gd name="connsiteX106" fmla="*/ 1181100 w 1378744"/>
                <a:gd name="connsiteY106" fmla="*/ 431006 h 1250156"/>
                <a:gd name="connsiteX107" fmla="*/ 1166813 w 1378744"/>
                <a:gd name="connsiteY107" fmla="*/ 395287 h 1250156"/>
                <a:gd name="connsiteX108" fmla="*/ 1107282 w 1378744"/>
                <a:gd name="connsiteY108" fmla="*/ 421481 h 1250156"/>
                <a:gd name="connsiteX109" fmla="*/ 1054894 w 1378744"/>
                <a:gd name="connsiteY109" fmla="*/ 414337 h 1250156"/>
                <a:gd name="connsiteX110" fmla="*/ 1028700 w 1378744"/>
                <a:gd name="connsiteY110" fmla="*/ 371475 h 1250156"/>
                <a:gd name="connsiteX111" fmla="*/ 1023938 w 1378744"/>
                <a:gd name="connsiteY111" fmla="*/ 288131 h 1250156"/>
                <a:gd name="connsiteX112" fmla="*/ 1012032 w 1378744"/>
                <a:gd name="connsiteY112" fmla="*/ 269081 h 1250156"/>
                <a:gd name="connsiteX113" fmla="*/ 1012032 w 1378744"/>
                <a:gd name="connsiteY113" fmla="*/ 211931 h 1250156"/>
                <a:gd name="connsiteX114" fmla="*/ 959644 w 1378744"/>
                <a:gd name="connsiteY114" fmla="*/ 190500 h 1250156"/>
                <a:gd name="connsiteX115" fmla="*/ 914400 w 1378744"/>
                <a:gd name="connsiteY115" fmla="*/ 111918 h 1250156"/>
                <a:gd name="connsiteX116" fmla="*/ 854869 w 1378744"/>
                <a:gd name="connsiteY116" fmla="*/ 76200 h 1250156"/>
                <a:gd name="connsiteX117" fmla="*/ 873919 w 1378744"/>
                <a:gd name="connsiteY117" fmla="*/ 16668 h 1250156"/>
                <a:gd name="connsiteX118" fmla="*/ 783432 w 1378744"/>
                <a:gd name="connsiteY118" fmla="*/ 0 h 1250156"/>
                <a:gd name="connsiteX0" fmla="*/ 783432 w 1378744"/>
                <a:gd name="connsiteY0" fmla="*/ 0 h 1250156"/>
                <a:gd name="connsiteX1" fmla="*/ 738188 w 1378744"/>
                <a:gd name="connsiteY1" fmla="*/ 26193 h 1250156"/>
                <a:gd name="connsiteX2" fmla="*/ 685800 w 1378744"/>
                <a:gd name="connsiteY2" fmla="*/ 28575 h 1250156"/>
                <a:gd name="connsiteX3" fmla="*/ 635794 w 1378744"/>
                <a:gd name="connsiteY3" fmla="*/ 73818 h 1250156"/>
                <a:gd name="connsiteX4" fmla="*/ 633413 w 1378744"/>
                <a:gd name="connsiteY4" fmla="*/ 114300 h 1250156"/>
                <a:gd name="connsiteX5" fmla="*/ 561975 w 1378744"/>
                <a:gd name="connsiteY5" fmla="*/ 190500 h 1250156"/>
                <a:gd name="connsiteX6" fmla="*/ 519113 w 1378744"/>
                <a:gd name="connsiteY6" fmla="*/ 214312 h 1250156"/>
                <a:gd name="connsiteX7" fmla="*/ 485775 w 1378744"/>
                <a:gd name="connsiteY7" fmla="*/ 252412 h 1250156"/>
                <a:gd name="connsiteX8" fmla="*/ 461963 w 1378744"/>
                <a:gd name="connsiteY8" fmla="*/ 273843 h 1250156"/>
                <a:gd name="connsiteX9" fmla="*/ 423863 w 1378744"/>
                <a:gd name="connsiteY9" fmla="*/ 333375 h 1250156"/>
                <a:gd name="connsiteX10" fmla="*/ 378619 w 1378744"/>
                <a:gd name="connsiteY10" fmla="*/ 357187 h 1250156"/>
                <a:gd name="connsiteX11" fmla="*/ 292894 w 1378744"/>
                <a:gd name="connsiteY11" fmla="*/ 376237 h 1250156"/>
                <a:gd name="connsiteX12" fmla="*/ 264319 w 1378744"/>
                <a:gd name="connsiteY12" fmla="*/ 373856 h 1250156"/>
                <a:gd name="connsiteX13" fmla="*/ 240507 w 1378744"/>
                <a:gd name="connsiteY13" fmla="*/ 359568 h 1250156"/>
                <a:gd name="connsiteX14" fmla="*/ 226219 w 1378744"/>
                <a:gd name="connsiteY14" fmla="*/ 338137 h 1250156"/>
                <a:gd name="connsiteX15" fmla="*/ 219075 w 1378744"/>
                <a:gd name="connsiteY15" fmla="*/ 311943 h 1250156"/>
                <a:gd name="connsiteX16" fmla="*/ 204788 w 1378744"/>
                <a:gd name="connsiteY16" fmla="*/ 309562 h 1250156"/>
                <a:gd name="connsiteX17" fmla="*/ 188119 w 1378744"/>
                <a:gd name="connsiteY17" fmla="*/ 304800 h 1250156"/>
                <a:gd name="connsiteX18" fmla="*/ 173832 w 1378744"/>
                <a:gd name="connsiteY18" fmla="*/ 302418 h 1250156"/>
                <a:gd name="connsiteX19" fmla="*/ 128588 w 1378744"/>
                <a:gd name="connsiteY19" fmla="*/ 352425 h 1250156"/>
                <a:gd name="connsiteX20" fmla="*/ 97632 w 1378744"/>
                <a:gd name="connsiteY20" fmla="*/ 371475 h 1250156"/>
                <a:gd name="connsiteX21" fmla="*/ 80963 w 1378744"/>
                <a:gd name="connsiteY21" fmla="*/ 390525 h 1250156"/>
                <a:gd name="connsiteX22" fmla="*/ 66675 w 1378744"/>
                <a:gd name="connsiteY22" fmla="*/ 435768 h 1250156"/>
                <a:gd name="connsiteX23" fmla="*/ 54769 w 1378744"/>
                <a:gd name="connsiteY23" fmla="*/ 447675 h 1250156"/>
                <a:gd name="connsiteX24" fmla="*/ 9525 w 1378744"/>
                <a:gd name="connsiteY24" fmla="*/ 466725 h 1250156"/>
                <a:gd name="connsiteX25" fmla="*/ 2382 w 1378744"/>
                <a:gd name="connsiteY25" fmla="*/ 481012 h 1250156"/>
                <a:gd name="connsiteX26" fmla="*/ 4763 w 1378744"/>
                <a:gd name="connsiteY26" fmla="*/ 533400 h 1250156"/>
                <a:gd name="connsiteX27" fmla="*/ 0 w 1378744"/>
                <a:gd name="connsiteY27" fmla="*/ 545306 h 1250156"/>
                <a:gd name="connsiteX28" fmla="*/ 73819 w 1378744"/>
                <a:gd name="connsiteY28" fmla="*/ 588168 h 1250156"/>
                <a:gd name="connsiteX29" fmla="*/ 90488 w 1378744"/>
                <a:gd name="connsiteY29" fmla="*/ 628650 h 1250156"/>
                <a:gd name="connsiteX30" fmla="*/ 83344 w 1378744"/>
                <a:gd name="connsiteY30" fmla="*/ 654843 h 1250156"/>
                <a:gd name="connsiteX31" fmla="*/ 73819 w 1378744"/>
                <a:gd name="connsiteY31" fmla="*/ 697706 h 1250156"/>
                <a:gd name="connsiteX32" fmla="*/ 78582 w 1378744"/>
                <a:gd name="connsiteY32" fmla="*/ 726281 h 1250156"/>
                <a:gd name="connsiteX33" fmla="*/ 95250 w 1378744"/>
                <a:gd name="connsiteY33" fmla="*/ 738187 h 1250156"/>
                <a:gd name="connsiteX34" fmla="*/ 116682 w 1378744"/>
                <a:gd name="connsiteY34" fmla="*/ 735806 h 1250156"/>
                <a:gd name="connsiteX35" fmla="*/ 123825 w 1378744"/>
                <a:gd name="connsiteY35" fmla="*/ 762000 h 1250156"/>
                <a:gd name="connsiteX36" fmla="*/ 126207 w 1378744"/>
                <a:gd name="connsiteY36" fmla="*/ 783431 h 1250156"/>
                <a:gd name="connsiteX37" fmla="*/ 152400 w 1378744"/>
                <a:gd name="connsiteY37" fmla="*/ 812006 h 1250156"/>
                <a:gd name="connsiteX38" fmla="*/ 164307 w 1378744"/>
                <a:gd name="connsiteY38" fmla="*/ 823912 h 1250156"/>
                <a:gd name="connsiteX39" fmla="*/ 173832 w 1378744"/>
                <a:gd name="connsiteY39" fmla="*/ 850106 h 1250156"/>
                <a:gd name="connsiteX40" fmla="*/ 169069 w 1378744"/>
                <a:gd name="connsiteY40" fmla="*/ 878681 h 1250156"/>
                <a:gd name="connsiteX41" fmla="*/ 176213 w 1378744"/>
                <a:gd name="connsiteY41" fmla="*/ 897731 h 1250156"/>
                <a:gd name="connsiteX42" fmla="*/ 200025 w 1378744"/>
                <a:gd name="connsiteY42" fmla="*/ 916781 h 1250156"/>
                <a:gd name="connsiteX43" fmla="*/ 226219 w 1378744"/>
                <a:gd name="connsiteY43" fmla="*/ 916781 h 1250156"/>
                <a:gd name="connsiteX44" fmla="*/ 300038 w 1378744"/>
                <a:gd name="connsiteY44" fmla="*/ 921543 h 1250156"/>
                <a:gd name="connsiteX45" fmla="*/ 395288 w 1378744"/>
                <a:gd name="connsiteY45" fmla="*/ 952500 h 1250156"/>
                <a:gd name="connsiteX46" fmla="*/ 414338 w 1378744"/>
                <a:gd name="connsiteY46" fmla="*/ 988218 h 1250156"/>
                <a:gd name="connsiteX47" fmla="*/ 435769 w 1378744"/>
                <a:gd name="connsiteY47" fmla="*/ 992981 h 1250156"/>
                <a:gd name="connsiteX48" fmla="*/ 464344 w 1378744"/>
                <a:gd name="connsiteY48" fmla="*/ 995362 h 1250156"/>
                <a:gd name="connsiteX49" fmla="*/ 507207 w 1378744"/>
                <a:gd name="connsiteY49" fmla="*/ 1026318 h 1250156"/>
                <a:gd name="connsiteX50" fmla="*/ 521494 w 1378744"/>
                <a:gd name="connsiteY50" fmla="*/ 1069181 h 1250156"/>
                <a:gd name="connsiteX51" fmla="*/ 545307 w 1378744"/>
                <a:gd name="connsiteY51" fmla="*/ 1107281 h 1250156"/>
                <a:gd name="connsiteX52" fmla="*/ 573882 w 1378744"/>
                <a:gd name="connsiteY52" fmla="*/ 1121568 h 1250156"/>
                <a:gd name="connsiteX53" fmla="*/ 585788 w 1378744"/>
                <a:gd name="connsiteY53" fmla="*/ 1131093 h 1250156"/>
                <a:gd name="connsiteX54" fmla="*/ 597694 w 1378744"/>
                <a:gd name="connsiteY54" fmla="*/ 1181100 h 1250156"/>
                <a:gd name="connsiteX55" fmla="*/ 633413 w 1378744"/>
                <a:gd name="connsiteY55" fmla="*/ 1250156 h 1250156"/>
                <a:gd name="connsiteX56" fmla="*/ 681038 w 1378744"/>
                <a:gd name="connsiteY56" fmla="*/ 1216817 h 1250156"/>
                <a:gd name="connsiteX57" fmla="*/ 814388 w 1378744"/>
                <a:gd name="connsiteY57" fmla="*/ 1138237 h 1250156"/>
                <a:gd name="connsiteX58" fmla="*/ 828675 w 1378744"/>
                <a:gd name="connsiteY58" fmla="*/ 1109662 h 1250156"/>
                <a:gd name="connsiteX59" fmla="*/ 833438 w 1378744"/>
                <a:gd name="connsiteY59" fmla="*/ 1085850 h 1250156"/>
                <a:gd name="connsiteX60" fmla="*/ 797719 w 1378744"/>
                <a:gd name="connsiteY60" fmla="*/ 1059656 h 1250156"/>
                <a:gd name="connsiteX61" fmla="*/ 790575 w 1378744"/>
                <a:gd name="connsiteY61" fmla="*/ 1038225 h 1250156"/>
                <a:gd name="connsiteX62" fmla="*/ 790575 w 1378744"/>
                <a:gd name="connsiteY62" fmla="*/ 1021556 h 1250156"/>
                <a:gd name="connsiteX63" fmla="*/ 845344 w 1378744"/>
                <a:gd name="connsiteY63" fmla="*/ 952500 h 1250156"/>
                <a:gd name="connsiteX64" fmla="*/ 845344 w 1378744"/>
                <a:gd name="connsiteY64" fmla="*/ 952500 h 1250156"/>
                <a:gd name="connsiteX65" fmla="*/ 888207 w 1378744"/>
                <a:gd name="connsiteY65" fmla="*/ 966787 h 1250156"/>
                <a:gd name="connsiteX66" fmla="*/ 907257 w 1378744"/>
                <a:gd name="connsiteY66" fmla="*/ 981075 h 1250156"/>
                <a:gd name="connsiteX67" fmla="*/ 938213 w 1378744"/>
                <a:gd name="connsiteY67" fmla="*/ 990600 h 1250156"/>
                <a:gd name="connsiteX68" fmla="*/ 964407 w 1378744"/>
                <a:gd name="connsiteY68" fmla="*/ 985837 h 1250156"/>
                <a:gd name="connsiteX69" fmla="*/ 985838 w 1378744"/>
                <a:gd name="connsiteY69" fmla="*/ 985837 h 1250156"/>
                <a:gd name="connsiteX70" fmla="*/ 995363 w 1378744"/>
                <a:gd name="connsiteY70" fmla="*/ 995362 h 1250156"/>
                <a:gd name="connsiteX71" fmla="*/ 978694 w 1378744"/>
                <a:gd name="connsiteY71" fmla="*/ 1012031 h 1250156"/>
                <a:gd name="connsiteX72" fmla="*/ 969169 w 1378744"/>
                <a:gd name="connsiteY72" fmla="*/ 1031081 h 1250156"/>
                <a:gd name="connsiteX73" fmla="*/ 954882 w 1378744"/>
                <a:gd name="connsiteY73" fmla="*/ 1054893 h 1250156"/>
                <a:gd name="connsiteX74" fmla="*/ 950119 w 1378744"/>
                <a:gd name="connsiteY74" fmla="*/ 1083468 h 1250156"/>
                <a:gd name="connsiteX75" fmla="*/ 962025 w 1378744"/>
                <a:gd name="connsiteY75" fmla="*/ 1107281 h 1250156"/>
                <a:gd name="connsiteX76" fmla="*/ 983457 w 1378744"/>
                <a:gd name="connsiteY76" fmla="*/ 1131093 h 1250156"/>
                <a:gd name="connsiteX77" fmla="*/ 1002507 w 1378744"/>
                <a:gd name="connsiteY77" fmla="*/ 1133475 h 1250156"/>
                <a:gd name="connsiteX78" fmla="*/ 1028700 w 1378744"/>
                <a:gd name="connsiteY78" fmla="*/ 1126331 h 1250156"/>
                <a:gd name="connsiteX79" fmla="*/ 1031082 w 1378744"/>
                <a:gd name="connsiteY79" fmla="*/ 1097756 h 1250156"/>
                <a:gd name="connsiteX80" fmla="*/ 1057275 w 1378744"/>
                <a:gd name="connsiteY80" fmla="*/ 1085850 h 1250156"/>
                <a:gd name="connsiteX81" fmla="*/ 1076325 w 1378744"/>
                <a:gd name="connsiteY81" fmla="*/ 1097756 h 1250156"/>
                <a:gd name="connsiteX82" fmla="*/ 1100138 w 1378744"/>
                <a:gd name="connsiteY82" fmla="*/ 1107281 h 1250156"/>
                <a:gd name="connsiteX83" fmla="*/ 1123950 w 1378744"/>
                <a:gd name="connsiteY83" fmla="*/ 1121568 h 1250156"/>
                <a:gd name="connsiteX84" fmla="*/ 1143000 w 1378744"/>
                <a:gd name="connsiteY84" fmla="*/ 1123950 h 1250156"/>
                <a:gd name="connsiteX85" fmla="*/ 1157288 w 1378744"/>
                <a:gd name="connsiteY85" fmla="*/ 1112043 h 1250156"/>
                <a:gd name="connsiteX86" fmla="*/ 1159669 w 1378744"/>
                <a:gd name="connsiteY86" fmla="*/ 1085850 h 1250156"/>
                <a:gd name="connsiteX87" fmla="*/ 1166813 w 1378744"/>
                <a:gd name="connsiteY87" fmla="*/ 1052512 h 1250156"/>
                <a:gd name="connsiteX88" fmla="*/ 1197769 w 1378744"/>
                <a:gd name="connsiteY88" fmla="*/ 1016793 h 1250156"/>
                <a:gd name="connsiteX89" fmla="*/ 1195388 w 1378744"/>
                <a:gd name="connsiteY89" fmla="*/ 954881 h 1250156"/>
                <a:gd name="connsiteX90" fmla="*/ 1209675 w 1378744"/>
                <a:gd name="connsiteY90" fmla="*/ 945356 h 1250156"/>
                <a:gd name="connsiteX91" fmla="*/ 1235869 w 1378744"/>
                <a:gd name="connsiteY91" fmla="*/ 945356 h 1250156"/>
                <a:gd name="connsiteX92" fmla="*/ 1235869 w 1378744"/>
                <a:gd name="connsiteY92" fmla="*/ 931068 h 1250156"/>
                <a:gd name="connsiteX93" fmla="*/ 1212057 w 1378744"/>
                <a:gd name="connsiteY93" fmla="*/ 912018 h 1250156"/>
                <a:gd name="connsiteX94" fmla="*/ 1195388 w 1378744"/>
                <a:gd name="connsiteY94" fmla="*/ 881062 h 1250156"/>
                <a:gd name="connsiteX95" fmla="*/ 1157288 w 1378744"/>
                <a:gd name="connsiteY95" fmla="*/ 871537 h 1250156"/>
                <a:gd name="connsiteX96" fmla="*/ 1119188 w 1378744"/>
                <a:gd name="connsiteY96" fmla="*/ 859631 h 1250156"/>
                <a:gd name="connsiteX97" fmla="*/ 1119188 w 1378744"/>
                <a:gd name="connsiteY97" fmla="*/ 831056 h 1250156"/>
                <a:gd name="connsiteX98" fmla="*/ 1135857 w 1378744"/>
                <a:gd name="connsiteY98" fmla="*/ 807243 h 1250156"/>
                <a:gd name="connsiteX99" fmla="*/ 1197769 w 1378744"/>
                <a:gd name="connsiteY99" fmla="*/ 759618 h 1250156"/>
                <a:gd name="connsiteX100" fmla="*/ 1247775 w 1378744"/>
                <a:gd name="connsiteY100" fmla="*/ 762000 h 1250156"/>
                <a:gd name="connsiteX101" fmla="*/ 1278732 w 1378744"/>
                <a:gd name="connsiteY101" fmla="*/ 762000 h 1250156"/>
                <a:gd name="connsiteX102" fmla="*/ 1271588 w 1378744"/>
                <a:gd name="connsiteY102" fmla="*/ 735806 h 1250156"/>
                <a:gd name="connsiteX103" fmla="*/ 1378744 w 1378744"/>
                <a:gd name="connsiteY103" fmla="*/ 678656 h 1250156"/>
                <a:gd name="connsiteX104" fmla="*/ 1331119 w 1378744"/>
                <a:gd name="connsiteY104" fmla="*/ 552450 h 1250156"/>
                <a:gd name="connsiteX105" fmla="*/ 1278732 w 1378744"/>
                <a:gd name="connsiteY105" fmla="*/ 514350 h 1250156"/>
                <a:gd name="connsiteX106" fmla="*/ 1252538 w 1378744"/>
                <a:gd name="connsiteY106" fmla="*/ 431006 h 1250156"/>
                <a:gd name="connsiteX107" fmla="*/ 1181100 w 1378744"/>
                <a:gd name="connsiteY107" fmla="*/ 431006 h 1250156"/>
                <a:gd name="connsiteX108" fmla="*/ 1166813 w 1378744"/>
                <a:gd name="connsiteY108" fmla="*/ 395287 h 1250156"/>
                <a:gd name="connsiteX109" fmla="*/ 1107282 w 1378744"/>
                <a:gd name="connsiteY109" fmla="*/ 421481 h 1250156"/>
                <a:gd name="connsiteX110" fmla="*/ 1054894 w 1378744"/>
                <a:gd name="connsiteY110" fmla="*/ 414337 h 1250156"/>
                <a:gd name="connsiteX111" fmla="*/ 1028700 w 1378744"/>
                <a:gd name="connsiteY111" fmla="*/ 371475 h 1250156"/>
                <a:gd name="connsiteX112" fmla="*/ 1023938 w 1378744"/>
                <a:gd name="connsiteY112" fmla="*/ 288131 h 1250156"/>
                <a:gd name="connsiteX113" fmla="*/ 1012032 w 1378744"/>
                <a:gd name="connsiteY113" fmla="*/ 269081 h 1250156"/>
                <a:gd name="connsiteX114" fmla="*/ 1012032 w 1378744"/>
                <a:gd name="connsiteY114" fmla="*/ 211931 h 1250156"/>
                <a:gd name="connsiteX115" fmla="*/ 959644 w 1378744"/>
                <a:gd name="connsiteY115" fmla="*/ 190500 h 1250156"/>
                <a:gd name="connsiteX116" fmla="*/ 914400 w 1378744"/>
                <a:gd name="connsiteY116" fmla="*/ 111918 h 1250156"/>
                <a:gd name="connsiteX117" fmla="*/ 854869 w 1378744"/>
                <a:gd name="connsiteY117" fmla="*/ 76200 h 1250156"/>
                <a:gd name="connsiteX118" fmla="*/ 873919 w 1378744"/>
                <a:gd name="connsiteY118" fmla="*/ 16668 h 1250156"/>
                <a:gd name="connsiteX119" fmla="*/ 783432 w 1378744"/>
                <a:gd name="connsiteY119" fmla="*/ 0 h 1250156"/>
                <a:gd name="connsiteX0" fmla="*/ 783432 w 1378744"/>
                <a:gd name="connsiteY0" fmla="*/ 0 h 1278730"/>
                <a:gd name="connsiteX1" fmla="*/ 738188 w 1378744"/>
                <a:gd name="connsiteY1" fmla="*/ 26193 h 1278730"/>
                <a:gd name="connsiteX2" fmla="*/ 685800 w 1378744"/>
                <a:gd name="connsiteY2" fmla="*/ 28575 h 1278730"/>
                <a:gd name="connsiteX3" fmla="*/ 635794 w 1378744"/>
                <a:gd name="connsiteY3" fmla="*/ 73818 h 1278730"/>
                <a:gd name="connsiteX4" fmla="*/ 633413 w 1378744"/>
                <a:gd name="connsiteY4" fmla="*/ 114300 h 1278730"/>
                <a:gd name="connsiteX5" fmla="*/ 561975 w 1378744"/>
                <a:gd name="connsiteY5" fmla="*/ 190500 h 1278730"/>
                <a:gd name="connsiteX6" fmla="*/ 519113 w 1378744"/>
                <a:gd name="connsiteY6" fmla="*/ 214312 h 1278730"/>
                <a:gd name="connsiteX7" fmla="*/ 485775 w 1378744"/>
                <a:gd name="connsiteY7" fmla="*/ 252412 h 1278730"/>
                <a:gd name="connsiteX8" fmla="*/ 461963 w 1378744"/>
                <a:gd name="connsiteY8" fmla="*/ 273843 h 1278730"/>
                <a:gd name="connsiteX9" fmla="*/ 423863 w 1378744"/>
                <a:gd name="connsiteY9" fmla="*/ 333375 h 1278730"/>
                <a:gd name="connsiteX10" fmla="*/ 378619 w 1378744"/>
                <a:gd name="connsiteY10" fmla="*/ 357187 h 1278730"/>
                <a:gd name="connsiteX11" fmla="*/ 292894 w 1378744"/>
                <a:gd name="connsiteY11" fmla="*/ 376237 h 1278730"/>
                <a:gd name="connsiteX12" fmla="*/ 264319 w 1378744"/>
                <a:gd name="connsiteY12" fmla="*/ 373856 h 1278730"/>
                <a:gd name="connsiteX13" fmla="*/ 240507 w 1378744"/>
                <a:gd name="connsiteY13" fmla="*/ 359568 h 1278730"/>
                <a:gd name="connsiteX14" fmla="*/ 226219 w 1378744"/>
                <a:gd name="connsiteY14" fmla="*/ 338137 h 1278730"/>
                <a:gd name="connsiteX15" fmla="*/ 219075 w 1378744"/>
                <a:gd name="connsiteY15" fmla="*/ 311943 h 1278730"/>
                <a:gd name="connsiteX16" fmla="*/ 204788 w 1378744"/>
                <a:gd name="connsiteY16" fmla="*/ 309562 h 1278730"/>
                <a:gd name="connsiteX17" fmla="*/ 188119 w 1378744"/>
                <a:gd name="connsiteY17" fmla="*/ 304800 h 1278730"/>
                <a:gd name="connsiteX18" fmla="*/ 173832 w 1378744"/>
                <a:gd name="connsiteY18" fmla="*/ 302418 h 1278730"/>
                <a:gd name="connsiteX19" fmla="*/ 128588 w 1378744"/>
                <a:gd name="connsiteY19" fmla="*/ 352425 h 1278730"/>
                <a:gd name="connsiteX20" fmla="*/ 97632 w 1378744"/>
                <a:gd name="connsiteY20" fmla="*/ 371475 h 1278730"/>
                <a:gd name="connsiteX21" fmla="*/ 80963 w 1378744"/>
                <a:gd name="connsiteY21" fmla="*/ 390525 h 1278730"/>
                <a:gd name="connsiteX22" fmla="*/ 66675 w 1378744"/>
                <a:gd name="connsiteY22" fmla="*/ 435768 h 1278730"/>
                <a:gd name="connsiteX23" fmla="*/ 54769 w 1378744"/>
                <a:gd name="connsiteY23" fmla="*/ 447675 h 1278730"/>
                <a:gd name="connsiteX24" fmla="*/ 9525 w 1378744"/>
                <a:gd name="connsiteY24" fmla="*/ 466725 h 1278730"/>
                <a:gd name="connsiteX25" fmla="*/ 2382 w 1378744"/>
                <a:gd name="connsiteY25" fmla="*/ 481012 h 1278730"/>
                <a:gd name="connsiteX26" fmla="*/ 4763 w 1378744"/>
                <a:gd name="connsiteY26" fmla="*/ 533400 h 1278730"/>
                <a:gd name="connsiteX27" fmla="*/ 0 w 1378744"/>
                <a:gd name="connsiteY27" fmla="*/ 545306 h 1278730"/>
                <a:gd name="connsiteX28" fmla="*/ 73819 w 1378744"/>
                <a:gd name="connsiteY28" fmla="*/ 588168 h 1278730"/>
                <a:gd name="connsiteX29" fmla="*/ 90488 w 1378744"/>
                <a:gd name="connsiteY29" fmla="*/ 628650 h 1278730"/>
                <a:gd name="connsiteX30" fmla="*/ 83344 w 1378744"/>
                <a:gd name="connsiteY30" fmla="*/ 654843 h 1278730"/>
                <a:gd name="connsiteX31" fmla="*/ 73819 w 1378744"/>
                <a:gd name="connsiteY31" fmla="*/ 697706 h 1278730"/>
                <a:gd name="connsiteX32" fmla="*/ 78582 w 1378744"/>
                <a:gd name="connsiteY32" fmla="*/ 726281 h 1278730"/>
                <a:gd name="connsiteX33" fmla="*/ 95250 w 1378744"/>
                <a:gd name="connsiteY33" fmla="*/ 738187 h 1278730"/>
                <a:gd name="connsiteX34" fmla="*/ 116682 w 1378744"/>
                <a:gd name="connsiteY34" fmla="*/ 735806 h 1278730"/>
                <a:gd name="connsiteX35" fmla="*/ 123825 w 1378744"/>
                <a:gd name="connsiteY35" fmla="*/ 762000 h 1278730"/>
                <a:gd name="connsiteX36" fmla="*/ 126207 w 1378744"/>
                <a:gd name="connsiteY36" fmla="*/ 783431 h 1278730"/>
                <a:gd name="connsiteX37" fmla="*/ 152400 w 1378744"/>
                <a:gd name="connsiteY37" fmla="*/ 812006 h 1278730"/>
                <a:gd name="connsiteX38" fmla="*/ 164307 w 1378744"/>
                <a:gd name="connsiteY38" fmla="*/ 823912 h 1278730"/>
                <a:gd name="connsiteX39" fmla="*/ 173832 w 1378744"/>
                <a:gd name="connsiteY39" fmla="*/ 850106 h 1278730"/>
                <a:gd name="connsiteX40" fmla="*/ 169069 w 1378744"/>
                <a:gd name="connsiteY40" fmla="*/ 878681 h 1278730"/>
                <a:gd name="connsiteX41" fmla="*/ 176213 w 1378744"/>
                <a:gd name="connsiteY41" fmla="*/ 897731 h 1278730"/>
                <a:gd name="connsiteX42" fmla="*/ 200025 w 1378744"/>
                <a:gd name="connsiteY42" fmla="*/ 916781 h 1278730"/>
                <a:gd name="connsiteX43" fmla="*/ 226219 w 1378744"/>
                <a:gd name="connsiteY43" fmla="*/ 916781 h 1278730"/>
                <a:gd name="connsiteX44" fmla="*/ 300038 w 1378744"/>
                <a:gd name="connsiteY44" fmla="*/ 921543 h 1278730"/>
                <a:gd name="connsiteX45" fmla="*/ 395288 w 1378744"/>
                <a:gd name="connsiteY45" fmla="*/ 952500 h 1278730"/>
                <a:gd name="connsiteX46" fmla="*/ 414338 w 1378744"/>
                <a:gd name="connsiteY46" fmla="*/ 988218 h 1278730"/>
                <a:gd name="connsiteX47" fmla="*/ 435769 w 1378744"/>
                <a:gd name="connsiteY47" fmla="*/ 992981 h 1278730"/>
                <a:gd name="connsiteX48" fmla="*/ 464344 w 1378744"/>
                <a:gd name="connsiteY48" fmla="*/ 995362 h 1278730"/>
                <a:gd name="connsiteX49" fmla="*/ 507207 w 1378744"/>
                <a:gd name="connsiteY49" fmla="*/ 1026318 h 1278730"/>
                <a:gd name="connsiteX50" fmla="*/ 521494 w 1378744"/>
                <a:gd name="connsiteY50" fmla="*/ 1069181 h 1278730"/>
                <a:gd name="connsiteX51" fmla="*/ 545307 w 1378744"/>
                <a:gd name="connsiteY51" fmla="*/ 1107281 h 1278730"/>
                <a:gd name="connsiteX52" fmla="*/ 573882 w 1378744"/>
                <a:gd name="connsiteY52" fmla="*/ 1121568 h 1278730"/>
                <a:gd name="connsiteX53" fmla="*/ 585788 w 1378744"/>
                <a:gd name="connsiteY53" fmla="*/ 1131093 h 1278730"/>
                <a:gd name="connsiteX54" fmla="*/ 597694 w 1378744"/>
                <a:gd name="connsiteY54" fmla="*/ 1181100 h 1278730"/>
                <a:gd name="connsiteX55" fmla="*/ 633413 w 1378744"/>
                <a:gd name="connsiteY55" fmla="*/ 1250156 h 1278730"/>
                <a:gd name="connsiteX56" fmla="*/ 692944 w 1378744"/>
                <a:gd name="connsiteY56" fmla="*/ 1278730 h 1278730"/>
                <a:gd name="connsiteX57" fmla="*/ 814388 w 1378744"/>
                <a:gd name="connsiteY57" fmla="*/ 1138237 h 1278730"/>
                <a:gd name="connsiteX58" fmla="*/ 828675 w 1378744"/>
                <a:gd name="connsiteY58" fmla="*/ 1109662 h 1278730"/>
                <a:gd name="connsiteX59" fmla="*/ 833438 w 1378744"/>
                <a:gd name="connsiteY59" fmla="*/ 1085850 h 1278730"/>
                <a:gd name="connsiteX60" fmla="*/ 797719 w 1378744"/>
                <a:gd name="connsiteY60" fmla="*/ 1059656 h 1278730"/>
                <a:gd name="connsiteX61" fmla="*/ 790575 w 1378744"/>
                <a:gd name="connsiteY61" fmla="*/ 1038225 h 1278730"/>
                <a:gd name="connsiteX62" fmla="*/ 790575 w 1378744"/>
                <a:gd name="connsiteY62" fmla="*/ 1021556 h 1278730"/>
                <a:gd name="connsiteX63" fmla="*/ 845344 w 1378744"/>
                <a:gd name="connsiteY63" fmla="*/ 952500 h 1278730"/>
                <a:gd name="connsiteX64" fmla="*/ 845344 w 1378744"/>
                <a:gd name="connsiteY64" fmla="*/ 952500 h 1278730"/>
                <a:gd name="connsiteX65" fmla="*/ 888207 w 1378744"/>
                <a:gd name="connsiteY65" fmla="*/ 966787 h 1278730"/>
                <a:gd name="connsiteX66" fmla="*/ 907257 w 1378744"/>
                <a:gd name="connsiteY66" fmla="*/ 981075 h 1278730"/>
                <a:gd name="connsiteX67" fmla="*/ 938213 w 1378744"/>
                <a:gd name="connsiteY67" fmla="*/ 990600 h 1278730"/>
                <a:gd name="connsiteX68" fmla="*/ 964407 w 1378744"/>
                <a:gd name="connsiteY68" fmla="*/ 985837 h 1278730"/>
                <a:gd name="connsiteX69" fmla="*/ 985838 w 1378744"/>
                <a:gd name="connsiteY69" fmla="*/ 985837 h 1278730"/>
                <a:gd name="connsiteX70" fmla="*/ 995363 w 1378744"/>
                <a:gd name="connsiteY70" fmla="*/ 995362 h 1278730"/>
                <a:gd name="connsiteX71" fmla="*/ 978694 w 1378744"/>
                <a:gd name="connsiteY71" fmla="*/ 1012031 h 1278730"/>
                <a:gd name="connsiteX72" fmla="*/ 969169 w 1378744"/>
                <a:gd name="connsiteY72" fmla="*/ 1031081 h 1278730"/>
                <a:gd name="connsiteX73" fmla="*/ 954882 w 1378744"/>
                <a:gd name="connsiteY73" fmla="*/ 1054893 h 1278730"/>
                <a:gd name="connsiteX74" fmla="*/ 950119 w 1378744"/>
                <a:gd name="connsiteY74" fmla="*/ 1083468 h 1278730"/>
                <a:gd name="connsiteX75" fmla="*/ 962025 w 1378744"/>
                <a:gd name="connsiteY75" fmla="*/ 1107281 h 1278730"/>
                <a:gd name="connsiteX76" fmla="*/ 983457 w 1378744"/>
                <a:gd name="connsiteY76" fmla="*/ 1131093 h 1278730"/>
                <a:gd name="connsiteX77" fmla="*/ 1002507 w 1378744"/>
                <a:gd name="connsiteY77" fmla="*/ 1133475 h 1278730"/>
                <a:gd name="connsiteX78" fmla="*/ 1028700 w 1378744"/>
                <a:gd name="connsiteY78" fmla="*/ 1126331 h 1278730"/>
                <a:gd name="connsiteX79" fmla="*/ 1031082 w 1378744"/>
                <a:gd name="connsiteY79" fmla="*/ 1097756 h 1278730"/>
                <a:gd name="connsiteX80" fmla="*/ 1057275 w 1378744"/>
                <a:gd name="connsiteY80" fmla="*/ 1085850 h 1278730"/>
                <a:gd name="connsiteX81" fmla="*/ 1076325 w 1378744"/>
                <a:gd name="connsiteY81" fmla="*/ 1097756 h 1278730"/>
                <a:gd name="connsiteX82" fmla="*/ 1100138 w 1378744"/>
                <a:gd name="connsiteY82" fmla="*/ 1107281 h 1278730"/>
                <a:gd name="connsiteX83" fmla="*/ 1123950 w 1378744"/>
                <a:gd name="connsiteY83" fmla="*/ 1121568 h 1278730"/>
                <a:gd name="connsiteX84" fmla="*/ 1143000 w 1378744"/>
                <a:gd name="connsiteY84" fmla="*/ 1123950 h 1278730"/>
                <a:gd name="connsiteX85" fmla="*/ 1157288 w 1378744"/>
                <a:gd name="connsiteY85" fmla="*/ 1112043 h 1278730"/>
                <a:gd name="connsiteX86" fmla="*/ 1159669 w 1378744"/>
                <a:gd name="connsiteY86" fmla="*/ 1085850 h 1278730"/>
                <a:gd name="connsiteX87" fmla="*/ 1166813 w 1378744"/>
                <a:gd name="connsiteY87" fmla="*/ 1052512 h 1278730"/>
                <a:gd name="connsiteX88" fmla="*/ 1197769 w 1378744"/>
                <a:gd name="connsiteY88" fmla="*/ 1016793 h 1278730"/>
                <a:gd name="connsiteX89" fmla="*/ 1195388 w 1378744"/>
                <a:gd name="connsiteY89" fmla="*/ 954881 h 1278730"/>
                <a:gd name="connsiteX90" fmla="*/ 1209675 w 1378744"/>
                <a:gd name="connsiteY90" fmla="*/ 945356 h 1278730"/>
                <a:gd name="connsiteX91" fmla="*/ 1235869 w 1378744"/>
                <a:gd name="connsiteY91" fmla="*/ 945356 h 1278730"/>
                <a:gd name="connsiteX92" fmla="*/ 1235869 w 1378744"/>
                <a:gd name="connsiteY92" fmla="*/ 931068 h 1278730"/>
                <a:gd name="connsiteX93" fmla="*/ 1212057 w 1378744"/>
                <a:gd name="connsiteY93" fmla="*/ 912018 h 1278730"/>
                <a:gd name="connsiteX94" fmla="*/ 1195388 w 1378744"/>
                <a:gd name="connsiteY94" fmla="*/ 881062 h 1278730"/>
                <a:gd name="connsiteX95" fmla="*/ 1157288 w 1378744"/>
                <a:gd name="connsiteY95" fmla="*/ 871537 h 1278730"/>
                <a:gd name="connsiteX96" fmla="*/ 1119188 w 1378744"/>
                <a:gd name="connsiteY96" fmla="*/ 859631 h 1278730"/>
                <a:gd name="connsiteX97" fmla="*/ 1119188 w 1378744"/>
                <a:gd name="connsiteY97" fmla="*/ 831056 h 1278730"/>
                <a:gd name="connsiteX98" fmla="*/ 1135857 w 1378744"/>
                <a:gd name="connsiteY98" fmla="*/ 807243 h 1278730"/>
                <a:gd name="connsiteX99" fmla="*/ 1197769 w 1378744"/>
                <a:gd name="connsiteY99" fmla="*/ 759618 h 1278730"/>
                <a:gd name="connsiteX100" fmla="*/ 1247775 w 1378744"/>
                <a:gd name="connsiteY100" fmla="*/ 762000 h 1278730"/>
                <a:gd name="connsiteX101" fmla="*/ 1278732 w 1378744"/>
                <a:gd name="connsiteY101" fmla="*/ 762000 h 1278730"/>
                <a:gd name="connsiteX102" fmla="*/ 1271588 w 1378744"/>
                <a:gd name="connsiteY102" fmla="*/ 735806 h 1278730"/>
                <a:gd name="connsiteX103" fmla="*/ 1378744 w 1378744"/>
                <a:gd name="connsiteY103" fmla="*/ 678656 h 1278730"/>
                <a:gd name="connsiteX104" fmla="*/ 1331119 w 1378744"/>
                <a:gd name="connsiteY104" fmla="*/ 552450 h 1278730"/>
                <a:gd name="connsiteX105" fmla="*/ 1278732 w 1378744"/>
                <a:gd name="connsiteY105" fmla="*/ 514350 h 1278730"/>
                <a:gd name="connsiteX106" fmla="*/ 1252538 w 1378744"/>
                <a:gd name="connsiteY106" fmla="*/ 431006 h 1278730"/>
                <a:gd name="connsiteX107" fmla="*/ 1181100 w 1378744"/>
                <a:gd name="connsiteY107" fmla="*/ 431006 h 1278730"/>
                <a:gd name="connsiteX108" fmla="*/ 1166813 w 1378744"/>
                <a:gd name="connsiteY108" fmla="*/ 395287 h 1278730"/>
                <a:gd name="connsiteX109" fmla="*/ 1107282 w 1378744"/>
                <a:gd name="connsiteY109" fmla="*/ 421481 h 1278730"/>
                <a:gd name="connsiteX110" fmla="*/ 1054894 w 1378744"/>
                <a:gd name="connsiteY110" fmla="*/ 414337 h 1278730"/>
                <a:gd name="connsiteX111" fmla="*/ 1028700 w 1378744"/>
                <a:gd name="connsiteY111" fmla="*/ 371475 h 1278730"/>
                <a:gd name="connsiteX112" fmla="*/ 1023938 w 1378744"/>
                <a:gd name="connsiteY112" fmla="*/ 288131 h 1278730"/>
                <a:gd name="connsiteX113" fmla="*/ 1012032 w 1378744"/>
                <a:gd name="connsiteY113" fmla="*/ 269081 h 1278730"/>
                <a:gd name="connsiteX114" fmla="*/ 1012032 w 1378744"/>
                <a:gd name="connsiteY114" fmla="*/ 211931 h 1278730"/>
                <a:gd name="connsiteX115" fmla="*/ 959644 w 1378744"/>
                <a:gd name="connsiteY115" fmla="*/ 190500 h 1278730"/>
                <a:gd name="connsiteX116" fmla="*/ 914400 w 1378744"/>
                <a:gd name="connsiteY116" fmla="*/ 111918 h 1278730"/>
                <a:gd name="connsiteX117" fmla="*/ 854869 w 1378744"/>
                <a:gd name="connsiteY117" fmla="*/ 76200 h 1278730"/>
                <a:gd name="connsiteX118" fmla="*/ 873919 w 1378744"/>
                <a:gd name="connsiteY118" fmla="*/ 16668 h 1278730"/>
                <a:gd name="connsiteX119" fmla="*/ 783432 w 1378744"/>
                <a:gd name="connsiteY119" fmla="*/ 0 h 1278730"/>
                <a:gd name="connsiteX0" fmla="*/ 783432 w 1378744"/>
                <a:gd name="connsiteY0" fmla="*/ 0 h 1278730"/>
                <a:gd name="connsiteX1" fmla="*/ 738188 w 1378744"/>
                <a:gd name="connsiteY1" fmla="*/ 26193 h 1278730"/>
                <a:gd name="connsiteX2" fmla="*/ 685800 w 1378744"/>
                <a:gd name="connsiteY2" fmla="*/ 28575 h 1278730"/>
                <a:gd name="connsiteX3" fmla="*/ 635794 w 1378744"/>
                <a:gd name="connsiteY3" fmla="*/ 73818 h 1278730"/>
                <a:gd name="connsiteX4" fmla="*/ 633413 w 1378744"/>
                <a:gd name="connsiteY4" fmla="*/ 114300 h 1278730"/>
                <a:gd name="connsiteX5" fmla="*/ 561975 w 1378744"/>
                <a:gd name="connsiteY5" fmla="*/ 190500 h 1278730"/>
                <a:gd name="connsiteX6" fmla="*/ 519113 w 1378744"/>
                <a:gd name="connsiteY6" fmla="*/ 214312 h 1278730"/>
                <a:gd name="connsiteX7" fmla="*/ 485775 w 1378744"/>
                <a:gd name="connsiteY7" fmla="*/ 252412 h 1278730"/>
                <a:gd name="connsiteX8" fmla="*/ 461963 w 1378744"/>
                <a:gd name="connsiteY8" fmla="*/ 273843 h 1278730"/>
                <a:gd name="connsiteX9" fmla="*/ 423863 w 1378744"/>
                <a:gd name="connsiteY9" fmla="*/ 333375 h 1278730"/>
                <a:gd name="connsiteX10" fmla="*/ 378619 w 1378744"/>
                <a:gd name="connsiteY10" fmla="*/ 357187 h 1278730"/>
                <a:gd name="connsiteX11" fmla="*/ 292894 w 1378744"/>
                <a:gd name="connsiteY11" fmla="*/ 376237 h 1278730"/>
                <a:gd name="connsiteX12" fmla="*/ 264319 w 1378744"/>
                <a:gd name="connsiteY12" fmla="*/ 373856 h 1278730"/>
                <a:gd name="connsiteX13" fmla="*/ 240507 w 1378744"/>
                <a:gd name="connsiteY13" fmla="*/ 359568 h 1278730"/>
                <a:gd name="connsiteX14" fmla="*/ 226219 w 1378744"/>
                <a:gd name="connsiteY14" fmla="*/ 338137 h 1278730"/>
                <a:gd name="connsiteX15" fmla="*/ 219075 w 1378744"/>
                <a:gd name="connsiteY15" fmla="*/ 311943 h 1278730"/>
                <a:gd name="connsiteX16" fmla="*/ 204788 w 1378744"/>
                <a:gd name="connsiteY16" fmla="*/ 309562 h 1278730"/>
                <a:gd name="connsiteX17" fmla="*/ 188119 w 1378744"/>
                <a:gd name="connsiteY17" fmla="*/ 304800 h 1278730"/>
                <a:gd name="connsiteX18" fmla="*/ 173832 w 1378744"/>
                <a:gd name="connsiteY18" fmla="*/ 302418 h 1278730"/>
                <a:gd name="connsiteX19" fmla="*/ 128588 w 1378744"/>
                <a:gd name="connsiteY19" fmla="*/ 352425 h 1278730"/>
                <a:gd name="connsiteX20" fmla="*/ 97632 w 1378744"/>
                <a:gd name="connsiteY20" fmla="*/ 371475 h 1278730"/>
                <a:gd name="connsiteX21" fmla="*/ 80963 w 1378744"/>
                <a:gd name="connsiteY21" fmla="*/ 390525 h 1278730"/>
                <a:gd name="connsiteX22" fmla="*/ 66675 w 1378744"/>
                <a:gd name="connsiteY22" fmla="*/ 435768 h 1278730"/>
                <a:gd name="connsiteX23" fmla="*/ 54769 w 1378744"/>
                <a:gd name="connsiteY23" fmla="*/ 447675 h 1278730"/>
                <a:gd name="connsiteX24" fmla="*/ 9525 w 1378744"/>
                <a:gd name="connsiteY24" fmla="*/ 466725 h 1278730"/>
                <a:gd name="connsiteX25" fmla="*/ 2382 w 1378744"/>
                <a:gd name="connsiteY25" fmla="*/ 481012 h 1278730"/>
                <a:gd name="connsiteX26" fmla="*/ 4763 w 1378744"/>
                <a:gd name="connsiteY26" fmla="*/ 533400 h 1278730"/>
                <a:gd name="connsiteX27" fmla="*/ 0 w 1378744"/>
                <a:gd name="connsiteY27" fmla="*/ 545306 h 1278730"/>
                <a:gd name="connsiteX28" fmla="*/ 73819 w 1378744"/>
                <a:gd name="connsiteY28" fmla="*/ 588168 h 1278730"/>
                <a:gd name="connsiteX29" fmla="*/ 90488 w 1378744"/>
                <a:gd name="connsiteY29" fmla="*/ 628650 h 1278730"/>
                <a:gd name="connsiteX30" fmla="*/ 83344 w 1378744"/>
                <a:gd name="connsiteY30" fmla="*/ 654843 h 1278730"/>
                <a:gd name="connsiteX31" fmla="*/ 73819 w 1378744"/>
                <a:gd name="connsiteY31" fmla="*/ 697706 h 1278730"/>
                <a:gd name="connsiteX32" fmla="*/ 78582 w 1378744"/>
                <a:gd name="connsiteY32" fmla="*/ 726281 h 1278730"/>
                <a:gd name="connsiteX33" fmla="*/ 95250 w 1378744"/>
                <a:gd name="connsiteY33" fmla="*/ 738187 h 1278730"/>
                <a:gd name="connsiteX34" fmla="*/ 116682 w 1378744"/>
                <a:gd name="connsiteY34" fmla="*/ 735806 h 1278730"/>
                <a:gd name="connsiteX35" fmla="*/ 123825 w 1378744"/>
                <a:gd name="connsiteY35" fmla="*/ 762000 h 1278730"/>
                <a:gd name="connsiteX36" fmla="*/ 126207 w 1378744"/>
                <a:gd name="connsiteY36" fmla="*/ 783431 h 1278730"/>
                <a:gd name="connsiteX37" fmla="*/ 152400 w 1378744"/>
                <a:gd name="connsiteY37" fmla="*/ 812006 h 1278730"/>
                <a:gd name="connsiteX38" fmla="*/ 164307 w 1378744"/>
                <a:gd name="connsiteY38" fmla="*/ 823912 h 1278730"/>
                <a:gd name="connsiteX39" fmla="*/ 173832 w 1378744"/>
                <a:gd name="connsiteY39" fmla="*/ 850106 h 1278730"/>
                <a:gd name="connsiteX40" fmla="*/ 169069 w 1378744"/>
                <a:gd name="connsiteY40" fmla="*/ 878681 h 1278730"/>
                <a:gd name="connsiteX41" fmla="*/ 176213 w 1378744"/>
                <a:gd name="connsiteY41" fmla="*/ 897731 h 1278730"/>
                <a:gd name="connsiteX42" fmla="*/ 200025 w 1378744"/>
                <a:gd name="connsiteY42" fmla="*/ 916781 h 1278730"/>
                <a:gd name="connsiteX43" fmla="*/ 226219 w 1378744"/>
                <a:gd name="connsiteY43" fmla="*/ 916781 h 1278730"/>
                <a:gd name="connsiteX44" fmla="*/ 300038 w 1378744"/>
                <a:gd name="connsiteY44" fmla="*/ 921543 h 1278730"/>
                <a:gd name="connsiteX45" fmla="*/ 395288 w 1378744"/>
                <a:gd name="connsiteY45" fmla="*/ 952500 h 1278730"/>
                <a:gd name="connsiteX46" fmla="*/ 414338 w 1378744"/>
                <a:gd name="connsiteY46" fmla="*/ 988218 h 1278730"/>
                <a:gd name="connsiteX47" fmla="*/ 435769 w 1378744"/>
                <a:gd name="connsiteY47" fmla="*/ 992981 h 1278730"/>
                <a:gd name="connsiteX48" fmla="*/ 464344 w 1378744"/>
                <a:gd name="connsiteY48" fmla="*/ 995362 h 1278730"/>
                <a:gd name="connsiteX49" fmla="*/ 507207 w 1378744"/>
                <a:gd name="connsiteY49" fmla="*/ 1026318 h 1278730"/>
                <a:gd name="connsiteX50" fmla="*/ 521494 w 1378744"/>
                <a:gd name="connsiteY50" fmla="*/ 1069181 h 1278730"/>
                <a:gd name="connsiteX51" fmla="*/ 545307 w 1378744"/>
                <a:gd name="connsiteY51" fmla="*/ 1107281 h 1278730"/>
                <a:gd name="connsiteX52" fmla="*/ 573882 w 1378744"/>
                <a:gd name="connsiteY52" fmla="*/ 1121568 h 1278730"/>
                <a:gd name="connsiteX53" fmla="*/ 585788 w 1378744"/>
                <a:gd name="connsiteY53" fmla="*/ 1131093 h 1278730"/>
                <a:gd name="connsiteX54" fmla="*/ 597694 w 1378744"/>
                <a:gd name="connsiteY54" fmla="*/ 1181100 h 1278730"/>
                <a:gd name="connsiteX55" fmla="*/ 633413 w 1378744"/>
                <a:gd name="connsiteY55" fmla="*/ 1250156 h 1278730"/>
                <a:gd name="connsiteX56" fmla="*/ 692944 w 1378744"/>
                <a:gd name="connsiteY56" fmla="*/ 1278730 h 1278730"/>
                <a:gd name="connsiteX57" fmla="*/ 721519 w 1378744"/>
                <a:gd name="connsiteY57" fmla="*/ 1245392 h 1278730"/>
                <a:gd name="connsiteX58" fmla="*/ 814388 w 1378744"/>
                <a:gd name="connsiteY58" fmla="*/ 1138237 h 1278730"/>
                <a:gd name="connsiteX59" fmla="*/ 828675 w 1378744"/>
                <a:gd name="connsiteY59" fmla="*/ 1109662 h 1278730"/>
                <a:gd name="connsiteX60" fmla="*/ 833438 w 1378744"/>
                <a:gd name="connsiteY60" fmla="*/ 1085850 h 1278730"/>
                <a:gd name="connsiteX61" fmla="*/ 797719 w 1378744"/>
                <a:gd name="connsiteY61" fmla="*/ 1059656 h 1278730"/>
                <a:gd name="connsiteX62" fmla="*/ 790575 w 1378744"/>
                <a:gd name="connsiteY62" fmla="*/ 1038225 h 1278730"/>
                <a:gd name="connsiteX63" fmla="*/ 790575 w 1378744"/>
                <a:gd name="connsiteY63" fmla="*/ 1021556 h 1278730"/>
                <a:gd name="connsiteX64" fmla="*/ 845344 w 1378744"/>
                <a:gd name="connsiteY64" fmla="*/ 952500 h 1278730"/>
                <a:gd name="connsiteX65" fmla="*/ 845344 w 1378744"/>
                <a:gd name="connsiteY65" fmla="*/ 952500 h 1278730"/>
                <a:gd name="connsiteX66" fmla="*/ 888207 w 1378744"/>
                <a:gd name="connsiteY66" fmla="*/ 966787 h 1278730"/>
                <a:gd name="connsiteX67" fmla="*/ 907257 w 1378744"/>
                <a:gd name="connsiteY67" fmla="*/ 981075 h 1278730"/>
                <a:gd name="connsiteX68" fmla="*/ 938213 w 1378744"/>
                <a:gd name="connsiteY68" fmla="*/ 990600 h 1278730"/>
                <a:gd name="connsiteX69" fmla="*/ 964407 w 1378744"/>
                <a:gd name="connsiteY69" fmla="*/ 985837 h 1278730"/>
                <a:gd name="connsiteX70" fmla="*/ 985838 w 1378744"/>
                <a:gd name="connsiteY70" fmla="*/ 985837 h 1278730"/>
                <a:gd name="connsiteX71" fmla="*/ 995363 w 1378744"/>
                <a:gd name="connsiteY71" fmla="*/ 995362 h 1278730"/>
                <a:gd name="connsiteX72" fmla="*/ 978694 w 1378744"/>
                <a:gd name="connsiteY72" fmla="*/ 1012031 h 1278730"/>
                <a:gd name="connsiteX73" fmla="*/ 969169 w 1378744"/>
                <a:gd name="connsiteY73" fmla="*/ 1031081 h 1278730"/>
                <a:gd name="connsiteX74" fmla="*/ 954882 w 1378744"/>
                <a:gd name="connsiteY74" fmla="*/ 1054893 h 1278730"/>
                <a:gd name="connsiteX75" fmla="*/ 950119 w 1378744"/>
                <a:gd name="connsiteY75" fmla="*/ 1083468 h 1278730"/>
                <a:gd name="connsiteX76" fmla="*/ 962025 w 1378744"/>
                <a:gd name="connsiteY76" fmla="*/ 1107281 h 1278730"/>
                <a:gd name="connsiteX77" fmla="*/ 983457 w 1378744"/>
                <a:gd name="connsiteY77" fmla="*/ 1131093 h 1278730"/>
                <a:gd name="connsiteX78" fmla="*/ 1002507 w 1378744"/>
                <a:gd name="connsiteY78" fmla="*/ 1133475 h 1278730"/>
                <a:gd name="connsiteX79" fmla="*/ 1028700 w 1378744"/>
                <a:gd name="connsiteY79" fmla="*/ 1126331 h 1278730"/>
                <a:gd name="connsiteX80" fmla="*/ 1031082 w 1378744"/>
                <a:gd name="connsiteY80" fmla="*/ 1097756 h 1278730"/>
                <a:gd name="connsiteX81" fmla="*/ 1057275 w 1378744"/>
                <a:gd name="connsiteY81" fmla="*/ 1085850 h 1278730"/>
                <a:gd name="connsiteX82" fmla="*/ 1076325 w 1378744"/>
                <a:gd name="connsiteY82" fmla="*/ 1097756 h 1278730"/>
                <a:gd name="connsiteX83" fmla="*/ 1100138 w 1378744"/>
                <a:gd name="connsiteY83" fmla="*/ 1107281 h 1278730"/>
                <a:gd name="connsiteX84" fmla="*/ 1123950 w 1378744"/>
                <a:gd name="connsiteY84" fmla="*/ 1121568 h 1278730"/>
                <a:gd name="connsiteX85" fmla="*/ 1143000 w 1378744"/>
                <a:gd name="connsiteY85" fmla="*/ 1123950 h 1278730"/>
                <a:gd name="connsiteX86" fmla="*/ 1157288 w 1378744"/>
                <a:gd name="connsiteY86" fmla="*/ 1112043 h 1278730"/>
                <a:gd name="connsiteX87" fmla="*/ 1159669 w 1378744"/>
                <a:gd name="connsiteY87" fmla="*/ 1085850 h 1278730"/>
                <a:gd name="connsiteX88" fmla="*/ 1166813 w 1378744"/>
                <a:gd name="connsiteY88" fmla="*/ 1052512 h 1278730"/>
                <a:gd name="connsiteX89" fmla="*/ 1197769 w 1378744"/>
                <a:gd name="connsiteY89" fmla="*/ 1016793 h 1278730"/>
                <a:gd name="connsiteX90" fmla="*/ 1195388 w 1378744"/>
                <a:gd name="connsiteY90" fmla="*/ 954881 h 1278730"/>
                <a:gd name="connsiteX91" fmla="*/ 1209675 w 1378744"/>
                <a:gd name="connsiteY91" fmla="*/ 945356 h 1278730"/>
                <a:gd name="connsiteX92" fmla="*/ 1235869 w 1378744"/>
                <a:gd name="connsiteY92" fmla="*/ 945356 h 1278730"/>
                <a:gd name="connsiteX93" fmla="*/ 1235869 w 1378744"/>
                <a:gd name="connsiteY93" fmla="*/ 931068 h 1278730"/>
                <a:gd name="connsiteX94" fmla="*/ 1212057 w 1378744"/>
                <a:gd name="connsiteY94" fmla="*/ 912018 h 1278730"/>
                <a:gd name="connsiteX95" fmla="*/ 1195388 w 1378744"/>
                <a:gd name="connsiteY95" fmla="*/ 881062 h 1278730"/>
                <a:gd name="connsiteX96" fmla="*/ 1157288 w 1378744"/>
                <a:gd name="connsiteY96" fmla="*/ 871537 h 1278730"/>
                <a:gd name="connsiteX97" fmla="*/ 1119188 w 1378744"/>
                <a:gd name="connsiteY97" fmla="*/ 859631 h 1278730"/>
                <a:gd name="connsiteX98" fmla="*/ 1119188 w 1378744"/>
                <a:gd name="connsiteY98" fmla="*/ 831056 h 1278730"/>
                <a:gd name="connsiteX99" fmla="*/ 1135857 w 1378744"/>
                <a:gd name="connsiteY99" fmla="*/ 807243 h 1278730"/>
                <a:gd name="connsiteX100" fmla="*/ 1197769 w 1378744"/>
                <a:gd name="connsiteY100" fmla="*/ 759618 h 1278730"/>
                <a:gd name="connsiteX101" fmla="*/ 1247775 w 1378744"/>
                <a:gd name="connsiteY101" fmla="*/ 762000 h 1278730"/>
                <a:gd name="connsiteX102" fmla="*/ 1278732 w 1378744"/>
                <a:gd name="connsiteY102" fmla="*/ 762000 h 1278730"/>
                <a:gd name="connsiteX103" fmla="*/ 1271588 w 1378744"/>
                <a:gd name="connsiteY103" fmla="*/ 735806 h 1278730"/>
                <a:gd name="connsiteX104" fmla="*/ 1378744 w 1378744"/>
                <a:gd name="connsiteY104" fmla="*/ 678656 h 1278730"/>
                <a:gd name="connsiteX105" fmla="*/ 1331119 w 1378744"/>
                <a:gd name="connsiteY105" fmla="*/ 552450 h 1278730"/>
                <a:gd name="connsiteX106" fmla="*/ 1278732 w 1378744"/>
                <a:gd name="connsiteY106" fmla="*/ 514350 h 1278730"/>
                <a:gd name="connsiteX107" fmla="*/ 1252538 w 1378744"/>
                <a:gd name="connsiteY107" fmla="*/ 431006 h 1278730"/>
                <a:gd name="connsiteX108" fmla="*/ 1181100 w 1378744"/>
                <a:gd name="connsiteY108" fmla="*/ 431006 h 1278730"/>
                <a:gd name="connsiteX109" fmla="*/ 1166813 w 1378744"/>
                <a:gd name="connsiteY109" fmla="*/ 395287 h 1278730"/>
                <a:gd name="connsiteX110" fmla="*/ 1107282 w 1378744"/>
                <a:gd name="connsiteY110" fmla="*/ 421481 h 1278730"/>
                <a:gd name="connsiteX111" fmla="*/ 1054894 w 1378744"/>
                <a:gd name="connsiteY111" fmla="*/ 414337 h 1278730"/>
                <a:gd name="connsiteX112" fmla="*/ 1028700 w 1378744"/>
                <a:gd name="connsiteY112" fmla="*/ 371475 h 1278730"/>
                <a:gd name="connsiteX113" fmla="*/ 1023938 w 1378744"/>
                <a:gd name="connsiteY113" fmla="*/ 288131 h 1278730"/>
                <a:gd name="connsiteX114" fmla="*/ 1012032 w 1378744"/>
                <a:gd name="connsiteY114" fmla="*/ 269081 h 1278730"/>
                <a:gd name="connsiteX115" fmla="*/ 1012032 w 1378744"/>
                <a:gd name="connsiteY115" fmla="*/ 211931 h 1278730"/>
                <a:gd name="connsiteX116" fmla="*/ 959644 w 1378744"/>
                <a:gd name="connsiteY116" fmla="*/ 190500 h 1278730"/>
                <a:gd name="connsiteX117" fmla="*/ 914400 w 1378744"/>
                <a:gd name="connsiteY117" fmla="*/ 111918 h 1278730"/>
                <a:gd name="connsiteX118" fmla="*/ 854869 w 1378744"/>
                <a:gd name="connsiteY118" fmla="*/ 76200 h 1278730"/>
                <a:gd name="connsiteX119" fmla="*/ 873919 w 1378744"/>
                <a:gd name="connsiteY119" fmla="*/ 16668 h 1278730"/>
                <a:gd name="connsiteX120" fmla="*/ 783432 w 1378744"/>
                <a:gd name="connsiteY120" fmla="*/ 0 h 1278730"/>
                <a:gd name="connsiteX0" fmla="*/ 783432 w 1378744"/>
                <a:gd name="connsiteY0" fmla="*/ 0 h 1288255"/>
                <a:gd name="connsiteX1" fmla="*/ 738188 w 1378744"/>
                <a:gd name="connsiteY1" fmla="*/ 26193 h 1288255"/>
                <a:gd name="connsiteX2" fmla="*/ 685800 w 1378744"/>
                <a:gd name="connsiteY2" fmla="*/ 28575 h 1288255"/>
                <a:gd name="connsiteX3" fmla="*/ 635794 w 1378744"/>
                <a:gd name="connsiteY3" fmla="*/ 73818 h 1288255"/>
                <a:gd name="connsiteX4" fmla="*/ 633413 w 1378744"/>
                <a:gd name="connsiteY4" fmla="*/ 114300 h 1288255"/>
                <a:gd name="connsiteX5" fmla="*/ 561975 w 1378744"/>
                <a:gd name="connsiteY5" fmla="*/ 190500 h 1288255"/>
                <a:gd name="connsiteX6" fmla="*/ 519113 w 1378744"/>
                <a:gd name="connsiteY6" fmla="*/ 214312 h 1288255"/>
                <a:gd name="connsiteX7" fmla="*/ 485775 w 1378744"/>
                <a:gd name="connsiteY7" fmla="*/ 252412 h 1288255"/>
                <a:gd name="connsiteX8" fmla="*/ 461963 w 1378744"/>
                <a:gd name="connsiteY8" fmla="*/ 273843 h 1288255"/>
                <a:gd name="connsiteX9" fmla="*/ 423863 w 1378744"/>
                <a:gd name="connsiteY9" fmla="*/ 333375 h 1288255"/>
                <a:gd name="connsiteX10" fmla="*/ 378619 w 1378744"/>
                <a:gd name="connsiteY10" fmla="*/ 357187 h 1288255"/>
                <a:gd name="connsiteX11" fmla="*/ 292894 w 1378744"/>
                <a:gd name="connsiteY11" fmla="*/ 376237 h 1288255"/>
                <a:gd name="connsiteX12" fmla="*/ 264319 w 1378744"/>
                <a:gd name="connsiteY12" fmla="*/ 373856 h 1288255"/>
                <a:gd name="connsiteX13" fmla="*/ 240507 w 1378744"/>
                <a:gd name="connsiteY13" fmla="*/ 359568 h 1288255"/>
                <a:gd name="connsiteX14" fmla="*/ 226219 w 1378744"/>
                <a:gd name="connsiteY14" fmla="*/ 338137 h 1288255"/>
                <a:gd name="connsiteX15" fmla="*/ 219075 w 1378744"/>
                <a:gd name="connsiteY15" fmla="*/ 311943 h 1288255"/>
                <a:gd name="connsiteX16" fmla="*/ 204788 w 1378744"/>
                <a:gd name="connsiteY16" fmla="*/ 309562 h 1288255"/>
                <a:gd name="connsiteX17" fmla="*/ 188119 w 1378744"/>
                <a:gd name="connsiteY17" fmla="*/ 304800 h 1288255"/>
                <a:gd name="connsiteX18" fmla="*/ 173832 w 1378744"/>
                <a:gd name="connsiteY18" fmla="*/ 302418 h 1288255"/>
                <a:gd name="connsiteX19" fmla="*/ 128588 w 1378744"/>
                <a:gd name="connsiteY19" fmla="*/ 352425 h 1288255"/>
                <a:gd name="connsiteX20" fmla="*/ 97632 w 1378744"/>
                <a:gd name="connsiteY20" fmla="*/ 371475 h 1288255"/>
                <a:gd name="connsiteX21" fmla="*/ 80963 w 1378744"/>
                <a:gd name="connsiteY21" fmla="*/ 390525 h 1288255"/>
                <a:gd name="connsiteX22" fmla="*/ 66675 w 1378744"/>
                <a:gd name="connsiteY22" fmla="*/ 435768 h 1288255"/>
                <a:gd name="connsiteX23" fmla="*/ 54769 w 1378744"/>
                <a:gd name="connsiteY23" fmla="*/ 447675 h 1288255"/>
                <a:gd name="connsiteX24" fmla="*/ 9525 w 1378744"/>
                <a:gd name="connsiteY24" fmla="*/ 466725 h 1288255"/>
                <a:gd name="connsiteX25" fmla="*/ 2382 w 1378744"/>
                <a:gd name="connsiteY25" fmla="*/ 481012 h 1288255"/>
                <a:gd name="connsiteX26" fmla="*/ 4763 w 1378744"/>
                <a:gd name="connsiteY26" fmla="*/ 533400 h 1288255"/>
                <a:gd name="connsiteX27" fmla="*/ 0 w 1378744"/>
                <a:gd name="connsiteY27" fmla="*/ 545306 h 1288255"/>
                <a:gd name="connsiteX28" fmla="*/ 73819 w 1378744"/>
                <a:gd name="connsiteY28" fmla="*/ 588168 h 1288255"/>
                <a:gd name="connsiteX29" fmla="*/ 90488 w 1378744"/>
                <a:gd name="connsiteY29" fmla="*/ 628650 h 1288255"/>
                <a:gd name="connsiteX30" fmla="*/ 83344 w 1378744"/>
                <a:gd name="connsiteY30" fmla="*/ 654843 h 1288255"/>
                <a:gd name="connsiteX31" fmla="*/ 73819 w 1378744"/>
                <a:gd name="connsiteY31" fmla="*/ 697706 h 1288255"/>
                <a:gd name="connsiteX32" fmla="*/ 78582 w 1378744"/>
                <a:gd name="connsiteY32" fmla="*/ 726281 h 1288255"/>
                <a:gd name="connsiteX33" fmla="*/ 95250 w 1378744"/>
                <a:gd name="connsiteY33" fmla="*/ 738187 h 1288255"/>
                <a:gd name="connsiteX34" fmla="*/ 116682 w 1378744"/>
                <a:gd name="connsiteY34" fmla="*/ 735806 h 1288255"/>
                <a:gd name="connsiteX35" fmla="*/ 123825 w 1378744"/>
                <a:gd name="connsiteY35" fmla="*/ 762000 h 1288255"/>
                <a:gd name="connsiteX36" fmla="*/ 126207 w 1378744"/>
                <a:gd name="connsiteY36" fmla="*/ 783431 h 1288255"/>
                <a:gd name="connsiteX37" fmla="*/ 152400 w 1378744"/>
                <a:gd name="connsiteY37" fmla="*/ 812006 h 1288255"/>
                <a:gd name="connsiteX38" fmla="*/ 164307 w 1378744"/>
                <a:gd name="connsiteY38" fmla="*/ 823912 h 1288255"/>
                <a:gd name="connsiteX39" fmla="*/ 173832 w 1378744"/>
                <a:gd name="connsiteY39" fmla="*/ 850106 h 1288255"/>
                <a:gd name="connsiteX40" fmla="*/ 169069 w 1378744"/>
                <a:gd name="connsiteY40" fmla="*/ 878681 h 1288255"/>
                <a:gd name="connsiteX41" fmla="*/ 176213 w 1378744"/>
                <a:gd name="connsiteY41" fmla="*/ 897731 h 1288255"/>
                <a:gd name="connsiteX42" fmla="*/ 200025 w 1378744"/>
                <a:gd name="connsiteY42" fmla="*/ 916781 h 1288255"/>
                <a:gd name="connsiteX43" fmla="*/ 226219 w 1378744"/>
                <a:gd name="connsiteY43" fmla="*/ 916781 h 1288255"/>
                <a:gd name="connsiteX44" fmla="*/ 300038 w 1378744"/>
                <a:gd name="connsiteY44" fmla="*/ 921543 h 1288255"/>
                <a:gd name="connsiteX45" fmla="*/ 395288 w 1378744"/>
                <a:gd name="connsiteY45" fmla="*/ 952500 h 1288255"/>
                <a:gd name="connsiteX46" fmla="*/ 414338 w 1378744"/>
                <a:gd name="connsiteY46" fmla="*/ 988218 h 1288255"/>
                <a:gd name="connsiteX47" fmla="*/ 435769 w 1378744"/>
                <a:gd name="connsiteY47" fmla="*/ 992981 h 1288255"/>
                <a:gd name="connsiteX48" fmla="*/ 464344 w 1378744"/>
                <a:gd name="connsiteY48" fmla="*/ 995362 h 1288255"/>
                <a:gd name="connsiteX49" fmla="*/ 507207 w 1378744"/>
                <a:gd name="connsiteY49" fmla="*/ 1026318 h 1288255"/>
                <a:gd name="connsiteX50" fmla="*/ 521494 w 1378744"/>
                <a:gd name="connsiteY50" fmla="*/ 1069181 h 1288255"/>
                <a:gd name="connsiteX51" fmla="*/ 545307 w 1378744"/>
                <a:gd name="connsiteY51" fmla="*/ 1107281 h 1288255"/>
                <a:gd name="connsiteX52" fmla="*/ 573882 w 1378744"/>
                <a:gd name="connsiteY52" fmla="*/ 1121568 h 1288255"/>
                <a:gd name="connsiteX53" fmla="*/ 585788 w 1378744"/>
                <a:gd name="connsiteY53" fmla="*/ 1131093 h 1288255"/>
                <a:gd name="connsiteX54" fmla="*/ 597694 w 1378744"/>
                <a:gd name="connsiteY54" fmla="*/ 1181100 h 1288255"/>
                <a:gd name="connsiteX55" fmla="*/ 633413 w 1378744"/>
                <a:gd name="connsiteY55" fmla="*/ 1250156 h 1288255"/>
                <a:gd name="connsiteX56" fmla="*/ 692944 w 1378744"/>
                <a:gd name="connsiteY56" fmla="*/ 1278730 h 1288255"/>
                <a:gd name="connsiteX57" fmla="*/ 728663 w 1378744"/>
                <a:gd name="connsiteY57" fmla="*/ 1288255 h 1288255"/>
                <a:gd name="connsiteX58" fmla="*/ 814388 w 1378744"/>
                <a:gd name="connsiteY58" fmla="*/ 1138237 h 1288255"/>
                <a:gd name="connsiteX59" fmla="*/ 828675 w 1378744"/>
                <a:gd name="connsiteY59" fmla="*/ 1109662 h 1288255"/>
                <a:gd name="connsiteX60" fmla="*/ 833438 w 1378744"/>
                <a:gd name="connsiteY60" fmla="*/ 1085850 h 1288255"/>
                <a:gd name="connsiteX61" fmla="*/ 797719 w 1378744"/>
                <a:gd name="connsiteY61" fmla="*/ 1059656 h 1288255"/>
                <a:gd name="connsiteX62" fmla="*/ 790575 w 1378744"/>
                <a:gd name="connsiteY62" fmla="*/ 1038225 h 1288255"/>
                <a:gd name="connsiteX63" fmla="*/ 790575 w 1378744"/>
                <a:gd name="connsiteY63" fmla="*/ 1021556 h 1288255"/>
                <a:gd name="connsiteX64" fmla="*/ 845344 w 1378744"/>
                <a:gd name="connsiteY64" fmla="*/ 952500 h 1288255"/>
                <a:gd name="connsiteX65" fmla="*/ 845344 w 1378744"/>
                <a:gd name="connsiteY65" fmla="*/ 952500 h 1288255"/>
                <a:gd name="connsiteX66" fmla="*/ 888207 w 1378744"/>
                <a:gd name="connsiteY66" fmla="*/ 966787 h 1288255"/>
                <a:gd name="connsiteX67" fmla="*/ 907257 w 1378744"/>
                <a:gd name="connsiteY67" fmla="*/ 981075 h 1288255"/>
                <a:gd name="connsiteX68" fmla="*/ 938213 w 1378744"/>
                <a:gd name="connsiteY68" fmla="*/ 990600 h 1288255"/>
                <a:gd name="connsiteX69" fmla="*/ 964407 w 1378744"/>
                <a:gd name="connsiteY69" fmla="*/ 985837 h 1288255"/>
                <a:gd name="connsiteX70" fmla="*/ 985838 w 1378744"/>
                <a:gd name="connsiteY70" fmla="*/ 985837 h 1288255"/>
                <a:gd name="connsiteX71" fmla="*/ 995363 w 1378744"/>
                <a:gd name="connsiteY71" fmla="*/ 995362 h 1288255"/>
                <a:gd name="connsiteX72" fmla="*/ 978694 w 1378744"/>
                <a:gd name="connsiteY72" fmla="*/ 1012031 h 1288255"/>
                <a:gd name="connsiteX73" fmla="*/ 969169 w 1378744"/>
                <a:gd name="connsiteY73" fmla="*/ 1031081 h 1288255"/>
                <a:gd name="connsiteX74" fmla="*/ 954882 w 1378744"/>
                <a:gd name="connsiteY74" fmla="*/ 1054893 h 1288255"/>
                <a:gd name="connsiteX75" fmla="*/ 950119 w 1378744"/>
                <a:gd name="connsiteY75" fmla="*/ 1083468 h 1288255"/>
                <a:gd name="connsiteX76" fmla="*/ 962025 w 1378744"/>
                <a:gd name="connsiteY76" fmla="*/ 1107281 h 1288255"/>
                <a:gd name="connsiteX77" fmla="*/ 983457 w 1378744"/>
                <a:gd name="connsiteY77" fmla="*/ 1131093 h 1288255"/>
                <a:gd name="connsiteX78" fmla="*/ 1002507 w 1378744"/>
                <a:gd name="connsiteY78" fmla="*/ 1133475 h 1288255"/>
                <a:gd name="connsiteX79" fmla="*/ 1028700 w 1378744"/>
                <a:gd name="connsiteY79" fmla="*/ 1126331 h 1288255"/>
                <a:gd name="connsiteX80" fmla="*/ 1031082 w 1378744"/>
                <a:gd name="connsiteY80" fmla="*/ 1097756 h 1288255"/>
                <a:gd name="connsiteX81" fmla="*/ 1057275 w 1378744"/>
                <a:gd name="connsiteY81" fmla="*/ 1085850 h 1288255"/>
                <a:gd name="connsiteX82" fmla="*/ 1076325 w 1378744"/>
                <a:gd name="connsiteY82" fmla="*/ 1097756 h 1288255"/>
                <a:gd name="connsiteX83" fmla="*/ 1100138 w 1378744"/>
                <a:gd name="connsiteY83" fmla="*/ 1107281 h 1288255"/>
                <a:gd name="connsiteX84" fmla="*/ 1123950 w 1378744"/>
                <a:gd name="connsiteY84" fmla="*/ 1121568 h 1288255"/>
                <a:gd name="connsiteX85" fmla="*/ 1143000 w 1378744"/>
                <a:gd name="connsiteY85" fmla="*/ 1123950 h 1288255"/>
                <a:gd name="connsiteX86" fmla="*/ 1157288 w 1378744"/>
                <a:gd name="connsiteY86" fmla="*/ 1112043 h 1288255"/>
                <a:gd name="connsiteX87" fmla="*/ 1159669 w 1378744"/>
                <a:gd name="connsiteY87" fmla="*/ 1085850 h 1288255"/>
                <a:gd name="connsiteX88" fmla="*/ 1166813 w 1378744"/>
                <a:gd name="connsiteY88" fmla="*/ 1052512 h 1288255"/>
                <a:gd name="connsiteX89" fmla="*/ 1197769 w 1378744"/>
                <a:gd name="connsiteY89" fmla="*/ 1016793 h 1288255"/>
                <a:gd name="connsiteX90" fmla="*/ 1195388 w 1378744"/>
                <a:gd name="connsiteY90" fmla="*/ 954881 h 1288255"/>
                <a:gd name="connsiteX91" fmla="*/ 1209675 w 1378744"/>
                <a:gd name="connsiteY91" fmla="*/ 945356 h 1288255"/>
                <a:gd name="connsiteX92" fmla="*/ 1235869 w 1378744"/>
                <a:gd name="connsiteY92" fmla="*/ 945356 h 1288255"/>
                <a:gd name="connsiteX93" fmla="*/ 1235869 w 1378744"/>
                <a:gd name="connsiteY93" fmla="*/ 931068 h 1288255"/>
                <a:gd name="connsiteX94" fmla="*/ 1212057 w 1378744"/>
                <a:gd name="connsiteY94" fmla="*/ 912018 h 1288255"/>
                <a:gd name="connsiteX95" fmla="*/ 1195388 w 1378744"/>
                <a:gd name="connsiteY95" fmla="*/ 881062 h 1288255"/>
                <a:gd name="connsiteX96" fmla="*/ 1157288 w 1378744"/>
                <a:gd name="connsiteY96" fmla="*/ 871537 h 1288255"/>
                <a:gd name="connsiteX97" fmla="*/ 1119188 w 1378744"/>
                <a:gd name="connsiteY97" fmla="*/ 859631 h 1288255"/>
                <a:gd name="connsiteX98" fmla="*/ 1119188 w 1378744"/>
                <a:gd name="connsiteY98" fmla="*/ 831056 h 1288255"/>
                <a:gd name="connsiteX99" fmla="*/ 1135857 w 1378744"/>
                <a:gd name="connsiteY99" fmla="*/ 807243 h 1288255"/>
                <a:gd name="connsiteX100" fmla="*/ 1197769 w 1378744"/>
                <a:gd name="connsiteY100" fmla="*/ 759618 h 1288255"/>
                <a:gd name="connsiteX101" fmla="*/ 1247775 w 1378744"/>
                <a:gd name="connsiteY101" fmla="*/ 762000 h 1288255"/>
                <a:gd name="connsiteX102" fmla="*/ 1278732 w 1378744"/>
                <a:gd name="connsiteY102" fmla="*/ 762000 h 1288255"/>
                <a:gd name="connsiteX103" fmla="*/ 1271588 w 1378744"/>
                <a:gd name="connsiteY103" fmla="*/ 735806 h 1288255"/>
                <a:gd name="connsiteX104" fmla="*/ 1378744 w 1378744"/>
                <a:gd name="connsiteY104" fmla="*/ 678656 h 1288255"/>
                <a:gd name="connsiteX105" fmla="*/ 1331119 w 1378744"/>
                <a:gd name="connsiteY105" fmla="*/ 552450 h 1288255"/>
                <a:gd name="connsiteX106" fmla="*/ 1278732 w 1378744"/>
                <a:gd name="connsiteY106" fmla="*/ 514350 h 1288255"/>
                <a:gd name="connsiteX107" fmla="*/ 1252538 w 1378744"/>
                <a:gd name="connsiteY107" fmla="*/ 431006 h 1288255"/>
                <a:gd name="connsiteX108" fmla="*/ 1181100 w 1378744"/>
                <a:gd name="connsiteY108" fmla="*/ 431006 h 1288255"/>
                <a:gd name="connsiteX109" fmla="*/ 1166813 w 1378744"/>
                <a:gd name="connsiteY109" fmla="*/ 395287 h 1288255"/>
                <a:gd name="connsiteX110" fmla="*/ 1107282 w 1378744"/>
                <a:gd name="connsiteY110" fmla="*/ 421481 h 1288255"/>
                <a:gd name="connsiteX111" fmla="*/ 1054894 w 1378744"/>
                <a:gd name="connsiteY111" fmla="*/ 414337 h 1288255"/>
                <a:gd name="connsiteX112" fmla="*/ 1028700 w 1378744"/>
                <a:gd name="connsiteY112" fmla="*/ 371475 h 1288255"/>
                <a:gd name="connsiteX113" fmla="*/ 1023938 w 1378744"/>
                <a:gd name="connsiteY113" fmla="*/ 288131 h 1288255"/>
                <a:gd name="connsiteX114" fmla="*/ 1012032 w 1378744"/>
                <a:gd name="connsiteY114" fmla="*/ 269081 h 1288255"/>
                <a:gd name="connsiteX115" fmla="*/ 1012032 w 1378744"/>
                <a:gd name="connsiteY115" fmla="*/ 211931 h 1288255"/>
                <a:gd name="connsiteX116" fmla="*/ 959644 w 1378744"/>
                <a:gd name="connsiteY116" fmla="*/ 190500 h 1288255"/>
                <a:gd name="connsiteX117" fmla="*/ 914400 w 1378744"/>
                <a:gd name="connsiteY117" fmla="*/ 111918 h 1288255"/>
                <a:gd name="connsiteX118" fmla="*/ 854869 w 1378744"/>
                <a:gd name="connsiteY118" fmla="*/ 76200 h 1288255"/>
                <a:gd name="connsiteX119" fmla="*/ 873919 w 1378744"/>
                <a:gd name="connsiteY119" fmla="*/ 16668 h 1288255"/>
                <a:gd name="connsiteX120" fmla="*/ 783432 w 1378744"/>
                <a:gd name="connsiteY120" fmla="*/ 0 h 1288255"/>
                <a:gd name="connsiteX0" fmla="*/ 783432 w 1378744"/>
                <a:gd name="connsiteY0" fmla="*/ 0 h 1288255"/>
                <a:gd name="connsiteX1" fmla="*/ 738188 w 1378744"/>
                <a:gd name="connsiteY1" fmla="*/ 26193 h 1288255"/>
                <a:gd name="connsiteX2" fmla="*/ 685800 w 1378744"/>
                <a:gd name="connsiteY2" fmla="*/ 28575 h 1288255"/>
                <a:gd name="connsiteX3" fmla="*/ 635794 w 1378744"/>
                <a:gd name="connsiteY3" fmla="*/ 73818 h 1288255"/>
                <a:gd name="connsiteX4" fmla="*/ 633413 w 1378744"/>
                <a:gd name="connsiteY4" fmla="*/ 114300 h 1288255"/>
                <a:gd name="connsiteX5" fmla="*/ 561975 w 1378744"/>
                <a:gd name="connsiteY5" fmla="*/ 190500 h 1288255"/>
                <a:gd name="connsiteX6" fmla="*/ 519113 w 1378744"/>
                <a:gd name="connsiteY6" fmla="*/ 214312 h 1288255"/>
                <a:gd name="connsiteX7" fmla="*/ 485775 w 1378744"/>
                <a:gd name="connsiteY7" fmla="*/ 252412 h 1288255"/>
                <a:gd name="connsiteX8" fmla="*/ 461963 w 1378744"/>
                <a:gd name="connsiteY8" fmla="*/ 273843 h 1288255"/>
                <a:gd name="connsiteX9" fmla="*/ 423863 w 1378744"/>
                <a:gd name="connsiteY9" fmla="*/ 333375 h 1288255"/>
                <a:gd name="connsiteX10" fmla="*/ 378619 w 1378744"/>
                <a:gd name="connsiteY10" fmla="*/ 357187 h 1288255"/>
                <a:gd name="connsiteX11" fmla="*/ 292894 w 1378744"/>
                <a:gd name="connsiteY11" fmla="*/ 376237 h 1288255"/>
                <a:gd name="connsiteX12" fmla="*/ 264319 w 1378744"/>
                <a:gd name="connsiteY12" fmla="*/ 373856 h 1288255"/>
                <a:gd name="connsiteX13" fmla="*/ 240507 w 1378744"/>
                <a:gd name="connsiteY13" fmla="*/ 359568 h 1288255"/>
                <a:gd name="connsiteX14" fmla="*/ 226219 w 1378744"/>
                <a:gd name="connsiteY14" fmla="*/ 338137 h 1288255"/>
                <a:gd name="connsiteX15" fmla="*/ 219075 w 1378744"/>
                <a:gd name="connsiteY15" fmla="*/ 311943 h 1288255"/>
                <a:gd name="connsiteX16" fmla="*/ 204788 w 1378744"/>
                <a:gd name="connsiteY16" fmla="*/ 309562 h 1288255"/>
                <a:gd name="connsiteX17" fmla="*/ 188119 w 1378744"/>
                <a:gd name="connsiteY17" fmla="*/ 304800 h 1288255"/>
                <a:gd name="connsiteX18" fmla="*/ 173832 w 1378744"/>
                <a:gd name="connsiteY18" fmla="*/ 302418 h 1288255"/>
                <a:gd name="connsiteX19" fmla="*/ 128588 w 1378744"/>
                <a:gd name="connsiteY19" fmla="*/ 352425 h 1288255"/>
                <a:gd name="connsiteX20" fmla="*/ 97632 w 1378744"/>
                <a:gd name="connsiteY20" fmla="*/ 371475 h 1288255"/>
                <a:gd name="connsiteX21" fmla="*/ 80963 w 1378744"/>
                <a:gd name="connsiteY21" fmla="*/ 390525 h 1288255"/>
                <a:gd name="connsiteX22" fmla="*/ 66675 w 1378744"/>
                <a:gd name="connsiteY22" fmla="*/ 435768 h 1288255"/>
                <a:gd name="connsiteX23" fmla="*/ 54769 w 1378744"/>
                <a:gd name="connsiteY23" fmla="*/ 447675 h 1288255"/>
                <a:gd name="connsiteX24" fmla="*/ 9525 w 1378744"/>
                <a:gd name="connsiteY24" fmla="*/ 466725 h 1288255"/>
                <a:gd name="connsiteX25" fmla="*/ 2382 w 1378744"/>
                <a:gd name="connsiteY25" fmla="*/ 481012 h 1288255"/>
                <a:gd name="connsiteX26" fmla="*/ 4763 w 1378744"/>
                <a:gd name="connsiteY26" fmla="*/ 533400 h 1288255"/>
                <a:gd name="connsiteX27" fmla="*/ 0 w 1378744"/>
                <a:gd name="connsiteY27" fmla="*/ 545306 h 1288255"/>
                <a:gd name="connsiteX28" fmla="*/ 73819 w 1378744"/>
                <a:gd name="connsiteY28" fmla="*/ 588168 h 1288255"/>
                <a:gd name="connsiteX29" fmla="*/ 90488 w 1378744"/>
                <a:gd name="connsiteY29" fmla="*/ 628650 h 1288255"/>
                <a:gd name="connsiteX30" fmla="*/ 83344 w 1378744"/>
                <a:gd name="connsiteY30" fmla="*/ 654843 h 1288255"/>
                <a:gd name="connsiteX31" fmla="*/ 73819 w 1378744"/>
                <a:gd name="connsiteY31" fmla="*/ 697706 h 1288255"/>
                <a:gd name="connsiteX32" fmla="*/ 78582 w 1378744"/>
                <a:gd name="connsiteY32" fmla="*/ 726281 h 1288255"/>
                <a:gd name="connsiteX33" fmla="*/ 95250 w 1378744"/>
                <a:gd name="connsiteY33" fmla="*/ 738187 h 1288255"/>
                <a:gd name="connsiteX34" fmla="*/ 116682 w 1378744"/>
                <a:gd name="connsiteY34" fmla="*/ 735806 h 1288255"/>
                <a:gd name="connsiteX35" fmla="*/ 123825 w 1378744"/>
                <a:gd name="connsiteY35" fmla="*/ 762000 h 1288255"/>
                <a:gd name="connsiteX36" fmla="*/ 126207 w 1378744"/>
                <a:gd name="connsiteY36" fmla="*/ 783431 h 1288255"/>
                <a:gd name="connsiteX37" fmla="*/ 152400 w 1378744"/>
                <a:gd name="connsiteY37" fmla="*/ 812006 h 1288255"/>
                <a:gd name="connsiteX38" fmla="*/ 164307 w 1378744"/>
                <a:gd name="connsiteY38" fmla="*/ 823912 h 1288255"/>
                <a:gd name="connsiteX39" fmla="*/ 173832 w 1378744"/>
                <a:gd name="connsiteY39" fmla="*/ 850106 h 1288255"/>
                <a:gd name="connsiteX40" fmla="*/ 169069 w 1378744"/>
                <a:gd name="connsiteY40" fmla="*/ 878681 h 1288255"/>
                <a:gd name="connsiteX41" fmla="*/ 176213 w 1378744"/>
                <a:gd name="connsiteY41" fmla="*/ 897731 h 1288255"/>
                <a:gd name="connsiteX42" fmla="*/ 200025 w 1378744"/>
                <a:gd name="connsiteY42" fmla="*/ 916781 h 1288255"/>
                <a:gd name="connsiteX43" fmla="*/ 226219 w 1378744"/>
                <a:gd name="connsiteY43" fmla="*/ 916781 h 1288255"/>
                <a:gd name="connsiteX44" fmla="*/ 300038 w 1378744"/>
                <a:gd name="connsiteY44" fmla="*/ 921543 h 1288255"/>
                <a:gd name="connsiteX45" fmla="*/ 395288 w 1378744"/>
                <a:gd name="connsiteY45" fmla="*/ 952500 h 1288255"/>
                <a:gd name="connsiteX46" fmla="*/ 414338 w 1378744"/>
                <a:gd name="connsiteY46" fmla="*/ 988218 h 1288255"/>
                <a:gd name="connsiteX47" fmla="*/ 435769 w 1378744"/>
                <a:gd name="connsiteY47" fmla="*/ 992981 h 1288255"/>
                <a:gd name="connsiteX48" fmla="*/ 464344 w 1378744"/>
                <a:gd name="connsiteY48" fmla="*/ 995362 h 1288255"/>
                <a:gd name="connsiteX49" fmla="*/ 507207 w 1378744"/>
                <a:gd name="connsiteY49" fmla="*/ 1026318 h 1288255"/>
                <a:gd name="connsiteX50" fmla="*/ 521494 w 1378744"/>
                <a:gd name="connsiteY50" fmla="*/ 1069181 h 1288255"/>
                <a:gd name="connsiteX51" fmla="*/ 545307 w 1378744"/>
                <a:gd name="connsiteY51" fmla="*/ 1107281 h 1288255"/>
                <a:gd name="connsiteX52" fmla="*/ 573882 w 1378744"/>
                <a:gd name="connsiteY52" fmla="*/ 1121568 h 1288255"/>
                <a:gd name="connsiteX53" fmla="*/ 585788 w 1378744"/>
                <a:gd name="connsiteY53" fmla="*/ 1131093 h 1288255"/>
                <a:gd name="connsiteX54" fmla="*/ 597694 w 1378744"/>
                <a:gd name="connsiteY54" fmla="*/ 1181100 h 1288255"/>
                <a:gd name="connsiteX55" fmla="*/ 633413 w 1378744"/>
                <a:gd name="connsiteY55" fmla="*/ 1250156 h 1288255"/>
                <a:gd name="connsiteX56" fmla="*/ 692944 w 1378744"/>
                <a:gd name="connsiteY56" fmla="*/ 1278730 h 1288255"/>
                <a:gd name="connsiteX57" fmla="*/ 728663 w 1378744"/>
                <a:gd name="connsiteY57" fmla="*/ 1288255 h 1288255"/>
                <a:gd name="connsiteX58" fmla="*/ 747713 w 1378744"/>
                <a:gd name="connsiteY58" fmla="*/ 1257299 h 1288255"/>
                <a:gd name="connsiteX59" fmla="*/ 814388 w 1378744"/>
                <a:gd name="connsiteY59" fmla="*/ 1138237 h 1288255"/>
                <a:gd name="connsiteX60" fmla="*/ 828675 w 1378744"/>
                <a:gd name="connsiteY60" fmla="*/ 1109662 h 1288255"/>
                <a:gd name="connsiteX61" fmla="*/ 833438 w 1378744"/>
                <a:gd name="connsiteY61" fmla="*/ 1085850 h 1288255"/>
                <a:gd name="connsiteX62" fmla="*/ 797719 w 1378744"/>
                <a:gd name="connsiteY62" fmla="*/ 1059656 h 1288255"/>
                <a:gd name="connsiteX63" fmla="*/ 790575 w 1378744"/>
                <a:gd name="connsiteY63" fmla="*/ 1038225 h 1288255"/>
                <a:gd name="connsiteX64" fmla="*/ 790575 w 1378744"/>
                <a:gd name="connsiteY64" fmla="*/ 1021556 h 1288255"/>
                <a:gd name="connsiteX65" fmla="*/ 845344 w 1378744"/>
                <a:gd name="connsiteY65" fmla="*/ 952500 h 1288255"/>
                <a:gd name="connsiteX66" fmla="*/ 845344 w 1378744"/>
                <a:gd name="connsiteY66" fmla="*/ 952500 h 1288255"/>
                <a:gd name="connsiteX67" fmla="*/ 888207 w 1378744"/>
                <a:gd name="connsiteY67" fmla="*/ 966787 h 1288255"/>
                <a:gd name="connsiteX68" fmla="*/ 907257 w 1378744"/>
                <a:gd name="connsiteY68" fmla="*/ 981075 h 1288255"/>
                <a:gd name="connsiteX69" fmla="*/ 938213 w 1378744"/>
                <a:gd name="connsiteY69" fmla="*/ 990600 h 1288255"/>
                <a:gd name="connsiteX70" fmla="*/ 964407 w 1378744"/>
                <a:gd name="connsiteY70" fmla="*/ 985837 h 1288255"/>
                <a:gd name="connsiteX71" fmla="*/ 985838 w 1378744"/>
                <a:gd name="connsiteY71" fmla="*/ 985837 h 1288255"/>
                <a:gd name="connsiteX72" fmla="*/ 995363 w 1378744"/>
                <a:gd name="connsiteY72" fmla="*/ 995362 h 1288255"/>
                <a:gd name="connsiteX73" fmla="*/ 978694 w 1378744"/>
                <a:gd name="connsiteY73" fmla="*/ 1012031 h 1288255"/>
                <a:gd name="connsiteX74" fmla="*/ 969169 w 1378744"/>
                <a:gd name="connsiteY74" fmla="*/ 1031081 h 1288255"/>
                <a:gd name="connsiteX75" fmla="*/ 954882 w 1378744"/>
                <a:gd name="connsiteY75" fmla="*/ 1054893 h 1288255"/>
                <a:gd name="connsiteX76" fmla="*/ 950119 w 1378744"/>
                <a:gd name="connsiteY76" fmla="*/ 1083468 h 1288255"/>
                <a:gd name="connsiteX77" fmla="*/ 962025 w 1378744"/>
                <a:gd name="connsiteY77" fmla="*/ 1107281 h 1288255"/>
                <a:gd name="connsiteX78" fmla="*/ 983457 w 1378744"/>
                <a:gd name="connsiteY78" fmla="*/ 1131093 h 1288255"/>
                <a:gd name="connsiteX79" fmla="*/ 1002507 w 1378744"/>
                <a:gd name="connsiteY79" fmla="*/ 1133475 h 1288255"/>
                <a:gd name="connsiteX80" fmla="*/ 1028700 w 1378744"/>
                <a:gd name="connsiteY80" fmla="*/ 1126331 h 1288255"/>
                <a:gd name="connsiteX81" fmla="*/ 1031082 w 1378744"/>
                <a:gd name="connsiteY81" fmla="*/ 1097756 h 1288255"/>
                <a:gd name="connsiteX82" fmla="*/ 1057275 w 1378744"/>
                <a:gd name="connsiteY82" fmla="*/ 1085850 h 1288255"/>
                <a:gd name="connsiteX83" fmla="*/ 1076325 w 1378744"/>
                <a:gd name="connsiteY83" fmla="*/ 1097756 h 1288255"/>
                <a:gd name="connsiteX84" fmla="*/ 1100138 w 1378744"/>
                <a:gd name="connsiteY84" fmla="*/ 1107281 h 1288255"/>
                <a:gd name="connsiteX85" fmla="*/ 1123950 w 1378744"/>
                <a:gd name="connsiteY85" fmla="*/ 1121568 h 1288255"/>
                <a:gd name="connsiteX86" fmla="*/ 1143000 w 1378744"/>
                <a:gd name="connsiteY86" fmla="*/ 1123950 h 1288255"/>
                <a:gd name="connsiteX87" fmla="*/ 1157288 w 1378744"/>
                <a:gd name="connsiteY87" fmla="*/ 1112043 h 1288255"/>
                <a:gd name="connsiteX88" fmla="*/ 1159669 w 1378744"/>
                <a:gd name="connsiteY88" fmla="*/ 1085850 h 1288255"/>
                <a:gd name="connsiteX89" fmla="*/ 1166813 w 1378744"/>
                <a:gd name="connsiteY89" fmla="*/ 1052512 h 1288255"/>
                <a:gd name="connsiteX90" fmla="*/ 1197769 w 1378744"/>
                <a:gd name="connsiteY90" fmla="*/ 1016793 h 1288255"/>
                <a:gd name="connsiteX91" fmla="*/ 1195388 w 1378744"/>
                <a:gd name="connsiteY91" fmla="*/ 954881 h 1288255"/>
                <a:gd name="connsiteX92" fmla="*/ 1209675 w 1378744"/>
                <a:gd name="connsiteY92" fmla="*/ 945356 h 1288255"/>
                <a:gd name="connsiteX93" fmla="*/ 1235869 w 1378744"/>
                <a:gd name="connsiteY93" fmla="*/ 945356 h 1288255"/>
                <a:gd name="connsiteX94" fmla="*/ 1235869 w 1378744"/>
                <a:gd name="connsiteY94" fmla="*/ 931068 h 1288255"/>
                <a:gd name="connsiteX95" fmla="*/ 1212057 w 1378744"/>
                <a:gd name="connsiteY95" fmla="*/ 912018 h 1288255"/>
                <a:gd name="connsiteX96" fmla="*/ 1195388 w 1378744"/>
                <a:gd name="connsiteY96" fmla="*/ 881062 h 1288255"/>
                <a:gd name="connsiteX97" fmla="*/ 1157288 w 1378744"/>
                <a:gd name="connsiteY97" fmla="*/ 871537 h 1288255"/>
                <a:gd name="connsiteX98" fmla="*/ 1119188 w 1378744"/>
                <a:gd name="connsiteY98" fmla="*/ 859631 h 1288255"/>
                <a:gd name="connsiteX99" fmla="*/ 1119188 w 1378744"/>
                <a:gd name="connsiteY99" fmla="*/ 831056 h 1288255"/>
                <a:gd name="connsiteX100" fmla="*/ 1135857 w 1378744"/>
                <a:gd name="connsiteY100" fmla="*/ 807243 h 1288255"/>
                <a:gd name="connsiteX101" fmla="*/ 1197769 w 1378744"/>
                <a:gd name="connsiteY101" fmla="*/ 759618 h 1288255"/>
                <a:gd name="connsiteX102" fmla="*/ 1247775 w 1378744"/>
                <a:gd name="connsiteY102" fmla="*/ 762000 h 1288255"/>
                <a:gd name="connsiteX103" fmla="*/ 1278732 w 1378744"/>
                <a:gd name="connsiteY103" fmla="*/ 762000 h 1288255"/>
                <a:gd name="connsiteX104" fmla="*/ 1271588 w 1378744"/>
                <a:gd name="connsiteY104" fmla="*/ 735806 h 1288255"/>
                <a:gd name="connsiteX105" fmla="*/ 1378744 w 1378744"/>
                <a:gd name="connsiteY105" fmla="*/ 678656 h 1288255"/>
                <a:gd name="connsiteX106" fmla="*/ 1331119 w 1378744"/>
                <a:gd name="connsiteY106" fmla="*/ 552450 h 1288255"/>
                <a:gd name="connsiteX107" fmla="*/ 1278732 w 1378744"/>
                <a:gd name="connsiteY107" fmla="*/ 514350 h 1288255"/>
                <a:gd name="connsiteX108" fmla="*/ 1252538 w 1378744"/>
                <a:gd name="connsiteY108" fmla="*/ 431006 h 1288255"/>
                <a:gd name="connsiteX109" fmla="*/ 1181100 w 1378744"/>
                <a:gd name="connsiteY109" fmla="*/ 431006 h 1288255"/>
                <a:gd name="connsiteX110" fmla="*/ 1166813 w 1378744"/>
                <a:gd name="connsiteY110" fmla="*/ 395287 h 1288255"/>
                <a:gd name="connsiteX111" fmla="*/ 1107282 w 1378744"/>
                <a:gd name="connsiteY111" fmla="*/ 421481 h 1288255"/>
                <a:gd name="connsiteX112" fmla="*/ 1054894 w 1378744"/>
                <a:gd name="connsiteY112" fmla="*/ 414337 h 1288255"/>
                <a:gd name="connsiteX113" fmla="*/ 1028700 w 1378744"/>
                <a:gd name="connsiteY113" fmla="*/ 371475 h 1288255"/>
                <a:gd name="connsiteX114" fmla="*/ 1023938 w 1378744"/>
                <a:gd name="connsiteY114" fmla="*/ 288131 h 1288255"/>
                <a:gd name="connsiteX115" fmla="*/ 1012032 w 1378744"/>
                <a:gd name="connsiteY115" fmla="*/ 269081 h 1288255"/>
                <a:gd name="connsiteX116" fmla="*/ 1012032 w 1378744"/>
                <a:gd name="connsiteY116" fmla="*/ 211931 h 1288255"/>
                <a:gd name="connsiteX117" fmla="*/ 959644 w 1378744"/>
                <a:gd name="connsiteY117" fmla="*/ 190500 h 1288255"/>
                <a:gd name="connsiteX118" fmla="*/ 914400 w 1378744"/>
                <a:gd name="connsiteY118" fmla="*/ 111918 h 1288255"/>
                <a:gd name="connsiteX119" fmla="*/ 854869 w 1378744"/>
                <a:gd name="connsiteY119" fmla="*/ 76200 h 1288255"/>
                <a:gd name="connsiteX120" fmla="*/ 873919 w 1378744"/>
                <a:gd name="connsiteY120" fmla="*/ 16668 h 1288255"/>
                <a:gd name="connsiteX121" fmla="*/ 783432 w 1378744"/>
                <a:gd name="connsiteY121" fmla="*/ 0 h 1288255"/>
                <a:gd name="connsiteX0" fmla="*/ 783432 w 1378744"/>
                <a:gd name="connsiteY0" fmla="*/ 0 h 1288255"/>
                <a:gd name="connsiteX1" fmla="*/ 738188 w 1378744"/>
                <a:gd name="connsiteY1" fmla="*/ 26193 h 1288255"/>
                <a:gd name="connsiteX2" fmla="*/ 685800 w 1378744"/>
                <a:gd name="connsiteY2" fmla="*/ 28575 h 1288255"/>
                <a:gd name="connsiteX3" fmla="*/ 635794 w 1378744"/>
                <a:gd name="connsiteY3" fmla="*/ 73818 h 1288255"/>
                <a:gd name="connsiteX4" fmla="*/ 633413 w 1378744"/>
                <a:gd name="connsiteY4" fmla="*/ 114300 h 1288255"/>
                <a:gd name="connsiteX5" fmla="*/ 561975 w 1378744"/>
                <a:gd name="connsiteY5" fmla="*/ 190500 h 1288255"/>
                <a:gd name="connsiteX6" fmla="*/ 519113 w 1378744"/>
                <a:gd name="connsiteY6" fmla="*/ 214312 h 1288255"/>
                <a:gd name="connsiteX7" fmla="*/ 485775 w 1378744"/>
                <a:gd name="connsiteY7" fmla="*/ 252412 h 1288255"/>
                <a:gd name="connsiteX8" fmla="*/ 461963 w 1378744"/>
                <a:gd name="connsiteY8" fmla="*/ 273843 h 1288255"/>
                <a:gd name="connsiteX9" fmla="*/ 423863 w 1378744"/>
                <a:gd name="connsiteY9" fmla="*/ 333375 h 1288255"/>
                <a:gd name="connsiteX10" fmla="*/ 378619 w 1378744"/>
                <a:gd name="connsiteY10" fmla="*/ 357187 h 1288255"/>
                <a:gd name="connsiteX11" fmla="*/ 292894 w 1378744"/>
                <a:gd name="connsiteY11" fmla="*/ 376237 h 1288255"/>
                <a:gd name="connsiteX12" fmla="*/ 264319 w 1378744"/>
                <a:gd name="connsiteY12" fmla="*/ 373856 h 1288255"/>
                <a:gd name="connsiteX13" fmla="*/ 240507 w 1378744"/>
                <a:gd name="connsiteY13" fmla="*/ 359568 h 1288255"/>
                <a:gd name="connsiteX14" fmla="*/ 226219 w 1378744"/>
                <a:gd name="connsiteY14" fmla="*/ 338137 h 1288255"/>
                <a:gd name="connsiteX15" fmla="*/ 219075 w 1378744"/>
                <a:gd name="connsiteY15" fmla="*/ 311943 h 1288255"/>
                <a:gd name="connsiteX16" fmla="*/ 204788 w 1378744"/>
                <a:gd name="connsiteY16" fmla="*/ 309562 h 1288255"/>
                <a:gd name="connsiteX17" fmla="*/ 188119 w 1378744"/>
                <a:gd name="connsiteY17" fmla="*/ 304800 h 1288255"/>
                <a:gd name="connsiteX18" fmla="*/ 173832 w 1378744"/>
                <a:gd name="connsiteY18" fmla="*/ 302418 h 1288255"/>
                <a:gd name="connsiteX19" fmla="*/ 128588 w 1378744"/>
                <a:gd name="connsiteY19" fmla="*/ 352425 h 1288255"/>
                <a:gd name="connsiteX20" fmla="*/ 97632 w 1378744"/>
                <a:gd name="connsiteY20" fmla="*/ 371475 h 1288255"/>
                <a:gd name="connsiteX21" fmla="*/ 80963 w 1378744"/>
                <a:gd name="connsiteY21" fmla="*/ 390525 h 1288255"/>
                <a:gd name="connsiteX22" fmla="*/ 66675 w 1378744"/>
                <a:gd name="connsiteY22" fmla="*/ 435768 h 1288255"/>
                <a:gd name="connsiteX23" fmla="*/ 54769 w 1378744"/>
                <a:gd name="connsiteY23" fmla="*/ 447675 h 1288255"/>
                <a:gd name="connsiteX24" fmla="*/ 9525 w 1378744"/>
                <a:gd name="connsiteY24" fmla="*/ 466725 h 1288255"/>
                <a:gd name="connsiteX25" fmla="*/ 2382 w 1378744"/>
                <a:gd name="connsiteY25" fmla="*/ 481012 h 1288255"/>
                <a:gd name="connsiteX26" fmla="*/ 4763 w 1378744"/>
                <a:gd name="connsiteY26" fmla="*/ 533400 h 1288255"/>
                <a:gd name="connsiteX27" fmla="*/ 0 w 1378744"/>
                <a:gd name="connsiteY27" fmla="*/ 545306 h 1288255"/>
                <a:gd name="connsiteX28" fmla="*/ 73819 w 1378744"/>
                <a:gd name="connsiteY28" fmla="*/ 588168 h 1288255"/>
                <a:gd name="connsiteX29" fmla="*/ 90488 w 1378744"/>
                <a:gd name="connsiteY29" fmla="*/ 628650 h 1288255"/>
                <a:gd name="connsiteX30" fmla="*/ 83344 w 1378744"/>
                <a:gd name="connsiteY30" fmla="*/ 654843 h 1288255"/>
                <a:gd name="connsiteX31" fmla="*/ 73819 w 1378744"/>
                <a:gd name="connsiteY31" fmla="*/ 697706 h 1288255"/>
                <a:gd name="connsiteX32" fmla="*/ 78582 w 1378744"/>
                <a:gd name="connsiteY32" fmla="*/ 726281 h 1288255"/>
                <a:gd name="connsiteX33" fmla="*/ 95250 w 1378744"/>
                <a:gd name="connsiteY33" fmla="*/ 738187 h 1288255"/>
                <a:gd name="connsiteX34" fmla="*/ 116682 w 1378744"/>
                <a:gd name="connsiteY34" fmla="*/ 735806 h 1288255"/>
                <a:gd name="connsiteX35" fmla="*/ 123825 w 1378744"/>
                <a:gd name="connsiteY35" fmla="*/ 762000 h 1288255"/>
                <a:gd name="connsiteX36" fmla="*/ 126207 w 1378744"/>
                <a:gd name="connsiteY36" fmla="*/ 783431 h 1288255"/>
                <a:gd name="connsiteX37" fmla="*/ 152400 w 1378744"/>
                <a:gd name="connsiteY37" fmla="*/ 812006 h 1288255"/>
                <a:gd name="connsiteX38" fmla="*/ 164307 w 1378744"/>
                <a:gd name="connsiteY38" fmla="*/ 823912 h 1288255"/>
                <a:gd name="connsiteX39" fmla="*/ 173832 w 1378744"/>
                <a:gd name="connsiteY39" fmla="*/ 850106 h 1288255"/>
                <a:gd name="connsiteX40" fmla="*/ 169069 w 1378744"/>
                <a:gd name="connsiteY40" fmla="*/ 878681 h 1288255"/>
                <a:gd name="connsiteX41" fmla="*/ 176213 w 1378744"/>
                <a:gd name="connsiteY41" fmla="*/ 897731 h 1288255"/>
                <a:gd name="connsiteX42" fmla="*/ 200025 w 1378744"/>
                <a:gd name="connsiteY42" fmla="*/ 916781 h 1288255"/>
                <a:gd name="connsiteX43" fmla="*/ 226219 w 1378744"/>
                <a:gd name="connsiteY43" fmla="*/ 916781 h 1288255"/>
                <a:gd name="connsiteX44" fmla="*/ 300038 w 1378744"/>
                <a:gd name="connsiteY44" fmla="*/ 921543 h 1288255"/>
                <a:gd name="connsiteX45" fmla="*/ 395288 w 1378744"/>
                <a:gd name="connsiteY45" fmla="*/ 952500 h 1288255"/>
                <a:gd name="connsiteX46" fmla="*/ 414338 w 1378744"/>
                <a:gd name="connsiteY46" fmla="*/ 988218 h 1288255"/>
                <a:gd name="connsiteX47" fmla="*/ 435769 w 1378744"/>
                <a:gd name="connsiteY47" fmla="*/ 992981 h 1288255"/>
                <a:gd name="connsiteX48" fmla="*/ 464344 w 1378744"/>
                <a:gd name="connsiteY48" fmla="*/ 995362 h 1288255"/>
                <a:gd name="connsiteX49" fmla="*/ 507207 w 1378744"/>
                <a:gd name="connsiteY49" fmla="*/ 1026318 h 1288255"/>
                <a:gd name="connsiteX50" fmla="*/ 521494 w 1378744"/>
                <a:gd name="connsiteY50" fmla="*/ 1069181 h 1288255"/>
                <a:gd name="connsiteX51" fmla="*/ 545307 w 1378744"/>
                <a:gd name="connsiteY51" fmla="*/ 1107281 h 1288255"/>
                <a:gd name="connsiteX52" fmla="*/ 573882 w 1378744"/>
                <a:gd name="connsiteY52" fmla="*/ 1121568 h 1288255"/>
                <a:gd name="connsiteX53" fmla="*/ 585788 w 1378744"/>
                <a:gd name="connsiteY53" fmla="*/ 1131093 h 1288255"/>
                <a:gd name="connsiteX54" fmla="*/ 597694 w 1378744"/>
                <a:gd name="connsiteY54" fmla="*/ 1181100 h 1288255"/>
                <a:gd name="connsiteX55" fmla="*/ 633413 w 1378744"/>
                <a:gd name="connsiteY55" fmla="*/ 1250156 h 1288255"/>
                <a:gd name="connsiteX56" fmla="*/ 692944 w 1378744"/>
                <a:gd name="connsiteY56" fmla="*/ 1278730 h 1288255"/>
                <a:gd name="connsiteX57" fmla="*/ 728663 w 1378744"/>
                <a:gd name="connsiteY57" fmla="*/ 1288255 h 1288255"/>
                <a:gd name="connsiteX58" fmla="*/ 771525 w 1378744"/>
                <a:gd name="connsiteY58" fmla="*/ 1269205 h 1288255"/>
                <a:gd name="connsiteX59" fmla="*/ 814388 w 1378744"/>
                <a:gd name="connsiteY59" fmla="*/ 1138237 h 1288255"/>
                <a:gd name="connsiteX60" fmla="*/ 828675 w 1378744"/>
                <a:gd name="connsiteY60" fmla="*/ 1109662 h 1288255"/>
                <a:gd name="connsiteX61" fmla="*/ 833438 w 1378744"/>
                <a:gd name="connsiteY61" fmla="*/ 1085850 h 1288255"/>
                <a:gd name="connsiteX62" fmla="*/ 797719 w 1378744"/>
                <a:gd name="connsiteY62" fmla="*/ 1059656 h 1288255"/>
                <a:gd name="connsiteX63" fmla="*/ 790575 w 1378744"/>
                <a:gd name="connsiteY63" fmla="*/ 1038225 h 1288255"/>
                <a:gd name="connsiteX64" fmla="*/ 790575 w 1378744"/>
                <a:gd name="connsiteY64" fmla="*/ 1021556 h 1288255"/>
                <a:gd name="connsiteX65" fmla="*/ 845344 w 1378744"/>
                <a:gd name="connsiteY65" fmla="*/ 952500 h 1288255"/>
                <a:gd name="connsiteX66" fmla="*/ 845344 w 1378744"/>
                <a:gd name="connsiteY66" fmla="*/ 952500 h 1288255"/>
                <a:gd name="connsiteX67" fmla="*/ 888207 w 1378744"/>
                <a:gd name="connsiteY67" fmla="*/ 966787 h 1288255"/>
                <a:gd name="connsiteX68" fmla="*/ 907257 w 1378744"/>
                <a:gd name="connsiteY68" fmla="*/ 981075 h 1288255"/>
                <a:gd name="connsiteX69" fmla="*/ 938213 w 1378744"/>
                <a:gd name="connsiteY69" fmla="*/ 990600 h 1288255"/>
                <a:gd name="connsiteX70" fmla="*/ 964407 w 1378744"/>
                <a:gd name="connsiteY70" fmla="*/ 985837 h 1288255"/>
                <a:gd name="connsiteX71" fmla="*/ 985838 w 1378744"/>
                <a:gd name="connsiteY71" fmla="*/ 985837 h 1288255"/>
                <a:gd name="connsiteX72" fmla="*/ 995363 w 1378744"/>
                <a:gd name="connsiteY72" fmla="*/ 995362 h 1288255"/>
                <a:gd name="connsiteX73" fmla="*/ 978694 w 1378744"/>
                <a:gd name="connsiteY73" fmla="*/ 1012031 h 1288255"/>
                <a:gd name="connsiteX74" fmla="*/ 969169 w 1378744"/>
                <a:gd name="connsiteY74" fmla="*/ 1031081 h 1288255"/>
                <a:gd name="connsiteX75" fmla="*/ 954882 w 1378744"/>
                <a:gd name="connsiteY75" fmla="*/ 1054893 h 1288255"/>
                <a:gd name="connsiteX76" fmla="*/ 950119 w 1378744"/>
                <a:gd name="connsiteY76" fmla="*/ 1083468 h 1288255"/>
                <a:gd name="connsiteX77" fmla="*/ 962025 w 1378744"/>
                <a:gd name="connsiteY77" fmla="*/ 1107281 h 1288255"/>
                <a:gd name="connsiteX78" fmla="*/ 983457 w 1378744"/>
                <a:gd name="connsiteY78" fmla="*/ 1131093 h 1288255"/>
                <a:gd name="connsiteX79" fmla="*/ 1002507 w 1378744"/>
                <a:gd name="connsiteY79" fmla="*/ 1133475 h 1288255"/>
                <a:gd name="connsiteX80" fmla="*/ 1028700 w 1378744"/>
                <a:gd name="connsiteY80" fmla="*/ 1126331 h 1288255"/>
                <a:gd name="connsiteX81" fmla="*/ 1031082 w 1378744"/>
                <a:gd name="connsiteY81" fmla="*/ 1097756 h 1288255"/>
                <a:gd name="connsiteX82" fmla="*/ 1057275 w 1378744"/>
                <a:gd name="connsiteY82" fmla="*/ 1085850 h 1288255"/>
                <a:gd name="connsiteX83" fmla="*/ 1076325 w 1378744"/>
                <a:gd name="connsiteY83" fmla="*/ 1097756 h 1288255"/>
                <a:gd name="connsiteX84" fmla="*/ 1100138 w 1378744"/>
                <a:gd name="connsiteY84" fmla="*/ 1107281 h 1288255"/>
                <a:gd name="connsiteX85" fmla="*/ 1123950 w 1378744"/>
                <a:gd name="connsiteY85" fmla="*/ 1121568 h 1288255"/>
                <a:gd name="connsiteX86" fmla="*/ 1143000 w 1378744"/>
                <a:gd name="connsiteY86" fmla="*/ 1123950 h 1288255"/>
                <a:gd name="connsiteX87" fmla="*/ 1157288 w 1378744"/>
                <a:gd name="connsiteY87" fmla="*/ 1112043 h 1288255"/>
                <a:gd name="connsiteX88" fmla="*/ 1159669 w 1378744"/>
                <a:gd name="connsiteY88" fmla="*/ 1085850 h 1288255"/>
                <a:gd name="connsiteX89" fmla="*/ 1166813 w 1378744"/>
                <a:gd name="connsiteY89" fmla="*/ 1052512 h 1288255"/>
                <a:gd name="connsiteX90" fmla="*/ 1197769 w 1378744"/>
                <a:gd name="connsiteY90" fmla="*/ 1016793 h 1288255"/>
                <a:gd name="connsiteX91" fmla="*/ 1195388 w 1378744"/>
                <a:gd name="connsiteY91" fmla="*/ 954881 h 1288255"/>
                <a:gd name="connsiteX92" fmla="*/ 1209675 w 1378744"/>
                <a:gd name="connsiteY92" fmla="*/ 945356 h 1288255"/>
                <a:gd name="connsiteX93" fmla="*/ 1235869 w 1378744"/>
                <a:gd name="connsiteY93" fmla="*/ 945356 h 1288255"/>
                <a:gd name="connsiteX94" fmla="*/ 1235869 w 1378744"/>
                <a:gd name="connsiteY94" fmla="*/ 931068 h 1288255"/>
                <a:gd name="connsiteX95" fmla="*/ 1212057 w 1378744"/>
                <a:gd name="connsiteY95" fmla="*/ 912018 h 1288255"/>
                <a:gd name="connsiteX96" fmla="*/ 1195388 w 1378744"/>
                <a:gd name="connsiteY96" fmla="*/ 881062 h 1288255"/>
                <a:gd name="connsiteX97" fmla="*/ 1157288 w 1378744"/>
                <a:gd name="connsiteY97" fmla="*/ 871537 h 1288255"/>
                <a:gd name="connsiteX98" fmla="*/ 1119188 w 1378744"/>
                <a:gd name="connsiteY98" fmla="*/ 859631 h 1288255"/>
                <a:gd name="connsiteX99" fmla="*/ 1119188 w 1378744"/>
                <a:gd name="connsiteY99" fmla="*/ 831056 h 1288255"/>
                <a:gd name="connsiteX100" fmla="*/ 1135857 w 1378744"/>
                <a:gd name="connsiteY100" fmla="*/ 807243 h 1288255"/>
                <a:gd name="connsiteX101" fmla="*/ 1197769 w 1378744"/>
                <a:gd name="connsiteY101" fmla="*/ 759618 h 1288255"/>
                <a:gd name="connsiteX102" fmla="*/ 1247775 w 1378744"/>
                <a:gd name="connsiteY102" fmla="*/ 762000 h 1288255"/>
                <a:gd name="connsiteX103" fmla="*/ 1278732 w 1378744"/>
                <a:gd name="connsiteY103" fmla="*/ 762000 h 1288255"/>
                <a:gd name="connsiteX104" fmla="*/ 1271588 w 1378744"/>
                <a:gd name="connsiteY104" fmla="*/ 735806 h 1288255"/>
                <a:gd name="connsiteX105" fmla="*/ 1378744 w 1378744"/>
                <a:gd name="connsiteY105" fmla="*/ 678656 h 1288255"/>
                <a:gd name="connsiteX106" fmla="*/ 1331119 w 1378744"/>
                <a:gd name="connsiteY106" fmla="*/ 552450 h 1288255"/>
                <a:gd name="connsiteX107" fmla="*/ 1278732 w 1378744"/>
                <a:gd name="connsiteY107" fmla="*/ 514350 h 1288255"/>
                <a:gd name="connsiteX108" fmla="*/ 1252538 w 1378744"/>
                <a:gd name="connsiteY108" fmla="*/ 431006 h 1288255"/>
                <a:gd name="connsiteX109" fmla="*/ 1181100 w 1378744"/>
                <a:gd name="connsiteY109" fmla="*/ 431006 h 1288255"/>
                <a:gd name="connsiteX110" fmla="*/ 1166813 w 1378744"/>
                <a:gd name="connsiteY110" fmla="*/ 395287 h 1288255"/>
                <a:gd name="connsiteX111" fmla="*/ 1107282 w 1378744"/>
                <a:gd name="connsiteY111" fmla="*/ 421481 h 1288255"/>
                <a:gd name="connsiteX112" fmla="*/ 1054894 w 1378744"/>
                <a:gd name="connsiteY112" fmla="*/ 414337 h 1288255"/>
                <a:gd name="connsiteX113" fmla="*/ 1028700 w 1378744"/>
                <a:gd name="connsiteY113" fmla="*/ 371475 h 1288255"/>
                <a:gd name="connsiteX114" fmla="*/ 1023938 w 1378744"/>
                <a:gd name="connsiteY114" fmla="*/ 288131 h 1288255"/>
                <a:gd name="connsiteX115" fmla="*/ 1012032 w 1378744"/>
                <a:gd name="connsiteY115" fmla="*/ 269081 h 1288255"/>
                <a:gd name="connsiteX116" fmla="*/ 1012032 w 1378744"/>
                <a:gd name="connsiteY116" fmla="*/ 211931 h 1288255"/>
                <a:gd name="connsiteX117" fmla="*/ 959644 w 1378744"/>
                <a:gd name="connsiteY117" fmla="*/ 190500 h 1288255"/>
                <a:gd name="connsiteX118" fmla="*/ 914400 w 1378744"/>
                <a:gd name="connsiteY118" fmla="*/ 111918 h 1288255"/>
                <a:gd name="connsiteX119" fmla="*/ 854869 w 1378744"/>
                <a:gd name="connsiteY119" fmla="*/ 76200 h 1288255"/>
                <a:gd name="connsiteX120" fmla="*/ 873919 w 1378744"/>
                <a:gd name="connsiteY120" fmla="*/ 16668 h 1288255"/>
                <a:gd name="connsiteX121" fmla="*/ 783432 w 1378744"/>
                <a:gd name="connsiteY121" fmla="*/ 0 h 1288255"/>
                <a:gd name="connsiteX0" fmla="*/ 783432 w 1378744"/>
                <a:gd name="connsiteY0" fmla="*/ 0 h 1288255"/>
                <a:gd name="connsiteX1" fmla="*/ 738188 w 1378744"/>
                <a:gd name="connsiteY1" fmla="*/ 26193 h 1288255"/>
                <a:gd name="connsiteX2" fmla="*/ 685800 w 1378744"/>
                <a:gd name="connsiteY2" fmla="*/ 28575 h 1288255"/>
                <a:gd name="connsiteX3" fmla="*/ 635794 w 1378744"/>
                <a:gd name="connsiteY3" fmla="*/ 73818 h 1288255"/>
                <a:gd name="connsiteX4" fmla="*/ 633413 w 1378744"/>
                <a:gd name="connsiteY4" fmla="*/ 114300 h 1288255"/>
                <a:gd name="connsiteX5" fmla="*/ 561975 w 1378744"/>
                <a:gd name="connsiteY5" fmla="*/ 190500 h 1288255"/>
                <a:gd name="connsiteX6" fmla="*/ 519113 w 1378744"/>
                <a:gd name="connsiteY6" fmla="*/ 214312 h 1288255"/>
                <a:gd name="connsiteX7" fmla="*/ 485775 w 1378744"/>
                <a:gd name="connsiteY7" fmla="*/ 252412 h 1288255"/>
                <a:gd name="connsiteX8" fmla="*/ 461963 w 1378744"/>
                <a:gd name="connsiteY8" fmla="*/ 273843 h 1288255"/>
                <a:gd name="connsiteX9" fmla="*/ 423863 w 1378744"/>
                <a:gd name="connsiteY9" fmla="*/ 333375 h 1288255"/>
                <a:gd name="connsiteX10" fmla="*/ 378619 w 1378744"/>
                <a:gd name="connsiteY10" fmla="*/ 357187 h 1288255"/>
                <a:gd name="connsiteX11" fmla="*/ 292894 w 1378744"/>
                <a:gd name="connsiteY11" fmla="*/ 376237 h 1288255"/>
                <a:gd name="connsiteX12" fmla="*/ 264319 w 1378744"/>
                <a:gd name="connsiteY12" fmla="*/ 373856 h 1288255"/>
                <a:gd name="connsiteX13" fmla="*/ 240507 w 1378744"/>
                <a:gd name="connsiteY13" fmla="*/ 359568 h 1288255"/>
                <a:gd name="connsiteX14" fmla="*/ 226219 w 1378744"/>
                <a:gd name="connsiteY14" fmla="*/ 338137 h 1288255"/>
                <a:gd name="connsiteX15" fmla="*/ 219075 w 1378744"/>
                <a:gd name="connsiteY15" fmla="*/ 311943 h 1288255"/>
                <a:gd name="connsiteX16" fmla="*/ 204788 w 1378744"/>
                <a:gd name="connsiteY16" fmla="*/ 309562 h 1288255"/>
                <a:gd name="connsiteX17" fmla="*/ 188119 w 1378744"/>
                <a:gd name="connsiteY17" fmla="*/ 304800 h 1288255"/>
                <a:gd name="connsiteX18" fmla="*/ 173832 w 1378744"/>
                <a:gd name="connsiteY18" fmla="*/ 302418 h 1288255"/>
                <a:gd name="connsiteX19" fmla="*/ 128588 w 1378744"/>
                <a:gd name="connsiteY19" fmla="*/ 352425 h 1288255"/>
                <a:gd name="connsiteX20" fmla="*/ 97632 w 1378744"/>
                <a:gd name="connsiteY20" fmla="*/ 371475 h 1288255"/>
                <a:gd name="connsiteX21" fmla="*/ 80963 w 1378744"/>
                <a:gd name="connsiteY21" fmla="*/ 390525 h 1288255"/>
                <a:gd name="connsiteX22" fmla="*/ 66675 w 1378744"/>
                <a:gd name="connsiteY22" fmla="*/ 435768 h 1288255"/>
                <a:gd name="connsiteX23" fmla="*/ 54769 w 1378744"/>
                <a:gd name="connsiteY23" fmla="*/ 447675 h 1288255"/>
                <a:gd name="connsiteX24" fmla="*/ 9525 w 1378744"/>
                <a:gd name="connsiteY24" fmla="*/ 466725 h 1288255"/>
                <a:gd name="connsiteX25" fmla="*/ 2382 w 1378744"/>
                <a:gd name="connsiteY25" fmla="*/ 481012 h 1288255"/>
                <a:gd name="connsiteX26" fmla="*/ 4763 w 1378744"/>
                <a:gd name="connsiteY26" fmla="*/ 533400 h 1288255"/>
                <a:gd name="connsiteX27" fmla="*/ 0 w 1378744"/>
                <a:gd name="connsiteY27" fmla="*/ 545306 h 1288255"/>
                <a:gd name="connsiteX28" fmla="*/ 73819 w 1378744"/>
                <a:gd name="connsiteY28" fmla="*/ 588168 h 1288255"/>
                <a:gd name="connsiteX29" fmla="*/ 90488 w 1378744"/>
                <a:gd name="connsiteY29" fmla="*/ 628650 h 1288255"/>
                <a:gd name="connsiteX30" fmla="*/ 83344 w 1378744"/>
                <a:gd name="connsiteY30" fmla="*/ 654843 h 1288255"/>
                <a:gd name="connsiteX31" fmla="*/ 73819 w 1378744"/>
                <a:gd name="connsiteY31" fmla="*/ 697706 h 1288255"/>
                <a:gd name="connsiteX32" fmla="*/ 78582 w 1378744"/>
                <a:gd name="connsiteY32" fmla="*/ 726281 h 1288255"/>
                <a:gd name="connsiteX33" fmla="*/ 95250 w 1378744"/>
                <a:gd name="connsiteY33" fmla="*/ 738187 h 1288255"/>
                <a:gd name="connsiteX34" fmla="*/ 116682 w 1378744"/>
                <a:gd name="connsiteY34" fmla="*/ 735806 h 1288255"/>
                <a:gd name="connsiteX35" fmla="*/ 123825 w 1378744"/>
                <a:gd name="connsiteY35" fmla="*/ 762000 h 1288255"/>
                <a:gd name="connsiteX36" fmla="*/ 126207 w 1378744"/>
                <a:gd name="connsiteY36" fmla="*/ 783431 h 1288255"/>
                <a:gd name="connsiteX37" fmla="*/ 152400 w 1378744"/>
                <a:gd name="connsiteY37" fmla="*/ 812006 h 1288255"/>
                <a:gd name="connsiteX38" fmla="*/ 164307 w 1378744"/>
                <a:gd name="connsiteY38" fmla="*/ 823912 h 1288255"/>
                <a:gd name="connsiteX39" fmla="*/ 173832 w 1378744"/>
                <a:gd name="connsiteY39" fmla="*/ 850106 h 1288255"/>
                <a:gd name="connsiteX40" fmla="*/ 169069 w 1378744"/>
                <a:gd name="connsiteY40" fmla="*/ 878681 h 1288255"/>
                <a:gd name="connsiteX41" fmla="*/ 176213 w 1378744"/>
                <a:gd name="connsiteY41" fmla="*/ 897731 h 1288255"/>
                <a:gd name="connsiteX42" fmla="*/ 200025 w 1378744"/>
                <a:gd name="connsiteY42" fmla="*/ 916781 h 1288255"/>
                <a:gd name="connsiteX43" fmla="*/ 226219 w 1378744"/>
                <a:gd name="connsiteY43" fmla="*/ 916781 h 1288255"/>
                <a:gd name="connsiteX44" fmla="*/ 300038 w 1378744"/>
                <a:gd name="connsiteY44" fmla="*/ 921543 h 1288255"/>
                <a:gd name="connsiteX45" fmla="*/ 395288 w 1378744"/>
                <a:gd name="connsiteY45" fmla="*/ 952500 h 1288255"/>
                <a:gd name="connsiteX46" fmla="*/ 414338 w 1378744"/>
                <a:gd name="connsiteY46" fmla="*/ 988218 h 1288255"/>
                <a:gd name="connsiteX47" fmla="*/ 435769 w 1378744"/>
                <a:gd name="connsiteY47" fmla="*/ 992981 h 1288255"/>
                <a:gd name="connsiteX48" fmla="*/ 464344 w 1378744"/>
                <a:gd name="connsiteY48" fmla="*/ 995362 h 1288255"/>
                <a:gd name="connsiteX49" fmla="*/ 507207 w 1378744"/>
                <a:gd name="connsiteY49" fmla="*/ 1026318 h 1288255"/>
                <a:gd name="connsiteX50" fmla="*/ 521494 w 1378744"/>
                <a:gd name="connsiteY50" fmla="*/ 1069181 h 1288255"/>
                <a:gd name="connsiteX51" fmla="*/ 545307 w 1378744"/>
                <a:gd name="connsiteY51" fmla="*/ 1107281 h 1288255"/>
                <a:gd name="connsiteX52" fmla="*/ 573882 w 1378744"/>
                <a:gd name="connsiteY52" fmla="*/ 1121568 h 1288255"/>
                <a:gd name="connsiteX53" fmla="*/ 585788 w 1378744"/>
                <a:gd name="connsiteY53" fmla="*/ 1131093 h 1288255"/>
                <a:gd name="connsiteX54" fmla="*/ 597694 w 1378744"/>
                <a:gd name="connsiteY54" fmla="*/ 1181100 h 1288255"/>
                <a:gd name="connsiteX55" fmla="*/ 633413 w 1378744"/>
                <a:gd name="connsiteY55" fmla="*/ 1250156 h 1288255"/>
                <a:gd name="connsiteX56" fmla="*/ 692944 w 1378744"/>
                <a:gd name="connsiteY56" fmla="*/ 1278730 h 1288255"/>
                <a:gd name="connsiteX57" fmla="*/ 728663 w 1378744"/>
                <a:gd name="connsiteY57" fmla="*/ 1288255 h 1288255"/>
                <a:gd name="connsiteX58" fmla="*/ 771525 w 1378744"/>
                <a:gd name="connsiteY58" fmla="*/ 1269205 h 1288255"/>
                <a:gd name="connsiteX59" fmla="*/ 781050 w 1378744"/>
                <a:gd name="connsiteY59" fmla="*/ 1240630 h 1288255"/>
                <a:gd name="connsiteX60" fmla="*/ 814388 w 1378744"/>
                <a:gd name="connsiteY60" fmla="*/ 1138237 h 1288255"/>
                <a:gd name="connsiteX61" fmla="*/ 828675 w 1378744"/>
                <a:gd name="connsiteY61" fmla="*/ 1109662 h 1288255"/>
                <a:gd name="connsiteX62" fmla="*/ 833438 w 1378744"/>
                <a:gd name="connsiteY62" fmla="*/ 1085850 h 1288255"/>
                <a:gd name="connsiteX63" fmla="*/ 797719 w 1378744"/>
                <a:gd name="connsiteY63" fmla="*/ 1059656 h 1288255"/>
                <a:gd name="connsiteX64" fmla="*/ 790575 w 1378744"/>
                <a:gd name="connsiteY64" fmla="*/ 1038225 h 1288255"/>
                <a:gd name="connsiteX65" fmla="*/ 790575 w 1378744"/>
                <a:gd name="connsiteY65" fmla="*/ 1021556 h 1288255"/>
                <a:gd name="connsiteX66" fmla="*/ 845344 w 1378744"/>
                <a:gd name="connsiteY66" fmla="*/ 952500 h 1288255"/>
                <a:gd name="connsiteX67" fmla="*/ 845344 w 1378744"/>
                <a:gd name="connsiteY67" fmla="*/ 952500 h 1288255"/>
                <a:gd name="connsiteX68" fmla="*/ 888207 w 1378744"/>
                <a:gd name="connsiteY68" fmla="*/ 966787 h 1288255"/>
                <a:gd name="connsiteX69" fmla="*/ 907257 w 1378744"/>
                <a:gd name="connsiteY69" fmla="*/ 981075 h 1288255"/>
                <a:gd name="connsiteX70" fmla="*/ 938213 w 1378744"/>
                <a:gd name="connsiteY70" fmla="*/ 990600 h 1288255"/>
                <a:gd name="connsiteX71" fmla="*/ 964407 w 1378744"/>
                <a:gd name="connsiteY71" fmla="*/ 985837 h 1288255"/>
                <a:gd name="connsiteX72" fmla="*/ 985838 w 1378744"/>
                <a:gd name="connsiteY72" fmla="*/ 985837 h 1288255"/>
                <a:gd name="connsiteX73" fmla="*/ 995363 w 1378744"/>
                <a:gd name="connsiteY73" fmla="*/ 995362 h 1288255"/>
                <a:gd name="connsiteX74" fmla="*/ 978694 w 1378744"/>
                <a:gd name="connsiteY74" fmla="*/ 1012031 h 1288255"/>
                <a:gd name="connsiteX75" fmla="*/ 969169 w 1378744"/>
                <a:gd name="connsiteY75" fmla="*/ 1031081 h 1288255"/>
                <a:gd name="connsiteX76" fmla="*/ 954882 w 1378744"/>
                <a:gd name="connsiteY76" fmla="*/ 1054893 h 1288255"/>
                <a:gd name="connsiteX77" fmla="*/ 950119 w 1378744"/>
                <a:gd name="connsiteY77" fmla="*/ 1083468 h 1288255"/>
                <a:gd name="connsiteX78" fmla="*/ 962025 w 1378744"/>
                <a:gd name="connsiteY78" fmla="*/ 1107281 h 1288255"/>
                <a:gd name="connsiteX79" fmla="*/ 983457 w 1378744"/>
                <a:gd name="connsiteY79" fmla="*/ 1131093 h 1288255"/>
                <a:gd name="connsiteX80" fmla="*/ 1002507 w 1378744"/>
                <a:gd name="connsiteY80" fmla="*/ 1133475 h 1288255"/>
                <a:gd name="connsiteX81" fmla="*/ 1028700 w 1378744"/>
                <a:gd name="connsiteY81" fmla="*/ 1126331 h 1288255"/>
                <a:gd name="connsiteX82" fmla="*/ 1031082 w 1378744"/>
                <a:gd name="connsiteY82" fmla="*/ 1097756 h 1288255"/>
                <a:gd name="connsiteX83" fmla="*/ 1057275 w 1378744"/>
                <a:gd name="connsiteY83" fmla="*/ 1085850 h 1288255"/>
                <a:gd name="connsiteX84" fmla="*/ 1076325 w 1378744"/>
                <a:gd name="connsiteY84" fmla="*/ 1097756 h 1288255"/>
                <a:gd name="connsiteX85" fmla="*/ 1100138 w 1378744"/>
                <a:gd name="connsiteY85" fmla="*/ 1107281 h 1288255"/>
                <a:gd name="connsiteX86" fmla="*/ 1123950 w 1378744"/>
                <a:gd name="connsiteY86" fmla="*/ 1121568 h 1288255"/>
                <a:gd name="connsiteX87" fmla="*/ 1143000 w 1378744"/>
                <a:gd name="connsiteY87" fmla="*/ 1123950 h 1288255"/>
                <a:gd name="connsiteX88" fmla="*/ 1157288 w 1378744"/>
                <a:gd name="connsiteY88" fmla="*/ 1112043 h 1288255"/>
                <a:gd name="connsiteX89" fmla="*/ 1159669 w 1378744"/>
                <a:gd name="connsiteY89" fmla="*/ 1085850 h 1288255"/>
                <a:gd name="connsiteX90" fmla="*/ 1166813 w 1378744"/>
                <a:gd name="connsiteY90" fmla="*/ 1052512 h 1288255"/>
                <a:gd name="connsiteX91" fmla="*/ 1197769 w 1378744"/>
                <a:gd name="connsiteY91" fmla="*/ 1016793 h 1288255"/>
                <a:gd name="connsiteX92" fmla="*/ 1195388 w 1378744"/>
                <a:gd name="connsiteY92" fmla="*/ 954881 h 1288255"/>
                <a:gd name="connsiteX93" fmla="*/ 1209675 w 1378744"/>
                <a:gd name="connsiteY93" fmla="*/ 945356 h 1288255"/>
                <a:gd name="connsiteX94" fmla="*/ 1235869 w 1378744"/>
                <a:gd name="connsiteY94" fmla="*/ 945356 h 1288255"/>
                <a:gd name="connsiteX95" fmla="*/ 1235869 w 1378744"/>
                <a:gd name="connsiteY95" fmla="*/ 931068 h 1288255"/>
                <a:gd name="connsiteX96" fmla="*/ 1212057 w 1378744"/>
                <a:gd name="connsiteY96" fmla="*/ 912018 h 1288255"/>
                <a:gd name="connsiteX97" fmla="*/ 1195388 w 1378744"/>
                <a:gd name="connsiteY97" fmla="*/ 881062 h 1288255"/>
                <a:gd name="connsiteX98" fmla="*/ 1157288 w 1378744"/>
                <a:gd name="connsiteY98" fmla="*/ 871537 h 1288255"/>
                <a:gd name="connsiteX99" fmla="*/ 1119188 w 1378744"/>
                <a:gd name="connsiteY99" fmla="*/ 859631 h 1288255"/>
                <a:gd name="connsiteX100" fmla="*/ 1119188 w 1378744"/>
                <a:gd name="connsiteY100" fmla="*/ 831056 h 1288255"/>
                <a:gd name="connsiteX101" fmla="*/ 1135857 w 1378744"/>
                <a:gd name="connsiteY101" fmla="*/ 807243 h 1288255"/>
                <a:gd name="connsiteX102" fmla="*/ 1197769 w 1378744"/>
                <a:gd name="connsiteY102" fmla="*/ 759618 h 1288255"/>
                <a:gd name="connsiteX103" fmla="*/ 1247775 w 1378744"/>
                <a:gd name="connsiteY103" fmla="*/ 762000 h 1288255"/>
                <a:gd name="connsiteX104" fmla="*/ 1278732 w 1378744"/>
                <a:gd name="connsiteY104" fmla="*/ 762000 h 1288255"/>
                <a:gd name="connsiteX105" fmla="*/ 1271588 w 1378744"/>
                <a:gd name="connsiteY105" fmla="*/ 735806 h 1288255"/>
                <a:gd name="connsiteX106" fmla="*/ 1378744 w 1378744"/>
                <a:gd name="connsiteY106" fmla="*/ 678656 h 1288255"/>
                <a:gd name="connsiteX107" fmla="*/ 1331119 w 1378744"/>
                <a:gd name="connsiteY107" fmla="*/ 552450 h 1288255"/>
                <a:gd name="connsiteX108" fmla="*/ 1278732 w 1378744"/>
                <a:gd name="connsiteY108" fmla="*/ 514350 h 1288255"/>
                <a:gd name="connsiteX109" fmla="*/ 1252538 w 1378744"/>
                <a:gd name="connsiteY109" fmla="*/ 431006 h 1288255"/>
                <a:gd name="connsiteX110" fmla="*/ 1181100 w 1378744"/>
                <a:gd name="connsiteY110" fmla="*/ 431006 h 1288255"/>
                <a:gd name="connsiteX111" fmla="*/ 1166813 w 1378744"/>
                <a:gd name="connsiteY111" fmla="*/ 395287 h 1288255"/>
                <a:gd name="connsiteX112" fmla="*/ 1107282 w 1378744"/>
                <a:gd name="connsiteY112" fmla="*/ 421481 h 1288255"/>
                <a:gd name="connsiteX113" fmla="*/ 1054894 w 1378744"/>
                <a:gd name="connsiteY113" fmla="*/ 414337 h 1288255"/>
                <a:gd name="connsiteX114" fmla="*/ 1028700 w 1378744"/>
                <a:gd name="connsiteY114" fmla="*/ 371475 h 1288255"/>
                <a:gd name="connsiteX115" fmla="*/ 1023938 w 1378744"/>
                <a:gd name="connsiteY115" fmla="*/ 288131 h 1288255"/>
                <a:gd name="connsiteX116" fmla="*/ 1012032 w 1378744"/>
                <a:gd name="connsiteY116" fmla="*/ 269081 h 1288255"/>
                <a:gd name="connsiteX117" fmla="*/ 1012032 w 1378744"/>
                <a:gd name="connsiteY117" fmla="*/ 211931 h 1288255"/>
                <a:gd name="connsiteX118" fmla="*/ 959644 w 1378744"/>
                <a:gd name="connsiteY118" fmla="*/ 190500 h 1288255"/>
                <a:gd name="connsiteX119" fmla="*/ 914400 w 1378744"/>
                <a:gd name="connsiteY119" fmla="*/ 111918 h 1288255"/>
                <a:gd name="connsiteX120" fmla="*/ 854869 w 1378744"/>
                <a:gd name="connsiteY120" fmla="*/ 76200 h 1288255"/>
                <a:gd name="connsiteX121" fmla="*/ 873919 w 1378744"/>
                <a:gd name="connsiteY121" fmla="*/ 16668 h 1288255"/>
                <a:gd name="connsiteX122" fmla="*/ 783432 w 1378744"/>
                <a:gd name="connsiteY122" fmla="*/ 0 h 1288255"/>
                <a:gd name="connsiteX0" fmla="*/ 783432 w 1378744"/>
                <a:gd name="connsiteY0" fmla="*/ 0 h 1288255"/>
                <a:gd name="connsiteX1" fmla="*/ 738188 w 1378744"/>
                <a:gd name="connsiteY1" fmla="*/ 26193 h 1288255"/>
                <a:gd name="connsiteX2" fmla="*/ 685800 w 1378744"/>
                <a:gd name="connsiteY2" fmla="*/ 28575 h 1288255"/>
                <a:gd name="connsiteX3" fmla="*/ 635794 w 1378744"/>
                <a:gd name="connsiteY3" fmla="*/ 73818 h 1288255"/>
                <a:gd name="connsiteX4" fmla="*/ 633413 w 1378744"/>
                <a:gd name="connsiteY4" fmla="*/ 114300 h 1288255"/>
                <a:gd name="connsiteX5" fmla="*/ 561975 w 1378744"/>
                <a:gd name="connsiteY5" fmla="*/ 190500 h 1288255"/>
                <a:gd name="connsiteX6" fmla="*/ 519113 w 1378744"/>
                <a:gd name="connsiteY6" fmla="*/ 214312 h 1288255"/>
                <a:gd name="connsiteX7" fmla="*/ 485775 w 1378744"/>
                <a:gd name="connsiteY7" fmla="*/ 252412 h 1288255"/>
                <a:gd name="connsiteX8" fmla="*/ 461963 w 1378744"/>
                <a:gd name="connsiteY8" fmla="*/ 273843 h 1288255"/>
                <a:gd name="connsiteX9" fmla="*/ 423863 w 1378744"/>
                <a:gd name="connsiteY9" fmla="*/ 333375 h 1288255"/>
                <a:gd name="connsiteX10" fmla="*/ 378619 w 1378744"/>
                <a:gd name="connsiteY10" fmla="*/ 357187 h 1288255"/>
                <a:gd name="connsiteX11" fmla="*/ 292894 w 1378744"/>
                <a:gd name="connsiteY11" fmla="*/ 376237 h 1288255"/>
                <a:gd name="connsiteX12" fmla="*/ 264319 w 1378744"/>
                <a:gd name="connsiteY12" fmla="*/ 373856 h 1288255"/>
                <a:gd name="connsiteX13" fmla="*/ 240507 w 1378744"/>
                <a:gd name="connsiteY13" fmla="*/ 359568 h 1288255"/>
                <a:gd name="connsiteX14" fmla="*/ 226219 w 1378744"/>
                <a:gd name="connsiteY14" fmla="*/ 338137 h 1288255"/>
                <a:gd name="connsiteX15" fmla="*/ 219075 w 1378744"/>
                <a:gd name="connsiteY15" fmla="*/ 311943 h 1288255"/>
                <a:gd name="connsiteX16" fmla="*/ 204788 w 1378744"/>
                <a:gd name="connsiteY16" fmla="*/ 309562 h 1288255"/>
                <a:gd name="connsiteX17" fmla="*/ 188119 w 1378744"/>
                <a:gd name="connsiteY17" fmla="*/ 304800 h 1288255"/>
                <a:gd name="connsiteX18" fmla="*/ 173832 w 1378744"/>
                <a:gd name="connsiteY18" fmla="*/ 302418 h 1288255"/>
                <a:gd name="connsiteX19" fmla="*/ 128588 w 1378744"/>
                <a:gd name="connsiteY19" fmla="*/ 352425 h 1288255"/>
                <a:gd name="connsiteX20" fmla="*/ 97632 w 1378744"/>
                <a:gd name="connsiteY20" fmla="*/ 371475 h 1288255"/>
                <a:gd name="connsiteX21" fmla="*/ 80963 w 1378744"/>
                <a:gd name="connsiteY21" fmla="*/ 390525 h 1288255"/>
                <a:gd name="connsiteX22" fmla="*/ 66675 w 1378744"/>
                <a:gd name="connsiteY22" fmla="*/ 435768 h 1288255"/>
                <a:gd name="connsiteX23" fmla="*/ 54769 w 1378744"/>
                <a:gd name="connsiteY23" fmla="*/ 447675 h 1288255"/>
                <a:gd name="connsiteX24" fmla="*/ 9525 w 1378744"/>
                <a:gd name="connsiteY24" fmla="*/ 466725 h 1288255"/>
                <a:gd name="connsiteX25" fmla="*/ 2382 w 1378744"/>
                <a:gd name="connsiteY25" fmla="*/ 481012 h 1288255"/>
                <a:gd name="connsiteX26" fmla="*/ 4763 w 1378744"/>
                <a:gd name="connsiteY26" fmla="*/ 533400 h 1288255"/>
                <a:gd name="connsiteX27" fmla="*/ 0 w 1378744"/>
                <a:gd name="connsiteY27" fmla="*/ 545306 h 1288255"/>
                <a:gd name="connsiteX28" fmla="*/ 73819 w 1378744"/>
                <a:gd name="connsiteY28" fmla="*/ 588168 h 1288255"/>
                <a:gd name="connsiteX29" fmla="*/ 90488 w 1378744"/>
                <a:gd name="connsiteY29" fmla="*/ 628650 h 1288255"/>
                <a:gd name="connsiteX30" fmla="*/ 83344 w 1378744"/>
                <a:gd name="connsiteY30" fmla="*/ 654843 h 1288255"/>
                <a:gd name="connsiteX31" fmla="*/ 73819 w 1378744"/>
                <a:gd name="connsiteY31" fmla="*/ 697706 h 1288255"/>
                <a:gd name="connsiteX32" fmla="*/ 78582 w 1378744"/>
                <a:gd name="connsiteY32" fmla="*/ 726281 h 1288255"/>
                <a:gd name="connsiteX33" fmla="*/ 95250 w 1378744"/>
                <a:gd name="connsiteY33" fmla="*/ 738187 h 1288255"/>
                <a:gd name="connsiteX34" fmla="*/ 116682 w 1378744"/>
                <a:gd name="connsiteY34" fmla="*/ 735806 h 1288255"/>
                <a:gd name="connsiteX35" fmla="*/ 123825 w 1378744"/>
                <a:gd name="connsiteY35" fmla="*/ 762000 h 1288255"/>
                <a:gd name="connsiteX36" fmla="*/ 126207 w 1378744"/>
                <a:gd name="connsiteY36" fmla="*/ 783431 h 1288255"/>
                <a:gd name="connsiteX37" fmla="*/ 152400 w 1378744"/>
                <a:gd name="connsiteY37" fmla="*/ 812006 h 1288255"/>
                <a:gd name="connsiteX38" fmla="*/ 164307 w 1378744"/>
                <a:gd name="connsiteY38" fmla="*/ 823912 h 1288255"/>
                <a:gd name="connsiteX39" fmla="*/ 173832 w 1378744"/>
                <a:gd name="connsiteY39" fmla="*/ 850106 h 1288255"/>
                <a:gd name="connsiteX40" fmla="*/ 169069 w 1378744"/>
                <a:gd name="connsiteY40" fmla="*/ 878681 h 1288255"/>
                <a:gd name="connsiteX41" fmla="*/ 176213 w 1378744"/>
                <a:gd name="connsiteY41" fmla="*/ 897731 h 1288255"/>
                <a:gd name="connsiteX42" fmla="*/ 200025 w 1378744"/>
                <a:gd name="connsiteY42" fmla="*/ 916781 h 1288255"/>
                <a:gd name="connsiteX43" fmla="*/ 226219 w 1378744"/>
                <a:gd name="connsiteY43" fmla="*/ 916781 h 1288255"/>
                <a:gd name="connsiteX44" fmla="*/ 300038 w 1378744"/>
                <a:gd name="connsiteY44" fmla="*/ 921543 h 1288255"/>
                <a:gd name="connsiteX45" fmla="*/ 395288 w 1378744"/>
                <a:gd name="connsiteY45" fmla="*/ 952500 h 1288255"/>
                <a:gd name="connsiteX46" fmla="*/ 414338 w 1378744"/>
                <a:gd name="connsiteY46" fmla="*/ 988218 h 1288255"/>
                <a:gd name="connsiteX47" fmla="*/ 435769 w 1378744"/>
                <a:gd name="connsiteY47" fmla="*/ 992981 h 1288255"/>
                <a:gd name="connsiteX48" fmla="*/ 464344 w 1378744"/>
                <a:gd name="connsiteY48" fmla="*/ 995362 h 1288255"/>
                <a:gd name="connsiteX49" fmla="*/ 507207 w 1378744"/>
                <a:gd name="connsiteY49" fmla="*/ 1026318 h 1288255"/>
                <a:gd name="connsiteX50" fmla="*/ 521494 w 1378744"/>
                <a:gd name="connsiteY50" fmla="*/ 1069181 h 1288255"/>
                <a:gd name="connsiteX51" fmla="*/ 545307 w 1378744"/>
                <a:gd name="connsiteY51" fmla="*/ 1107281 h 1288255"/>
                <a:gd name="connsiteX52" fmla="*/ 573882 w 1378744"/>
                <a:gd name="connsiteY52" fmla="*/ 1121568 h 1288255"/>
                <a:gd name="connsiteX53" fmla="*/ 585788 w 1378744"/>
                <a:gd name="connsiteY53" fmla="*/ 1131093 h 1288255"/>
                <a:gd name="connsiteX54" fmla="*/ 597694 w 1378744"/>
                <a:gd name="connsiteY54" fmla="*/ 1181100 h 1288255"/>
                <a:gd name="connsiteX55" fmla="*/ 633413 w 1378744"/>
                <a:gd name="connsiteY55" fmla="*/ 1250156 h 1288255"/>
                <a:gd name="connsiteX56" fmla="*/ 692944 w 1378744"/>
                <a:gd name="connsiteY56" fmla="*/ 1278730 h 1288255"/>
                <a:gd name="connsiteX57" fmla="*/ 728663 w 1378744"/>
                <a:gd name="connsiteY57" fmla="*/ 1288255 h 1288255"/>
                <a:gd name="connsiteX58" fmla="*/ 771525 w 1378744"/>
                <a:gd name="connsiteY58" fmla="*/ 1269205 h 1288255"/>
                <a:gd name="connsiteX59" fmla="*/ 771525 w 1378744"/>
                <a:gd name="connsiteY59" fmla="*/ 1235868 h 1288255"/>
                <a:gd name="connsiteX60" fmla="*/ 814388 w 1378744"/>
                <a:gd name="connsiteY60" fmla="*/ 1138237 h 1288255"/>
                <a:gd name="connsiteX61" fmla="*/ 828675 w 1378744"/>
                <a:gd name="connsiteY61" fmla="*/ 1109662 h 1288255"/>
                <a:gd name="connsiteX62" fmla="*/ 833438 w 1378744"/>
                <a:gd name="connsiteY62" fmla="*/ 1085850 h 1288255"/>
                <a:gd name="connsiteX63" fmla="*/ 797719 w 1378744"/>
                <a:gd name="connsiteY63" fmla="*/ 1059656 h 1288255"/>
                <a:gd name="connsiteX64" fmla="*/ 790575 w 1378744"/>
                <a:gd name="connsiteY64" fmla="*/ 1038225 h 1288255"/>
                <a:gd name="connsiteX65" fmla="*/ 790575 w 1378744"/>
                <a:gd name="connsiteY65" fmla="*/ 1021556 h 1288255"/>
                <a:gd name="connsiteX66" fmla="*/ 845344 w 1378744"/>
                <a:gd name="connsiteY66" fmla="*/ 952500 h 1288255"/>
                <a:gd name="connsiteX67" fmla="*/ 845344 w 1378744"/>
                <a:gd name="connsiteY67" fmla="*/ 952500 h 1288255"/>
                <a:gd name="connsiteX68" fmla="*/ 888207 w 1378744"/>
                <a:gd name="connsiteY68" fmla="*/ 966787 h 1288255"/>
                <a:gd name="connsiteX69" fmla="*/ 907257 w 1378744"/>
                <a:gd name="connsiteY69" fmla="*/ 981075 h 1288255"/>
                <a:gd name="connsiteX70" fmla="*/ 938213 w 1378744"/>
                <a:gd name="connsiteY70" fmla="*/ 990600 h 1288255"/>
                <a:gd name="connsiteX71" fmla="*/ 964407 w 1378744"/>
                <a:gd name="connsiteY71" fmla="*/ 985837 h 1288255"/>
                <a:gd name="connsiteX72" fmla="*/ 985838 w 1378744"/>
                <a:gd name="connsiteY72" fmla="*/ 985837 h 1288255"/>
                <a:gd name="connsiteX73" fmla="*/ 995363 w 1378744"/>
                <a:gd name="connsiteY73" fmla="*/ 995362 h 1288255"/>
                <a:gd name="connsiteX74" fmla="*/ 978694 w 1378744"/>
                <a:gd name="connsiteY74" fmla="*/ 1012031 h 1288255"/>
                <a:gd name="connsiteX75" fmla="*/ 969169 w 1378744"/>
                <a:gd name="connsiteY75" fmla="*/ 1031081 h 1288255"/>
                <a:gd name="connsiteX76" fmla="*/ 954882 w 1378744"/>
                <a:gd name="connsiteY76" fmla="*/ 1054893 h 1288255"/>
                <a:gd name="connsiteX77" fmla="*/ 950119 w 1378744"/>
                <a:gd name="connsiteY77" fmla="*/ 1083468 h 1288255"/>
                <a:gd name="connsiteX78" fmla="*/ 962025 w 1378744"/>
                <a:gd name="connsiteY78" fmla="*/ 1107281 h 1288255"/>
                <a:gd name="connsiteX79" fmla="*/ 983457 w 1378744"/>
                <a:gd name="connsiteY79" fmla="*/ 1131093 h 1288255"/>
                <a:gd name="connsiteX80" fmla="*/ 1002507 w 1378744"/>
                <a:gd name="connsiteY80" fmla="*/ 1133475 h 1288255"/>
                <a:gd name="connsiteX81" fmla="*/ 1028700 w 1378744"/>
                <a:gd name="connsiteY81" fmla="*/ 1126331 h 1288255"/>
                <a:gd name="connsiteX82" fmla="*/ 1031082 w 1378744"/>
                <a:gd name="connsiteY82" fmla="*/ 1097756 h 1288255"/>
                <a:gd name="connsiteX83" fmla="*/ 1057275 w 1378744"/>
                <a:gd name="connsiteY83" fmla="*/ 1085850 h 1288255"/>
                <a:gd name="connsiteX84" fmla="*/ 1076325 w 1378744"/>
                <a:gd name="connsiteY84" fmla="*/ 1097756 h 1288255"/>
                <a:gd name="connsiteX85" fmla="*/ 1100138 w 1378744"/>
                <a:gd name="connsiteY85" fmla="*/ 1107281 h 1288255"/>
                <a:gd name="connsiteX86" fmla="*/ 1123950 w 1378744"/>
                <a:gd name="connsiteY86" fmla="*/ 1121568 h 1288255"/>
                <a:gd name="connsiteX87" fmla="*/ 1143000 w 1378744"/>
                <a:gd name="connsiteY87" fmla="*/ 1123950 h 1288255"/>
                <a:gd name="connsiteX88" fmla="*/ 1157288 w 1378744"/>
                <a:gd name="connsiteY88" fmla="*/ 1112043 h 1288255"/>
                <a:gd name="connsiteX89" fmla="*/ 1159669 w 1378744"/>
                <a:gd name="connsiteY89" fmla="*/ 1085850 h 1288255"/>
                <a:gd name="connsiteX90" fmla="*/ 1166813 w 1378744"/>
                <a:gd name="connsiteY90" fmla="*/ 1052512 h 1288255"/>
                <a:gd name="connsiteX91" fmla="*/ 1197769 w 1378744"/>
                <a:gd name="connsiteY91" fmla="*/ 1016793 h 1288255"/>
                <a:gd name="connsiteX92" fmla="*/ 1195388 w 1378744"/>
                <a:gd name="connsiteY92" fmla="*/ 954881 h 1288255"/>
                <a:gd name="connsiteX93" fmla="*/ 1209675 w 1378744"/>
                <a:gd name="connsiteY93" fmla="*/ 945356 h 1288255"/>
                <a:gd name="connsiteX94" fmla="*/ 1235869 w 1378744"/>
                <a:gd name="connsiteY94" fmla="*/ 945356 h 1288255"/>
                <a:gd name="connsiteX95" fmla="*/ 1235869 w 1378744"/>
                <a:gd name="connsiteY95" fmla="*/ 931068 h 1288255"/>
                <a:gd name="connsiteX96" fmla="*/ 1212057 w 1378744"/>
                <a:gd name="connsiteY96" fmla="*/ 912018 h 1288255"/>
                <a:gd name="connsiteX97" fmla="*/ 1195388 w 1378744"/>
                <a:gd name="connsiteY97" fmla="*/ 881062 h 1288255"/>
                <a:gd name="connsiteX98" fmla="*/ 1157288 w 1378744"/>
                <a:gd name="connsiteY98" fmla="*/ 871537 h 1288255"/>
                <a:gd name="connsiteX99" fmla="*/ 1119188 w 1378744"/>
                <a:gd name="connsiteY99" fmla="*/ 859631 h 1288255"/>
                <a:gd name="connsiteX100" fmla="*/ 1119188 w 1378744"/>
                <a:gd name="connsiteY100" fmla="*/ 831056 h 1288255"/>
                <a:gd name="connsiteX101" fmla="*/ 1135857 w 1378744"/>
                <a:gd name="connsiteY101" fmla="*/ 807243 h 1288255"/>
                <a:gd name="connsiteX102" fmla="*/ 1197769 w 1378744"/>
                <a:gd name="connsiteY102" fmla="*/ 759618 h 1288255"/>
                <a:gd name="connsiteX103" fmla="*/ 1247775 w 1378744"/>
                <a:gd name="connsiteY103" fmla="*/ 762000 h 1288255"/>
                <a:gd name="connsiteX104" fmla="*/ 1278732 w 1378744"/>
                <a:gd name="connsiteY104" fmla="*/ 762000 h 1288255"/>
                <a:gd name="connsiteX105" fmla="*/ 1271588 w 1378744"/>
                <a:gd name="connsiteY105" fmla="*/ 735806 h 1288255"/>
                <a:gd name="connsiteX106" fmla="*/ 1378744 w 1378744"/>
                <a:gd name="connsiteY106" fmla="*/ 678656 h 1288255"/>
                <a:gd name="connsiteX107" fmla="*/ 1331119 w 1378744"/>
                <a:gd name="connsiteY107" fmla="*/ 552450 h 1288255"/>
                <a:gd name="connsiteX108" fmla="*/ 1278732 w 1378744"/>
                <a:gd name="connsiteY108" fmla="*/ 514350 h 1288255"/>
                <a:gd name="connsiteX109" fmla="*/ 1252538 w 1378744"/>
                <a:gd name="connsiteY109" fmla="*/ 431006 h 1288255"/>
                <a:gd name="connsiteX110" fmla="*/ 1181100 w 1378744"/>
                <a:gd name="connsiteY110" fmla="*/ 431006 h 1288255"/>
                <a:gd name="connsiteX111" fmla="*/ 1166813 w 1378744"/>
                <a:gd name="connsiteY111" fmla="*/ 395287 h 1288255"/>
                <a:gd name="connsiteX112" fmla="*/ 1107282 w 1378744"/>
                <a:gd name="connsiteY112" fmla="*/ 421481 h 1288255"/>
                <a:gd name="connsiteX113" fmla="*/ 1054894 w 1378744"/>
                <a:gd name="connsiteY113" fmla="*/ 414337 h 1288255"/>
                <a:gd name="connsiteX114" fmla="*/ 1028700 w 1378744"/>
                <a:gd name="connsiteY114" fmla="*/ 371475 h 1288255"/>
                <a:gd name="connsiteX115" fmla="*/ 1023938 w 1378744"/>
                <a:gd name="connsiteY115" fmla="*/ 288131 h 1288255"/>
                <a:gd name="connsiteX116" fmla="*/ 1012032 w 1378744"/>
                <a:gd name="connsiteY116" fmla="*/ 269081 h 1288255"/>
                <a:gd name="connsiteX117" fmla="*/ 1012032 w 1378744"/>
                <a:gd name="connsiteY117" fmla="*/ 211931 h 1288255"/>
                <a:gd name="connsiteX118" fmla="*/ 959644 w 1378744"/>
                <a:gd name="connsiteY118" fmla="*/ 190500 h 1288255"/>
                <a:gd name="connsiteX119" fmla="*/ 914400 w 1378744"/>
                <a:gd name="connsiteY119" fmla="*/ 111918 h 1288255"/>
                <a:gd name="connsiteX120" fmla="*/ 854869 w 1378744"/>
                <a:gd name="connsiteY120" fmla="*/ 76200 h 1288255"/>
                <a:gd name="connsiteX121" fmla="*/ 873919 w 1378744"/>
                <a:gd name="connsiteY121" fmla="*/ 16668 h 1288255"/>
                <a:gd name="connsiteX122" fmla="*/ 783432 w 1378744"/>
                <a:gd name="connsiteY122" fmla="*/ 0 h 1288255"/>
                <a:gd name="connsiteX0" fmla="*/ 783432 w 1378744"/>
                <a:gd name="connsiteY0" fmla="*/ 0 h 1288255"/>
                <a:gd name="connsiteX1" fmla="*/ 738188 w 1378744"/>
                <a:gd name="connsiteY1" fmla="*/ 26193 h 1288255"/>
                <a:gd name="connsiteX2" fmla="*/ 685800 w 1378744"/>
                <a:gd name="connsiteY2" fmla="*/ 28575 h 1288255"/>
                <a:gd name="connsiteX3" fmla="*/ 635794 w 1378744"/>
                <a:gd name="connsiteY3" fmla="*/ 73818 h 1288255"/>
                <a:gd name="connsiteX4" fmla="*/ 633413 w 1378744"/>
                <a:gd name="connsiteY4" fmla="*/ 114300 h 1288255"/>
                <a:gd name="connsiteX5" fmla="*/ 561975 w 1378744"/>
                <a:gd name="connsiteY5" fmla="*/ 190500 h 1288255"/>
                <a:gd name="connsiteX6" fmla="*/ 519113 w 1378744"/>
                <a:gd name="connsiteY6" fmla="*/ 214312 h 1288255"/>
                <a:gd name="connsiteX7" fmla="*/ 485775 w 1378744"/>
                <a:gd name="connsiteY7" fmla="*/ 252412 h 1288255"/>
                <a:gd name="connsiteX8" fmla="*/ 461963 w 1378744"/>
                <a:gd name="connsiteY8" fmla="*/ 273843 h 1288255"/>
                <a:gd name="connsiteX9" fmla="*/ 423863 w 1378744"/>
                <a:gd name="connsiteY9" fmla="*/ 333375 h 1288255"/>
                <a:gd name="connsiteX10" fmla="*/ 378619 w 1378744"/>
                <a:gd name="connsiteY10" fmla="*/ 357187 h 1288255"/>
                <a:gd name="connsiteX11" fmla="*/ 292894 w 1378744"/>
                <a:gd name="connsiteY11" fmla="*/ 376237 h 1288255"/>
                <a:gd name="connsiteX12" fmla="*/ 264319 w 1378744"/>
                <a:gd name="connsiteY12" fmla="*/ 373856 h 1288255"/>
                <a:gd name="connsiteX13" fmla="*/ 240507 w 1378744"/>
                <a:gd name="connsiteY13" fmla="*/ 359568 h 1288255"/>
                <a:gd name="connsiteX14" fmla="*/ 226219 w 1378744"/>
                <a:gd name="connsiteY14" fmla="*/ 338137 h 1288255"/>
                <a:gd name="connsiteX15" fmla="*/ 219075 w 1378744"/>
                <a:gd name="connsiteY15" fmla="*/ 311943 h 1288255"/>
                <a:gd name="connsiteX16" fmla="*/ 204788 w 1378744"/>
                <a:gd name="connsiteY16" fmla="*/ 309562 h 1288255"/>
                <a:gd name="connsiteX17" fmla="*/ 188119 w 1378744"/>
                <a:gd name="connsiteY17" fmla="*/ 304800 h 1288255"/>
                <a:gd name="connsiteX18" fmla="*/ 173832 w 1378744"/>
                <a:gd name="connsiteY18" fmla="*/ 302418 h 1288255"/>
                <a:gd name="connsiteX19" fmla="*/ 128588 w 1378744"/>
                <a:gd name="connsiteY19" fmla="*/ 352425 h 1288255"/>
                <a:gd name="connsiteX20" fmla="*/ 97632 w 1378744"/>
                <a:gd name="connsiteY20" fmla="*/ 371475 h 1288255"/>
                <a:gd name="connsiteX21" fmla="*/ 80963 w 1378744"/>
                <a:gd name="connsiteY21" fmla="*/ 390525 h 1288255"/>
                <a:gd name="connsiteX22" fmla="*/ 66675 w 1378744"/>
                <a:gd name="connsiteY22" fmla="*/ 435768 h 1288255"/>
                <a:gd name="connsiteX23" fmla="*/ 54769 w 1378744"/>
                <a:gd name="connsiteY23" fmla="*/ 447675 h 1288255"/>
                <a:gd name="connsiteX24" fmla="*/ 9525 w 1378744"/>
                <a:gd name="connsiteY24" fmla="*/ 466725 h 1288255"/>
                <a:gd name="connsiteX25" fmla="*/ 2382 w 1378744"/>
                <a:gd name="connsiteY25" fmla="*/ 481012 h 1288255"/>
                <a:gd name="connsiteX26" fmla="*/ 4763 w 1378744"/>
                <a:gd name="connsiteY26" fmla="*/ 533400 h 1288255"/>
                <a:gd name="connsiteX27" fmla="*/ 0 w 1378744"/>
                <a:gd name="connsiteY27" fmla="*/ 545306 h 1288255"/>
                <a:gd name="connsiteX28" fmla="*/ 73819 w 1378744"/>
                <a:gd name="connsiteY28" fmla="*/ 588168 h 1288255"/>
                <a:gd name="connsiteX29" fmla="*/ 90488 w 1378744"/>
                <a:gd name="connsiteY29" fmla="*/ 628650 h 1288255"/>
                <a:gd name="connsiteX30" fmla="*/ 83344 w 1378744"/>
                <a:gd name="connsiteY30" fmla="*/ 654843 h 1288255"/>
                <a:gd name="connsiteX31" fmla="*/ 73819 w 1378744"/>
                <a:gd name="connsiteY31" fmla="*/ 697706 h 1288255"/>
                <a:gd name="connsiteX32" fmla="*/ 78582 w 1378744"/>
                <a:gd name="connsiteY32" fmla="*/ 726281 h 1288255"/>
                <a:gd name="connsiteX33" fmla="*/ 95250 w 1378744"/>
                <a:gd name="connsiteY33" fmla="*/ 738187 h 1288255"/>
                <a:gd name="connsiteX34" fmla="*/ 116682 w 1378744"/>
                <a:gd name="connsiteY34" fmla="*/ 735806 h 1288255"/>
                <a:gd name="connsiteX35" fmla="*/ 123825 w 1378744"/>
                <a:gd name="connsiteY35" fmla="*/ 762000 h 1288255"/>
                <a:gd name="connsiteX36" fmla="*/ 126207 w 1378744"/>
                <a:gd name="connsiteY36" fmla="*/ 783431 h 1288255"/>
                <a:gd name="connsiteX37" fmla="*/ 152400 w 1378744"/>
                <a:gd name="connsiteY37" fmla="*/ 812006 h 1288255"/>
                <a:gd name="connsiteX38" fmla="*/ 164307 w 1378744"/>
                <a:gd name="connsiteY38" fmla="*/ 823912 h 1288255"/>
                <a:gd name="connsiteX39" fmla="*/ 173832 w 1378744"/>
                <a:gd name="connsiteY39" fmla="*/ 850106 h 1288255"/>
                <a:gd name="connsiteX40" fmla="*/ 169069 w 1378744"/>
                <a:gd name="connsiteY40" fmla="*/ 878681 h 1288255"/>
                <a:gd name="connsiteX41" fmla="*/ 176213 w 1378744"/>
                <a:gd name="connsiteY41" fmla="*/ 897731 h 1288255"/>
                <a:gd name="connsiteX42" fmla="*/ 200025 w 1378744"/>
                <a:gd name="connsiteY42" fmla="*/ 916781 h 1288255"/>
                <a:gd name="connsiteX43" fmla="*/ 226219 w 1378744"/>
                <a:gd name="connsiteY43" fmla="*/ 916781 h 1288255"/>
                <a:gd name="connsiteX44" fmla="*/ 300038 w 1378744"/>
                <a:gd name="connsiteY44" fmla="*/ 921543 h 1288255"/>
                <a:gd name="connsiteX45" fmla="*/ 395288 w 1378744"/>
                <a:gd name="connsiteY45" fmla="*/ 952500 h 1288255"/>
                <a:gd name="connsiteX46" fmla="*/ 414338 w 1378744"/>
                <a:gd name="connsiteY46" fmla="*/ 988218 h 1288255"/>
                <a:gd name="connsiteX47" fmla="*/ 435769 w 1378744"/>
                <a:gd name="connsiteY47" fmla="*/ 992981 h 1288255"/>
                <a:gd name="connsiteX48" fmla="*/ 464344 w 1378744"/>
                <a:gd name="connsiteY48" fmla="*/ 995362 h 1288255"/>
                <a:gd name="connsiteX49" fmla="*/ 507207 w 1378744"/>
                <a:gd name="connsiteY49" fmla="*/ 1026318 h 1288255"/>
                <a:gd name="connsiteX50" fmla="*/ 521494 w 1378744"/>
                <a:gd name="connsiteY50" fmla="*/ 1069181 h 1288255"/>
                <a:gd name="connsiteX51" fmla="*/ 545307 w 1378744"/>
                <a:gd name="connsiteY51" fmla="*/ 1107281 h 1288255"/>
                <a:gd name="connsiteX52" fmla="*/ 573882 w 1378744"/>
                <a:gd name="connsiteY52" fmla="*/ 1121568 h 1288255"/>
                <a:gd name="connsiteX53" fmla="*/ 585788 w 1378744"/>
                <a:gd name="connsiteY53" fmla="*/ 1131093 h 1288255"/>
                <a:gd name="connsiteX54" fmla="*/ 597694 w 1378744"/>
                <a:gd name="connsiteY54" fmla="*/ 1181100 h 1288255"/>
                <a:gd name="connsiteX55" fmla="*/ 633413 w 1378744"/>
                <a:gd name="connsiteY55" fmla="*/ 1250156 h 1288255"/>
                <a:gd name="connsiteX56" fmla="*/ 692944 w 1378744"/>
                <a:gd name="connsiteY56" fmla="*/ 1278730 h 1288255"/>
                <a:gd name="connsiteX57" fmla="*/ 728663 w 1378744"/>
                <a:gd name="connsiteY57" fmla="*/ 1288255 h 1288255"/>
                <a:gd name="connsiteX58" fmla="*/ 771525 w 1378744"/>
                <a:gd name="connsiteY58" fmla="*/ 1269205 h 1288255"/>
                <a:gd name="connsiteX59" fmla="*/ 771525 w 1378744"/>
                <a:gd name="connsiteY59" fmla="*/ 1235868 h 1288255"/>
                <a:gd name="connsiteX60" fmla="*/ 814388 w 1378744"/>
                <a:gd name="connsiteY60" fmla="*/ 1138237 h 1288255"/>
                <a:gd name="connsiteX61" fmla="*/ 788194 w 1378744"/>
                <a:gd name="connsiteY61" fmla="*/ 1193005 h 1288255"/>
                <a:gd name="connsiteX62" fmla="*/ 828675 w 1378744"/>
                <a:gd name="connsiteY62" fmla="*/ 1109662 h 1288255"/>
                <a:gd name="connsiteX63" fmla="*/ 833438 w 1378744"/>
                <a:gd name="connsiteY63" fmla="*/ 1085850 h 1288255"/>
                <a:gd name="connsiteX64" fmla="*/ 797719 w 1378744"/>
                <a:gd name="connsiteY64" fmla="*/ 1059656 h 1288255"/>
                <a:gd name="connsiteX65" fmla="*/ 790575 w 1378744"/>
                <a:gd name="connsiteY65" fmla="*/ 1038225 h 1288255"/>
                <a:gd name="connsiteX66" fmla="*/ 790575 w 1378744"/>
                <a:gd name="connsiteY66" fmla="*/ 1021556 h 1288255"/>
                <a:gd name="connsiteX67" fmla="*/ 845344 w 1378744"/>
                <a:gd name="connsiteY67" fmla="*/ 952500 h 1288255"/>
                <a:gd name="connsiteX68" fmla="*/ 845344 w 1378744"/>
                <a:gd name="connsiteY68" fmla="*/ 952500 h 1288255"/>
                <a:gd name="connsiteX69" fmla="*/ 888207 w 1378744"/>
                <a:gd name="connsiteY69" fmla="*/ 966787 h 1288255"/>
                <a:gd name="connsiteX70" fmla="*/ 907257 w 1378744"/>
                <a:gd name="connsiteY70" fmla="*/ 981075 h 1288255"/>
                <a:gd name="connsiteX71" fmla="*/ 938213 w 1378744"/>
                <a:gd name="connsiteY71" fmla="*/ 990600 h 1288255"/>
                <a:gd name="connsiteX72" fmla="*/ 964407 w 1378744"/>
                <a:gd name="connsiteY72" fmla="*/ 985837 h 1288255"/>
                <a:gd name="connsiteX73" fmla="*/ 985838 w 1378744"/>
                <a:gd name="connsiteY73" fmla="*/ 985837 h 1288255"/>
                <a:gd name="connsiteX74" fmla="*/ 995363 w 1378744"/>
                <a:gd name="connsiteY74" fmla="*/ 995362 h 1288255"/>
                <a:gd name="connsiteX75" fmla="*/ 978694 w 1378744"/>
                <a:gd name="connsiteY75" fmla="*/ 1012031 h 1288255"/>
                <a:gd name="connsiteX76" fmla="*/ 969169 w 1378744"/>
                <a:gd name="connsiteY76" fmla="*/ 1031081 h 1288255"/>
                <a:gd name="connsiteX77" fmla="*/ 954882 w 1378744"/>
                <a:gd name="connsiteY77" fmla="*/ 1054893 h 1288255"/>
                <a:gd name="connsiteX78" fmla="*/ 950119 w 1378744"/>
                <a:gd name="connsiteY78" fmla="*/ 1083468 h 1288255"/>
                <a:gd name="connsiteX79" fmla="*/ 962025 w 1378744"/>
                <a:gd name="connsiteY79" fmla="*/ 1107281 h 1288255"/>
                <a:gd name="connsiteX80" fmla="*/ 983457 w 1378744"/>
                <a:gd name="connsiteY80" fmla="*/ 1131093 h 1288255"/>
                <a:gd name="connsiteX81" fmla="*/ 1002507 w 1378744"/>
                <a:gd name="connsiteY81" fmla="*/ 1133475 h 1288255"/>
                <a:gd name="connsiteX82" fmla="*/ 1028700 w 1378744"/>
                <a:gd name="connsiteY82" fmla="*/ 1126331 h 1288255"/>
                <a:gd name="connsiteX83" fmla="*/ 1031082 w 1378744"/>
                <a:gd name="connsiteY83" fmla="*/ 1097756 h 1288255"/>
                <a:gd name="connsiteX84" fmla="*/ 1057275 w 1378744"/>
                <a:gd name="connsiteY84" fmla="*/ 1085850 h 1288255"/>
                <a:gd name="connsiteX85" fmla="*/ 1076325 w 1378744"/>
                <a:gd name="connsiteY85" fmla="*/ 1097756 h 1288255"/>
                <a:gd name="connsiteX86" fmla="*/ 1100138 w 1378744"/>
                <a:gd name="connsiteY86" fmla="*/ 1107281 h 1288255"/>
                <a:gd name="connsiteX87" fmla="*/ 1123950 w 1378744"/>
                <a:gd name="connsiteY87" fmla="*/ 1121568 h 1288255"/>
                <a:gd name="connsiteX88" fmla="*/ 1143000 w 1378744"/>
                <a:gd name="connsiteY88" fmla="*/ 1123950 h 1288255"/>
                <a:gd name="connsiteX89" fmla="*/ 1157288 w 1378744"/>
                <a:gd name="connsiteY89" fmla="*/ 1112043 h 1288255"/>
                <a:gd name="connsiteX90" fmla="*/ 1159669 w 1378744"/>
                <a:gd name="connsiteY90" fmla="*/ 1085850 h 1288255"/>
                <a:gd name="connsiteX91" fmla="*/ 1166813 w 1378744"/>
                <a:gd name="connsiteY91" fmla="*/ 1052512 h 1288255"/>
                <a:gd name="connsiteX92" fmla="*/ 1197769 w 1378744"/>
                <a:gd name="connsiteY92" fmla="*/ 1016793 h 1288255"/>
                <a:gd name="connsiteX93" fmla="*/ 1195388 w 1378744"/>
                <a:gd name="connsiteY93" fmla="*/ 954881 h 1288255"/>
                <a:gd name="connsiteX94" fmla="*/ 1209675 w 1378744"/>
                <a:gd name="connsiteY94" fmla="*/ 945356 h 1288255"/>
                <a:gd name="connsiteX95" fmla="*/ 1235869 w 1378744"/>
                <a:gd name="connsiteY95" fmla="*/ 945356 h 1288255"/>
                <a:gd name="connsiteX96" fmla="*/ 1235869 w 1378744"/>
                <a:gd name="connsiteY96" fmla="*/ 931068 h 1288255"/>
                <a:gd name="connsiteX97" fmla="*/ 1212057 w 1378744"/>
                <a:gd name="connsiteY97" fmla="*/ 912018 h 1288255"/>
                <a:gd name="connsiteX98" fmla="*/ 1195388 w 1378744"/>
                <a:gd name="connsiteY98" fmla="*/ 881062 h 1288255"/>
                <a:gd name="connsiteX99" fmla="*/ 1157288 w 1378744"/>
                <a:gd name="connsiteY99" fmla="*/ 871537 h 1288255"/>
                <a:gd name="connsiteX100" fmla="*/ 1119188 w 1378744"/>
                <a:gd name="connsiteY100" fmla="*/ 859631 h 1288255"/>
                <a:gd name="connsiteX101" fmla="*/ 1119188 w 1378744"/>
                <a:gd name="connsiteY101" fmla="*/ 831056 h 1288255"/>
                <a:gd name="connsiteX102" fmla="*/ 1135857 w 1378744"/>
                <a:gd name="connsiteY102" fmla="*/ 807243 h 1288255"/>
                <a:gd name="connsiteX103" fmla="*/ 1197769 w 1378744"/>
                <a:gd name="connsiteY103" fmla="*/ 759618 h 1288255"/>
                <a:gd name="connsiteX104" fmla="*/ 1247775 w 1378744"/>
                <a:gd name="connsiteY104" fmla="*/ 762000 h 1288255"/>
                <a:gd name="connsiteX105" fmla="*/ 1278732 w 1378744"/>
                <a:gd name="connsiteY105" fmla="*/ 762000 h 1288255"/>
                <a:gd name="connsiteX106" fmla="*/ 1271588 w 1378744"/>
                <a:gd name="connsiteY106" fmla="*/ 735806 h 1288255"/>
                <a:gd name="connsiteX107" fmla="*/ 1378744 w 1378744"/>
                <a:gd name="connsiteY107" fmla="*/ 678656 h 1288255"/>
                <a:gd name="connsiteX108" fmla="*/ 1331119 w 1378744"/>
                <a:gd name="connsiteY108" fmla="*/ 552450 h 1288255"/>
                <a:gd name="connsiteX109" fmla="*/ 1278732 w 1378744"/>
                <a:gd name="connsiteY109" fmla="*/ 514350 h 1288255"/>
                <a:gd name="connsiteX110" fmla="*/ 1252538 w 1378744"/>
                <a:gd name="connsiteY110" fmla="*/ 431006 h 1288255"/>
                <a:gd name="connsiteX111" fmla="*/ 1181100 w 1378744"/>
                <a:gd name="connsiteY111" fmla="*/ 431006 h 1288255"/>
                <a:gd name="connsiteX112" fmla="*/ 1166813 w 1378744"/>
                <a:gd name="connsiteY112" fmla="*/ 395287 h 1288255"/>
                <a:gd name="connsiteX113" fmla="*/ 1107282 w 1378744"/>
                <a:gd name="connsiteY113" fmla="*/ 421481 h 1288255"/>
                <a:gd name="connsiteX114" fmla="*/ 1054894 w 1378744"/>
                <a:gd name="connsiteY114" fmla="*/ 414337 h 1288255"/>
                <a:gd name="connsiteX115" fmla="*/ 1028700 w 1378744"/>
                <a:gd name="connsiteY115" fmla="*/ 371475 h 1288255"/>
                <a:gd name="connsiteX116" fmla="*/ 1023938 w 1378744"/>
                <a:gd name="connsiteY116" fmla="*/ 288131 h 1288255"/>
                <a:gd name="connsiteX117" fmla="*/ 1012032 w 1378744"/>
                <a:gd name="connsiteY117" fmla="*/ 269081 h 1288255"/>
                <a:gd name="connsiteX118" fmla="*/ 1012032 w 1378744"/>
                <a:gd name="connsiteY118" fmla="*/ 211931 h 1288255"/>
                <a:gd name="connsiteX119" fmla="*/ 959644 w 1378744"/>
                <a:gd name="connsiteY119" fmla="*/ 190500 h 1288255"/>
                <a:gd name="connsiteX120" fmla="*/ 914400 w 1378744"/>
                <a:gd name="connsiteY120" fmla="*/ 111918 h 1288255"/>
                <a:gd name="connsiteX121" fmla="*/ 854869 w 1378744"/>
                <a:gd name="connsiteY121" fmla="*/ 76200 h 1288255"/>
                <a:gd name="connsiteX122" fmla="*/ 873919 w 1378744"/>
                <a:gd name="connsiteY122" fmla="*/ 16668 h 1288255"/>
                <a:gd name="connsiteX123" fmla="*/ 783432 w 1378744"/>
                <a:gd name="connsiteY123" fmla="*/ 0 h 1288255"/>
                <a:gd name="connsiteX0" fmla="*/ 783432 w 1378744"/>
                <a:gd name="connsiteY0" fmla="*/ 0 h 1288255"/>
                <a:gd name="connsiteX1" fmla="*/ 738188 w 1378744"/>
                <a:gd name="connsiteY1" fmla="*/ 26193 h 1288255"/>
                <a:gd name="connsiteX2" fmla="*/ 685800 w 1378744"/>
                <a:gd name="connsiteY2" fmla="*/ 28575 h 1288255"/>
                <a:gd name="connsiteX3" fmla="*/ 635794 w 1378744"/>
                <a:gd name="connsiteY3" fmla="*/ 73818 h 1288255"/>
                <a:gd name="connsiteX4" fmla="*/ 633413 w 1378744"/>
                <a:gd name="connsiteY4" fmla="*/ 114300 h 1288255"/>
                <a:gd name="connsiteX5" fmla="*/ 561975 w 1378744"/>
                <a:gd name="connsiteY5" fmla="*/ 190500 h 1288255"/>
                <a:gd name="connsiteX6" fmla="*/ 519113 w 1378744"/>
                <a:gd name="connsiteY6" fmla="*/ 214312 h 1288255"/>
                <a:gd name="connsiteX7" fmla="*/ 485775 w 1378744"/>
                <a:gd name="connsiteY7" fmla="*/ 252412 h 1288255"/>
                <a:gd name="connsiteX8" fmla="*/ 461963 w 1378744"/>
                <a:gd name="connsiteY8" fmla="*/ 273843 h 1288255"/>
                <a:gd name="connsiteX9" fmla="*/ 423863 w 1378744"/>
                <a:gd name="connsiteY9" fmla="*/ 333375 h 1288255"/>
                <a:gd name="connsiteX10" fmla="*/ 378619 w 1378744"/>
                <a:gd name="connsiteY10" fmla="*/ 357187 h 1288255"/>
                <a:gd name="connsiteX11" fmla="*/ 292894 w 1378744"/>
                <a:gd name="connsiteY11" fmla="*/ 376237 h 1288255"/>
                <a:gd name="connsiteX12" fmla="*/ 264319 w 1378744"/>
                <a:gd name="connsiteY12" fmla="*/ 373856 h 1288255"/>
                <a:gd name="connsiteX13" fmla="*/ 240507 w 1378744"/>
                <a:gd name="connsiteY13" fmla="*/ 359568 h 1288255"/>
                <a:gd name="connsiteX14" fmla="*/ 226219 w 1378744"/>
                <a:gd name="connsiteY14" fmla="*/ 338137 h 1288255"/>
                <a:gd name="connsiteX15" fmla="*/ 219075 w 1378744"/>
                <a:gd name="connsiteY15" fmla="*/ 311943 h 1288255"/>
                <a:gd name="connsiteX16" fmla="*/ 204788 w 1378744"/>
                <a:gd name="connsiteY16" fmla="*/ 309562 h 1288255"/>
                <a:gd name="connsiteX17" fmla="*/ 188119 w 1378744"/>
                <a:gd name="connsiteY17" fmla="*/ 304800 h 1288255"/>
                <a:gd name="connsiteX18" fmla="*/ 173832 w 1378744"/>
                <a:gd name="connsiteY18" fmla="*/ 302418 h 1288255"/>
                <a:gd name="connsiteX19" fmla="*/ 128588 w 1378744"/>
                <a:gd name="connsiteY19" fmla="*/ 352425 h 1288255"/>
                <a:gd name="connsiteX20" fmla="*/ 97632 w 1378744"/>
                <a:gd name="connsiteY20" fmla="*/ 371475 h 1288255"/>
                <a:gd name="connsiteX21" fmla="*/ 80963 w 1378744"/>
                <a:gd name="connsiteY21" fmla="*/ 390525 h 1288255"/>
                <a:gd name="connsiteX22" fmla="*/ 66675 w 1378744"/>
                <a:gd name="connsiteY22" fmla="*/ 435768 h 1288255"/>
                <a:gd name="connsiteX23" fmla="*/ 54769 w 1378744"/>
                <a:gd name="connsiteY23" fmla="*/ 447675 h 1288255"/>
                <a:gd name="connsiteX24" fmla="*/ 9525 w 1378744"/>
                <a:gd name="connsiteY24" fmla="*/ 466725 h 1288255"/>
                <a:gd name="connsiteX25" fmla="*/ 2382 w 1378744"/>
                <a:gd name="connsiteY25" fmla="*/ 481012 h 1288255"/>
                <a:gd name="connsiteX26" fmla="*/ 4763 w 1378744"/>
                <a:gd name="connsiteY26" fmla="*/ 533400 h 1288255"/>
                <a:gd name="connsiteX27" fmla="*/ 0 w 1378744"/>
                <a:gd name="connsiteY27" fmla="*/ 545306 h 1288255"/>
                <a:gd name="connsiteX28" fmla="*/ 73819 w 1378744"/>
                <a:gd name="connsiteY28" fmla="*/ 588168 h 1288255"/>
                <a:gd name="connsiteX29" fmla="*/ 90488 w 1378744"/>
                <a:gd name="connsiteY29" fmla="*/ 628650 h 1288255"/>
                <a:gd name="connsiteX30" fmla="*/ 83344 w 1378744"/>
                <a:gd name="connsiteY30" fmla="*/ 654843 h 1288255"/>
                <a:gd name="connsiteX31" fmla="*/ 73819 w 1378744"/>
                <a:gd name="connsiteY31" fmla="*/ 697706 h 1288255"/>
                <a:gd name="connsiteX32" fmla="*/ 78582 w 1378744"/>
                <a:gd name="connsiteY32" fmla="*/ 726281 h 1288255"/>
                <a:gd name="connsiteX33" fmla="*/ 95250 w 1378744"/>
                <a:gd name="connsiteY33" fmla="*/ 738187 h 1288255"/>
                <a:gd name="connsiteX34" fmla="*/ 116682 w 1378744"/>
                <a:gd name="connsiteY34" fmla="*/ 735806 h 1288255"/>
                <a:gd name="connsiteX35" fmla="*/ 123825 w 1378744"/>
                <a:gd name="connsiteY35" fmla="*/ 762000 h 1288255"/>
                <a:gd name="connsiteX36" fmla="*/ 126207 w 1378744"/>
                <a:gd name="connsiteY36" fmla="*/ 783431 h 1288255"/>
                <a:gd name="connsiteX37" fmla="*/ 152400 w 1378744"/>
                <a:gd name="connsiteY37" fmla="*/ 812006 h 1288255"/>
                <a:gd name="connsiteX38" fmla="*/ 164307 w 1378744"/>
                <a:gd name="connsiteY38" fmla="*/ 823912 h 1288255"/>
                <a:gd name="connsiteX39" fmla="*/ 173832 w 1378744"/>
                <a:gd name="connsiteY39" fmla="*/ 850106 h 1288255"/>
                <a:gd name="connsiteX40" fmla="*/ 169069 w 1378744"/>
                <a:gd name="connsiteY40" fmla="*/ 878681 h 1288255"/>
                <a:gd name="connsiteX41" fmla="*/ 176213 w 1378744"/>
                <a:gd name="connsiteY41" fmla="*/ 897731 h 1288255"/>
                <a:gd name="connsiteX42" fmla="*/ 200025 w 1378744"/>
                <a:gd name="connsiteY42" fmla="*/ 916781 h 1288255"/>
                <a:gd name="connsiteX43" fmla="*/ 226219 w 1378744"/>
                <a:gd name="connsiteY43" fmla="*/ 916781 h 1288255"/>
                <a:gd name="connsiteX44" fmla="*/ 300038 w 1378744"/>
                <a:gd name="connsiteY44" fmla="*/ 921543 h 1288255"/>
                <a:gd name="connsiteX45" fmla="*/ 395288 w 1378744"/>
                <a:gd name="connsiteY45" fmla="*/ 952500 h 1288255"/>
                <a:gd name="connsiteX46" fmla="*/ 414338 w 1378744"/>
                <a:gd name="connsiteY46" fmla="*/ 988218 h 1288255"/>
                <a:gd name="connsiteX47" fmla="*/ 435769 w 1378744"/>
                <a:gd name="connsiteY47" fmla="*/ 992981 h 1288255"/>
                <a:gd name="connsiteX48" fmla="*/ 464344 w 1378744"/>
                <a:gd name="connsiteY48" fmla="*/ 995362 h 1288255"/>
                <a:gd name="connsiteX49" fmla="*/ 507207 w 1378744"/>
                <a:gd name="connsiteY49" fmla="*/ 1026318 h 1288255"/>
                <a:gd name="connsiteX50" fmla="*/ 521494 w 1378744"/>
                <a:gd name="connsiteY50" fmla="*/ 1069181 h 1288255"/>
                <a:gd name="connsiteX51" fmla="*/ 545307 w 1378744"/>
                <a:gd name="connsiteY51" fmla="*/ 1107281 h 1288255"/>
                <a:gd name="connsiteX52" fmla="*/ 573882 w 1378744"/>
                <a:gd name="connsiteY52" fmla="*/ 1121568 h 1288255"/>
                <a:gd name="connsiteX53" fmla="*/ 585788 w 1378744"/>
                <a:gd name="connsiteY53" fmla="*/ 1131093 h 1288255"/>
                <a:gd name="connsiteX54" fmla="*/ 597694 w 1378744"/>
                <a:gd name="connsiteY54" fmla="*/ 1181100 h 1288255"/>
                <a:gd name="connsiteX55" fmla="*/ 633413 w 1378744"/>
                <a:gd name="connsiteY55" fmla="*/ 1250156 h 1288255"/>
                <a:gd name="connsiteX56" fmla="*/ 692944 w 1378744"/>
                <a:gd name="connsiteY56" fmla="*/ 1278730 h 1288255"/>
                <a:gd name="connsiteX57" fmla="*/ 728663 w 1378744"/>
                <a:gd name="connsiteY57" fmla="*/ 1288255 h 1288255"/>
                <a:gd name="connsiteX58" fmla="*/ 771525 w 1378744"/>
                <a:gd name="connsiteY58" fmla="*/ 1269205 h 1288255"/>
                <a:gd name="connsiteX59" fmla="*/ 771525 w 1378744"/>
                <a:gd name="connsiteY59" fmla="*/ 1235868 h 1288255"/>
                <a:gd name="connsiteX60" fmla="*/ 814388 w 1378744"/>
                <a:gd name="connsiteY60" fmla="*/ 1138237 h 1288255"/>
                <a:gd name="connsiteX61" fmla="*/ 795337 w 1378744"/>
                <a:gd name="connsiteY61" fmla="*/ 1212055 h 1288255"/>
                <a:gd name="connsiteX62" fmla="*/ 828675 w 1378744"/>
                <a:gd name="connsiteY62" fmla="*/ 1109662 h 1288255"/>
                <a:gd name="connsiteX63" fmla="*/ 833438 w 1378744"/>
                <a:gd name="connsiteY63" fmla="*/ 1085850 h 1288255"/>
                <a:gd name="connsiteX64" fmla="*/ 797719 w 1378744"/>
                <a:gd name="connsiteY64" fmla="*/ 1059656 h 1288255"/>
                <a:gd name="connsiteX65" fmla="*/ 790575 w 1378744"/>
                <a:gd name="connsiteY65" fmla="*/ 1038225 h 1288255"/>
                <a:gd name="connsiteX66" fmla="*/ 790575 w 1378744"/>
                <a:gd name="connsiteY66" fmla="*/ 1021556 h 1288255"/>
                <a:gd name="connsiteX67" fmla="*/ 845344 w 1378744"/>
                <a:gd name="connsiteY67" fmla="*/ 952500 h 1288255"/>
                <a:gd name="connsiteX68" fmla="*/ 845344 w 1378744"/>
                <a:gd name="connsiteY68" fmla="*/ 952500 h 1288255"/>
                <a:gd name="connsiteX69" fmla="*/ 888207 w 1378744"/>
                <a:gd name="connsiteY69" fmla="*/ 966787 h 1288255"/>
                <a:gd name="connsiteX70" fmla="*/ 907257 w 1378744"/>
                <a:gd name="connsiteY70" fmla="*/ 981075 h 1288255"/>
                <a:gd name="connsiteX71" fmla="*/ 938213 w 1378744"/>
                <a:gd name="connsiteY71" fmla="*/ 990600 h 1288255"/>
                <a:gd name="connsiteX72" fmla="*/ 964407 w 1378744"/>
                <a:gd name="connsiteY72" fmla="*/ 985837 h 1288255"/>
                <a:gd name="connsiteX73" fmla="*/ 985838 w 1378744"/>
                <a:gd name="connsiteY73" fmla="*/ 985837 h 1288255"/>
                <a:gd name="connsiteX74" fmla="*/ 995363 w 1378744"/>
                <a:gd name="connsiteY74" fmla="*/ 995362 h 1288255"/>
                <a:gd name="connsiteX75" fmla="*/ 978694 w 1378744"/>
                <a:gd name="connsiteY75" fmla="*/ 1012031 h 1288255"/>
                <a:gd name="connsiteX76" fmla="*/ 969169 w 1378744"/>
                <a:gd name="connsiteY76" fmla="*/ 1031081 h 1288255"/>
                <a:gd name="connsiteX77" fmla="*/ 954882 w 1378744"/>
                <a:gd name="connsiteY77" fmla="*/ 1054893 h 1288255"/>
                <a:gd name="connsiteX78" fmla="*/ 950119 w 1378744"/>
                <a:gd name="connsiteY78" fmla="*/ 1083468 h 1288255"/>
                <a:gd name="connsiteX79" fmla="*/ 962025 w 1378744"/>
                <a:gd name="connsiteY79" fmla="*/ 1107281 h 1288255"/>
                <a:gd name="connsiteX80" fmla="*/ 983457 w 1378744"/>
                <a:gd name="connsiteY80" fmla="*/ 1131093 h 1288255"/>
                <a:gd name="connsiteX81" fmla="*/ 1002507 w 1378744"/>
                <a:gd name="connsiteY81" fmla="*/ 1133475 h 1288255"/>
                <a:gd name="connsiteX82" fmla="*/ 1028700 w 1378744"/>
                <a:gd name="connsiteY82" fmla="*/ 1126331 h 1288255"/>
                <a:gd name="connsiteX83" fmla="*/ 1031082 w 1378744"/>
                <a:gd name="connsiteY83" fmla="*/ 1097756 h 1288255"/>
                <a:gd name="connsiteX84" fmla="*/ 1057275 w 1378744"/>
                <a:gd name="connsiteY84" fmla="*/ 1085850 h 1288255"/>
                <a:gd name="connsiteX85" fmla="*/ 1076325 w 1378744"/>
                <a:gd name="connsiteY85" fmla="*/ 1097756 h 1288255"/>
                <a:gd name="connsiteX86" fmla="*/ 1100138 w 1378744"/>
                <a:gd name="connsiteY86" fmla="*/ 1107281 h 1288255"/>
                <a:gd name="connsiteX87" fmla="*/ 1123950 w 1378744"/>
                <a:gd name="connsiteY87" fmla="*/ 1121568 h 1288255"/>
                <a:gd name="connsiteX88" fmla="*/ 1143000 w 1378744"/>
                <a:gd name="connsiteY88" fmla="*/ 1123950 h 1288255"/>
                <a:gd name="connsiteX89" fmla="*/ 1157288 w 1378744"/>
                <a:gd name="connsiteY89" fmla="*/ 1112043 h 1288255"/>
                <a:gd name="connsiteX90" fmla="*/ 1159669 w 1378744"/>
                <a:gd name="connsiteY90" fmla="*/ 1085850 h 1288255"/>
                <a:gd name="connsiteX91" fmla="*/ 1166813 w 1378744"/>
                <a:gd name="connsiteY91" fmla="*/ 1052512 h 1288255"/>
                <a:gd name="connsiteX92" fmla="*/ 1197769 w 1378744"/>
                <a:gd name="connsiteY92" fmla="*/ 1016793 h 1288255"/>
                <a:gd name="connsiteX93" fmla="*/ 1195388 w 1378744"/>
                <a:gd name="connsiteY93" fmla="*/ 954881 h 1288255"/>
                <a:gd name="connsiteX94" fmla="*/ 1209675 w 1378744"/>
                <a:gd name="connsiteY94" fmla="*/ 945356 h 1288255"/>
                <a:gd name="connsiteX95" fmla="*/ 1235869 w 1378744"/>
                <a:gd name="connsiteY95" fmla="*/ 945356 h 1288255"/>
                <a:gd name="connsiteX96" fmla="*/ 1235869 w 1378744"/>
                <a:gd name="connsiteY96" fmla="*/ 931068 h 1288255"/>
                <a:gd name="connsiteX97" fmla="*/ 1212057 w 1378744"/>
                <a:gd name="connsiteY97" fmla="*/ 912018 h 1288255"/>
                <a:gd name="connsiteX98" fmla="*/ 1195388 w 1378744"/>
                <a:gd name="connsiteY98" fmla="*/ 881062 h 1288255"/>
                <a:gd name="connsiteX99" fmla="*/ 1157288 w 1378744"/>
                <a:gd name="connsiteY99" fmla="*/ 871537 h 1288255"/>
                <a:gd name="connsiteX100" fmla="*/ 1119188 w 1378744"/>
                <a:gd name="connsiteY100" fmla="*/ 859631 h 1288255"/>
                <a:gd name="connsiteX101" fmla="*/ 1119188 w 1378744"/>
                <a:gd name="connsiteY101" fmla="*/ 831056 h 1288255"/>
                <a:gd name="connsiteX102" fmla="*/ 1135857 w 1378744"/>
                <a:gd name="connsiteY102" fmla="*/ 807243 h 1288255"/>
                <a:gd name="connsiteX103" fmla="*/ 1197769 w 1378744"/>
                <a:gd name="connsiteY103" fmla="*/ 759618 h 1288255"/>
                <a:gd name="connsiteX104" fmla="*/ 1247775 w 1378744"/>
                <a:gd name="connsiteY104" fmla="*/ 762000 h 1288255"/>
                <a:gd name="connsiteX105" fmla="*/ 1278732 w 1378744"/>
                <a:gd name="connsiteY105" fmla="*/ 762000 h 1288255"/>
                <a:gd name="connsiteX106" fmla="*/ 1271588 w 1378744"/>
                <a:gd name="connsiteY106" fmla="*/ 735806 h 1288255"/>
                <a:gd name="connsiteX107" fmla="*/ 1378744 w 1378744"/>
                <a:gd name="connsiteY107" fmla="*/ 678656 h 1288255"/>
                <a:gd name="connsiteX108" fmla="*/ 1331119 w 1378744"/>
                <a:gd name="connsiteY108" fmla="*/ 552450 h 1288255"/>
                <a:gd name="connsiteX109" fmla="*/ 1278732 w 1378744"/>
                <a:gd name="connsiteY109" fmla="*/ 514350 h 1288255"/>
                <a:gd name="connsiteX110" fmla="*/ 1252538 w 1378744"/>
                <a:gd name="connsiteY110" fmla="*/ 431006 h 1288255"/>
                <a:gd name="connsiteX111" fmla="*/ 1181100 w 1378744"/>
                <a:gd name="connsiteY111" fmla="*/ 431006 h 1288255"/>
                <a:gd name="connsiteX112" fmla="*/ 1166813 w 1378744"/>
                <a:gd name="connsiteY112" fmla="*/ 395287 h 1288255"/>
                <a:gd name="connsiteX113" fmla="*/ 1107282 w 1378744"/>
                <a:gd name="connsiteY113" fmla="*/ 421481 h 1288255"/>
                <a:gd name="connsiteX114" fmla="*/ 1054894 w 1378744"/>
                <a:gd name="connsiteY114" fmla="*/ 414337 h 1288255"/>
                <a:gd name="connsiteX115" fmla="*/ 1028700 w 1378744"/>
                <a:gd name="connsiteY115" fmla="*/ 371475 h 1288255"/>
                <a:gd name="connsiteX116" fmla="*/ 1023938 w 1378744"/>
                <a:gd name="connsiteY116" fmla="*/ 288131 h 1288255"/>
                <a:gd name="connsiteX117" fmla="*/ 1012032 w 1378744"/>
                <a:gd name="connsiteY117" fmla="*/ 269081 h 1288255"/>
                <a:gd name="connsiteX118" fmla="*/ 1012032 w 1378744"/>
                <a:gd name="connsiteY118" fmla="*/ 211931 h 1288255"/>
                <a:gd name="connsiteX119" fmla="*/ 959644 w 1378744"/>
                <a:gd name="connsiteY119" fmla="*/ 190500 h 1288255"/>
                <a:gd name="connsiteX120" fmla="*/ 914400 w 1378744"/>
                <a:gd name="connsiteY120" fmla="*/ 111918 h 1288255"/>
                <a:gd name="connsiteX121" fmla="*/ 854869 w 1378744"/>
                <a:gd name="connsiteY121" fmla="*/ 76200 h 1288255"/>
                <a:gd name="connsiteX122" fmla="*/ 873919 w 1378744"/>
                <a:gd name="connsiteY122" fmla="*/ 16668 h 1288255"/>
                <a:gd name="connsiteX123" fmla="*/ 783432 w 1378744"/>
                <a:gd name="connsiteY123" fmla="*/ 0 h 1288255"/>
                <a:gd name="connsiteX0" fmla="*/ 783432 w 1378744"/>
                <a:gd name="connsiteY0" fmla="*/ 0 h 1288255"/>
                <a:gd name="connsiteX1" fmla="*/ 738188 w 1378744"/>
                <a:gd name="connsiteY1" fmla="*/ 26193 h 1288255"/>
                <a:gd name="connsiteX2" fmla="*/ 685800 w 1378744"/>
                <a:gd name="connsiteY2" fmla="*/ 28575 h 1288255"/>
                <a:gd name="connsiteX3" fmla="*/ 635794 w 1378744"/>
                <a:gd name="connsiteY3" fmla="*/ 73818 h 1288255"/>
                <a:gd name="connsiteX4" fmla="*/ 633413 w 1378744"/>
                <a:gd name="connsiteY4" fmla="*/ 114300 h 1288255"/>
                <a:gd name="connsiteX5" fmla="*/ 561975 w 1378744"/>
                <a:gd name="connsiteY5" fmla="*/ 190500 h 1288255"/>
                <a:gd name="connsiteX6" fmla="*/ 519113 w 1378744"/>
                <a:gd name="connsiteY6" fmla="*/ 214312 h 1288255"/>
                <a:gd name="connsiteX7" fmla="*/ 485775 w 1378744"/>
                <a:gd name="connsiteY7" fmla="*/ 252412 h 1288255"/>
                <a:gd name="connsiteX8" fmla="*/ 461963 w 1378744"/>
                <a:gd name="connsiteY8" fmla="*/ 273843 h 1288255"/>
                <a:gd name="connsiteX9" fmla="*/ 423863 w 1378744"/>
                <a:gd name="connsiteY9" fmla="*/ 333375 h 1288255"/>
                <a:gd name="connsiteX10" fmla="*/ 378619 w 1378744"/>
                <a:gd name="connsiteY10" fmla="*/ 357187 h 1288255"/>
                <a:gd name="connsiteX11" fmla="*/ 292894 w 1378744"/>
                <a:gd name="connsiteY11" fmla="*/ 376237 h 1288255"/>
                <a:gd name="connsiteX12" fmla="*/ 264319 w 1378744"/>
                <a:gd name="connsiteY12" fmla="*/ 373856 h 1288255"/>
                <a:gd name="connsiteX13" fmla="*/ 240507 w 1378744"/>
                <a:gd name="connsiteY13" fmla="*/ 359568 h 1288255"/>
                <a:gd name="connsiteX14" fmla="*/ 226219 w 1378744"/>
                <a:gd name="connsiteY14" fmla="*/ 338137 h 1288255"/>
                <a:gd name="connsiteX15" fmla="*/ 219075 w 1378744"/>
                <a:gd name="connsiteY15" fmla="*/ 311943 h 1288255"/>
                <a:gd name="connsiteX16" fmla="*/ 204788 w 1378744"/>
                <a:gd name="connsiteY16" fmla="*/ 309562 h 1288255"/>
                <a:gd name="connsiteX17" fmla="*/ 188119 w 1378744"/>
                <a:gd name="connsiteY17" fmla="*/ 304800 h 1288255"/>
                <a:gd name="connsiteX18" fmla="*/ 173832 w 1378744"/>
                <a:gd name="connsiteY18" fmla="*/ 302418 h 1288255"/>
                <a:gd name="connsiteX19" fmla="*/ 128588 w 1378744"/>
                <a:gd name="connsiteY19" fmla="*/ 352425 h 1288255"/>
                <a:gd name="connsiteX20" fmla="*/ 97632 w 1378744"/>
                <a:gd name="connsiteY20" fmla="*/ 371475 h 1288255"/>
                <a:gd name="connsiteX21" fmla="*/ 80963 w 1378744"/>
                <a:gd name="connsiteY21" fmla="*/ 390525 h 1288255"/>
                <a:gd name="connsiteX22" fmla="*/ 66675 w 1378744"/>
                <a:gd name="connsiteY22" fmla="*/ 435768 h 1288255"/>
                <a:gd name="connsiteX23" fmla="*/ 54769 w 1378744"/>
                <a:gd name="connsiteY23" fmla="*/ 447675 h 1288255"/>
                <a:gd name="connsiteX24" fmla="*/ 9525 w 1378744"/>
                <a:gd name="connsiteY24" fmla="*/ 466725 h 1288255"/>
                <a:gd name="connsiteX25" fmla="*/ 2382 w 1378744"/>
                <a:gd name="connsiteY25" fmla="*/ 481012 h 1288255"/>
                <a:gd name="connsiteX26" fmla="*/ 4763 w 1378744"/>
                <a:gd name="connsiteY26" fmla="*/ 533400 h 1288255"/>
                <a:gd name="connsiteX27" fmla="*/ 0 w 1378744"/>
                <a:gd name="connsiteY27" fmla="*/ 545306 h 1288255"/>
                <a:gd name="connsiteX28" fmla="*/ 73819 w 1378744"/>
                <a:gd name="connsiteY28" fmla="*/ 588168 h 1288255"/>
                <a:gd name="connsiteX29" fmla="*/ 90488 w 1378744"/>
                <a:gd name="connsiteY29" fmla="*/ 628650 h 1288255"/>
                <a:gd name="connsiteX30" fmla="*/ 83344 w 1378744"/>
                <a:gd name="connsiteY30" fmla="*/ 654843 h 1288255"/>
                <a:gd name="connsiteX31" fmla="*/ 73819 w 1378744"/>
                <a:gd name="connsiteY31" fmla="*/ 697706 h 1288255"/>
                <a:gd name="connsiteX32" fmla="*/ 78582 w 1378744"/>
                <a:gd name="connsiteY32" fmla="*/ 726281 h 1288255"/>
                <a:gd name="connsiteX33" fmla="*/ 95250 w 1378744"/>
                <a:gd name="connsiteY33" fmla="*/ 738187 h 1288255"/>
                <a:gd name="connsiteX34" fmla="*/ 116682 w 1378744"/>
                <a:gd name="connsiteY34" fmla="*/ 735806 h 1288255"/>
                <a:gd name="connsiteX35" fmla="*/ 123825 w 1378744"/>
                <a:gd name="connsiteY35" fmla="*/ 762000 h 1288255"/>
                <a:gd name="connsiteX36" fmla="*/ 126207 w 1378744"/>
                <a:gd name="connsiteY36" fmla="*/ 783431 h 1288255"/>
                <a:gd name="connsiteX37" fmla="*/ 152400 w 1378744"/>
                <a:gd name="connsiteY37" fmla="*/ 812006 h 1288255"/>
                <a:gd name="connsiteX38" fmla="*/ 164307 w 1378744"/>
                <a:gd name="connsiteY38" fmla="*/ 823912 h 1288255"/>
                <a:gd name="connsiteX39" fmla="*/ 173832 w 1378744"/>
                <a:gd name="connsiteY39" fmla="*/ 850106 h 1288255"/>
                <a:gd name="connsiteX40" fmla="*/ 169069 w 1378744"/>
                <a:gd name="connsiteY40" fmla="*/ 878681 h 1288255"/>
                <a:gd name="connsiteX41" fmla="*/ 176213 w 1378744"/>
                <a:gd name="connsiteY41" fmla="*/ 897731 h 1288255"/>
                <a:gd name="connsiteX42" fmla="*/ 200025 w 1378744"/>
                <a:gd name="connsiteY42" fmla="*/ 916781 h 1288255"/>
                <a:gd name="connsiteX43" fmla="*/ 226219 w 1378744"/>
                <a:gd name="connsiteY43" fmla="*/ 916781 h 1288255"/>
                <a:gd name="connsiteX44" fmla="*/ 300038 w 1378744"/>
                <a:gd name="connsiteY44" fmla="*/ 921543 h 1288255"/>
                <a:gd name="connsiteX45" fmla="*/ 395288 w 1378744"/>
                <a:gd name="connsiteY45" fmla="*/ 952500 h 1288255"/>
                <a:gd name="connsiteX46" fmla="*/ 414338 w 1378744"/>
                <a:gd name="connsiteY46" fmla="*/ 988218 h 1288255"/>
                <a:gd name="connsiteX47" fmla="*/ 435769 w 1378744"/>
                <a:gd name="connsiteY47" fmla="*/ 992981 h 1288255"/>
                <a:gd name="connsiteX48" fmla="*/ 464344 w 1378744"/>
                <a:gd name="connsiteY48" fmla="*/ 995362 h 1288255"/>
                <a:gd name="connsiteX49" fmla="*/ 507207 w 1378744"/>
                <a:gd name="connsiteY49" fmla="*/ 1026318 h 1288255"/>
                <a:gd name="connsiteX50" fmla="*/ 521494 w 1378744"/>
                <a:gd name="connsiteY50" fmla="*/ 1069181 h 1288255"/>
                <a:gd name="connsiteX51" fmla="*/ 545307 w 1378744"/>
                <a:gd name="connsiteY51" fmla="*/ 1107281 h 1288255"/>
                <a:gd name="connsiteX52" fmla="*/ 573882 w 1378744"/>
                <a:gd name="connsiteY52" fmla="*/ 1121568 h 1288255"/>
                <a:gd name="connsiteX53" fmla="*/ 585788 w 1378744"/>
                <a:gd name="connsiteY53" fmla="*/ 1131093 h 1288255"/>
                <a:gd name="connsiteX54" fmla="*/ 597694 w 1378744"/>
                <a:gd name="connsiteY54" fmla="*/ 1181100 h 1288255"/>
                <a:gd name="connsiteX55" fmla="*/ 633413 w 1378744"/>
                <a:gd name="connsiteY55" fmla="*/ 1250156 h 1288255"/>
                <a:gd name="connsiteX56" fmla="*/ 692944 w 1378744"/>
                <a:gd name="connsiteY56" fmla="*/ 1278730 h 1288255"/>
                <a:gd name="connsiteX57" fmla="*/ 728663 w 1378744"/>
                <a:gd name="connsiteY57" fmla="*/ 1288255 h 1288255"/>
                <a:gd name="connsiteX58" fmla="*/ 771525 w 1378744"/>
                <a:gd name="connsiteY58" fmla="*/ 1269205 h 1288255"/>
                <a:gd name="connsiteX59" fmla="*/ 771525 w 1378744"/>
                <a:gd name="connsiteY59" fmla="*/ 1235868 h 1288255"/>
                <a:gd name="connsiteX60" fmla="*/ 814388 w 1378744"/>
                <a:gd name="connsiteY60" fmla="*/ 1138237 h 1288255"/>
                <a:gd name="connsiteX61" fmla="*/ 795337 w 1378744"/>
                <a:gd name="connsiteY61" fmla="*/ 1212055 h 1288255"/>
                <a:gd name="connsiteX62" fmla="*/ 828675 w 1378744"/>
                <a:gd name="connsiteY62" fmla="*/ 1109662 h 1288255"/>
                <a:gd name="connsiteX63" fmla="*/ 812007 w 1378744"/>
                <a:gd name="connsiteY63" fmla="*/ 1171574 h 1288255"/>
                <a:gd name="connsiteX64" fmla="*/ 833438 w 1378744"/>
                <a:gd name="connsiteY64" fmla="*/ 1085850 h 1288255"/>
                <a:gd name="connsiteX65" fmla="*/ 797719 w 1378744"/>
                <a:gd name="connsiteY65" fmla="*/ 1059656 h 1288255"/>
                <a:gd name="connsiteX66" fmla="*/ 790575 w 1378744"/>
                <a:gd name="connsiteY66" fmla="*/ 1038225 h 1288255"/>
                <a:gd name="connsiteX67" fmla="*/ 790575 w 1378744"/>
                <a:gd name="connsiteY67" fmla="*/ 1021556 h 1288255"/>
                <a:gd name="connsiteX68" fmla="*/ 845344 w 1378744"/>
                <a:gd name="connsiteY68" fmla="*/ 952500 h 1288255"/>
                <a:gd name="connsiteX69" fmla="*/ 845344 w 1378744"/>
                <a:gd name="connsiteY69" fmla="*/ 952500 h 1288255"/>
                <a:gd name="connsiteX70" fmla="*/ 888207 w 1378744"/>
                <a:gd name="connsiteY70" fmla="*/ 966787 h 1288255"/>
                <a:gd name="connsiteX71" fmla="*/ 907257 w 1378744"/>
                <a:gd name="connsiteY71" fmla="*/ 981075 h 1288255"/>
                <a:gd name="connsiteX72" fmla="*/ 938213 w 1378744"/>
                <a:gd name="connsiteY72" fmla="*/ 990600 h 1288255"/>
                <a:gd name="connsiteX73" fmla="*/ 964407 w 1378744"/>
                <a:gd name="connsiteY73" fmla="*/ 985837 h 1288255"/>
                <a:gd name="connsiteX74" fmla="*/ 985838 w 1378744"/>
                <a:gd name="connsiteY74" fmla="*/ 985837 h 1288255"/>
                <a:gd name="connsiteX75" fmla="*/ 995363 w 1378744"/>
                <a:gd name="connsiteY75" fmla="*/ 995362 h 1288255"/>
                <a:gd name="connsiteX76" fmla="*/ 978694 w 1378744"/>
                <a:gd name="connsiteY76" fmla="*/ 1012031 h 1288255"/>
                <a:gd name="connsiteX77" fmla="*/ 969169 w 1378744"/>
                <a:gd name="connsiteY77" fmla="*/ 1031081 h 1288255"/>
                <a:gd name="connsiteX78" fmla="*/ 954882 w 1378744"/>
                <a:gd name="connsiteY78" fmla="*/ 1054893 h 1288255"/>
                <a:gd name="connsiteX79" fmla="*/ 950119 w 1378744"/>
                <a:gd name="connsiteY79" fmla="*/ 1083468 h 1288255"/>
                <a:gd name="connsiteX80" fmla="*/ 962025 w 1378744"/>
                <a:gd name="connsiteY80" fmla="*/ 1107281 h 1288255"/>
                <a:gd name="connsiteX81" fmla="*/ 983457 w 1378744"/>
                <a:gd name="connsiteY81" fmla="*/ 1131093 h 1288255"/>
                <a:gd name="connsiteX82" fmla="*/ 1002507 w 1378744"/>
                <a:gd name="connsiteY82" fmla="*/ 1133475 h 1288255"/>
                <a:gd name="connsiteX83" fmla="*/ 1028700 w 1378744"/>
                <a:gd name="connsiteY83" fmla="*/ 1126331 h 1288255"/>
                <a:gd name="connsiteX84" fmla="*/ 1031082 w 1378744"/>
                <a:gd name="connsiteY84" fmla="*/ 1097756 h 1288255"/>
                <a:gd name="connsiteX85" fmla="*/ 1057275 w 1378744"/>
                <a:gd name="connsiteY85" fmla="*/ 1085850 h 1288255"/>
                <a:gd name="connsiteX86" fmla="*/ 1076325 w 1378744"/>
                <a:gd name="connsiteY86" fmla="*/ 1097756 h 1288255"/>
                <a:gd name="connsiteX87" fmla="*/ 1100138 w 1378744"/>
                <a:gd name="connsiteY87" fmla="*/ 1107281 h 1288255"/>
                <a:gd name="connsiteX88" fmla="*/ 1123950 w 1378744"/>
                <a:gd name="connsiteY88" fmla="*/ 1121568 h 1288255"/>
                <a:gd name="connsiteX89" fmla="*/ 1143000 w 1378744"/>
                <a:gd name="connsiteY89" fmla="*/ 1123950 h 1288255"/>
                <a:gd name="connsiteX90" fmla="*/ 1157288 w 1378744"/>
                <a:gd name="connsiteY90" fmla="*/ 1112043 h 1288255"/>
                <a:gd name="connsiteX91" fmla="*/ 1159669 w 1378744"/>
                <a:gd name="connsiteY91" fmla="*/ 1085850 h 1288255"/>
                <a:gd name="connsiteX92" fmla="*/ 1166813 w 1378744"/>
                <a:gd name="connsiteY92" fmla="*/ 1052512 h 1288255"/>
                <a:gd name="connsiteX93" fmla="*/ 1197769 w 1378744"/>
                <a:gd name="connsiteY93" fmla="*/ 1016793 h 1288255"/>
                <a:gd name="connsiteX94" fmla="*/ 1195388 w 1378744"/>
                <a:gd name="connsiteY94" fmla="*/ 954881 h 1288255"/>
                <a:gd name="connsiteX95" fmla="*/ 1209675 w 1378744"/>
                <a:gd name="connsiteY95" fmla="*/ 945356 h 1288255"/>
                <a:gd name="connsiteX96" fmla="*/ 1235869 w 1378744"/>
                <a:gd name="connsiteY96" fmla="*/ 945356 h 1288255"/>
                <a:gd name="connsiteX97" fmla="*/ 1235869 w 1378744"/>
                <a:gd name="connsiteY97" fmla="*/ 931068 h 1288255"/>
                <a:gd name="connsiteX98" fmla="*/ 1212057 w 1378744"/>
                <a:gd name="connsiteY98" fmla="*/ 912018 h 1288255"/>
                <a:gd name="connsiteX99" fmla="*/ 1195388 w 1378744"/>
                <a:gd name="connsiteY99" fmla="*/ 881062 h 1288255"/>
                <a:gd name="connsiteX100" fmla="*/ 1157288 w 1378744"/>
                <a:gd name="connsiteY100" fmla="*/ 871537 h 1288255"/>
                <a:gd name="connsiteX101" fmla="*/ 1119188 w 1378744"/>
                <a:gd name="connsiteY101" fmla="*/ 859631 h 1288255"/>
                <a:gd name="connsiteX102" fmla="*/ 1119188 w 1378744"/>
                <a:gd name="connsiteY102" fmla="*/ 831056 h 1288255"/>
                <a:gd name="connsiteX103" fmla="*/ 1135857 w 1378744"/>
                <a:gd name="connsiteY103" fmla="*/ 807243 h 1288255"/>
                <a:gd name="connsiteX104" fmla="*/ 1197769 w 1378744"/>
                <a:gd name="connsiteY104" fmla="*/ 759618 h 1288255"/>
                <a:gd name="connsiteX105" fmla="*/ 1247775 w 1378744"/>
                <a:gd name="connsiteY105" fmla="*/ 762000 h 1288255"/>
                <a:gd name="connsiteX106" fmla="*/ 1278732 w 1378744"/>
                <a:gd name="connsiteY106" fmla="*/ 762000 h 1288255"/>
                <a:gd name="connsiteX107" fmla="*/ 1271588 w 1378744"/>
                <a:gd name="connsiteY107" fmla="*/ 735806 h 1288255"/>
                <a:gd name="connsiteX108" fmla="*/ 1378744 w 1378744"/>
                <a:gd name="connsiteY108" fmla="*/ 678656 h 1288255"/>
                <a:gd name="connsiteX109" fmla="*/ 1331119 w 1378744"/>
                <a:gd name="connsiteY109" fmla="*/ 552450 h 1288255"/>
                <a:gd name="connsiteX110" fmla="*/ 1278732 w 1378744"/>
                <a:gd name="connsiteY110" fmla="*/ 514350 h 1288255"/>
                <a:gd name="connsiteX111" fmla="*/ 1252538 w 1378744"/>
                <a:gd name="connsiteY111" fmla="*/ 431006 h 1288255"/>
                <a:gd name="connsiteX112" fmla="*/ 1181100 w 1378744"/>
                <a:gd name="connsiteY112" fmla="*/ 431006 h 1288255"/>
                <a:gd name="connsiteX113" fmla="*/ 1166813 w 1378744"/>
                <a:gd name="connsiteY113" fmla="*/ 395287 h 1288255"/>
                <a:gd name="connsiteX114" fmla="*/ 1107282 w 1378744"/>
                <a:gd name="connsiteY114" fmla="*/ 421481 h 1288255"/>
                <a:gd name="connsiteX115" fmla="*/ 1054894 w 1378744"/>
                <a:gd name="connsiteY115" fmla="*/ 414337 h 1288255"/>
                <a:gd name="connsiteX116" fmla="*/ 1028700 w 1378744"/>
                <a:gd name="connsiteY116" fmla="*/ 371475 h 1288255"/>
                <a:gd name="connsiteX117" fmla="*/ 1023938 w 1378744"/>
                <a:gd name="connsiteY117" fmla="*/ 288131 h 1288255"/>
                <a:gd name="connsiteX118" fmla="*/ 1012032 w 1378744"/>
                <a:gd name="connsiteY118" fmla="*/ 269081 h 1288255"/>
                <a:gd name="connsiteX119" fmla="*/ 1012032 w 1378744"/>
                <a:gd name="connsiteY119" fmla="*/ 211931 h 1288255"/>
                <a:gd name="connsiteX120" fmla="*/ 959644 w 1378744"/>
                <a:gd name="connsiteY120" fmla="*/ 190500 h 1288255"/>
                <a:gd name="connsiteX121" fmla="*/ 914400 w 1378744"/>
                <a:gd name="connsiteY121" fmla="*/ 111918 h 1288255"/>
                <a:gd name="connsiteX122" fmla="*/ 854869 w 1378744"/>
                <a:gd name="connsiteY122" fmla="*/ 76200 h 1288255"/>
                <a:gd name="connsiteX123" fmla="*/ 873919 w 1378744"/>
                <a:gd name="connsiteY123" fmla="*/ 16668 h 1288255"/>
                <a:gd name="connsiteX124" fmla="*/ 783432 w 1378744"/>
                <a:gd name="connsiteY124" fmla="*/ 0 h 1288255"/>
                <a:gd name="connsiteX0" fmla="*/ 783432 w 1378744"/>
                <a:gd name="connsiteY0" fmla="*/ 0 h 1288255"/>
                <a:gd name="connsiteX1" fmla="*/ 738188 w 1378744"/>
                <a:gd name="connsiteY1" fmla="*/ 26193 h 1288255"/>
                <a:gd name="connsiteX2" fmla="*/ 685800 w 1378744"/>
                <a:gd name="connsiteY2" fmla="*/ 28575 h 1288255"/>
                <a:gd name="connsiteX3" fmla="*/ 635794 w 1378744"/>
                <a:gd name="connsiteY3" fmla="*/ 73818 h 1288255"/>
                <a:gd name="connsiteX4" fmla="*/ 633413 w 1378744"/>
                <a:gd name="connsiteY4" fmla="*/ 114300 h 1288255"/>
                <a:gd name="connsiteX5" fmla="*/ 561975 w 1378744"/>
                <a:gd name="connsiteY5" fmla="*/ 190500 h 1288255"/>
                <a:gd name="connsiteX6" fmla="*/ 519113 w 1378744"/>
                <a:gd name="connsiteY6" fmla="*/ 214312 h 1288255"/>
                <a:gd name="connsiteX7" fmla="*/ 485775 w 1378744"/>
                <a:gd name="connsiteY7" fmla="*/ 252412 h 1288255"/>
                <a:gd name="connsiteX8" fmla="*/ 461963 w 1378744"/>
                <a:gd name="connsiteY8" fmla="*/ 273843 h 1288255"/>
                <a:gd name="connsiteX9" fmla="*/ 423863 w 1378744"/>
                <a:gd name="connsiteY9" fmla="*/ 333375 h 1288255"/>
                <a:gd name="connsiteX10" fmla="*/ 378619 w 1378744"/>
                <a:gd name="connsiteY10" fmla="*/ 357187 h 1288255"/>
                <a:gd name="connsiteX11" fmla="*/ 292894 w 1378744"/>
                <a:gd name="connsiteY11" fmla="*/ 376237 h 1288255"/>
                <a:gd name="connsiteX12" fmla="*/ 264319 w 1378744"/>
                <a:gd name="connsiteY12" fmla="*/ 373856 h 1288255"/>
                <a:gd name="connsiteX13" fmla="*/ 240507 w 1378744"/>
                <a:gd name="connsiteY13" fmla="*/ 359568 h 1288255"/>
                <a:gd name="connsiteX14" fmla="*/ 226219 w 1378744"/>
                <a:gd name="connsiteY14" fmla="*/ 338137 h 1288255"/>
                <a:gd name="connsiteX15" fmla="*/ 219075 w 1378744"/>
                <a:gd name="connsiteY15" fmla="*/ 311943 h 1288255"/>
                <a:gd name="connsiteX16" fmla="*/ 204788 w 1378744"/>
                <a:gd name="connsiteY16" fmla="*/ 309562 h 1288255"/>
                <a:gd name="connsiteX17" fmla="*/ 188119 w 1378744"/>
                <a:gd name="connsiteY17" fmla="*/ 304800 h 1288255"/>
                <a:gd name="connsiteX18" fmla="*/ 173832 w 1378744"/>
                <a:gd name="connsiteY18" fmla="*/ 302418 h 1288255"/>
                <a:gd name="connsiteX19" fmla="*/ 128588 w 1378744"/>
                <a:gd name="connsiteY19" fmla="*/ 352425 h 1288255"/>
                <a:gd name="connsiteX20" fmla="*/ 97632 w 1378744"/>
                <a:gd name="connsiteY20" fmla="*/ 371475 h 1288255"/>
                <a:gd name="connsiteX21" fmla="*/ 80963 w 1378744"/>
                <a:gd name="connsiteY21" fmla="*/ 390525 h 1288255"/>
                <a:gd name="connsiteX22" fmla="*/ 66675 w 1378744"/>
                <a:gd name="connsiteY22" fmla="*/ 435768 h 1288255"/>
                <a:gd name="connsiteX23" fmla="*/ 54769 w 1378744"/>
                <a:gd name="connsiteY23" fmla="*/ 447675 h 1288255"/>
                <a:gd name="connsiteX24" fmla="*/ 9525 w 1378744"/>
                <a:gd name="connsiteY24" fmla="*/ 466725 h 1288255"/>
                <a:gd name="connsiteX25" fmla="*/ 2382 w 1378744"/>
                <a:gd name="connsiteY25" fmla="*/ 481012 h 1288255"/>
                <a:gd name="connsiteX26" fmla="*/ 4763 w 1378744"/>
                <a:gd name="connsiteY26" fmla="*/ 533400 h 1288255"/>
                <a:gd name="connsiteX27" fmla="*/ 0 w 1378744"/>
                <a:gd name="connsiteY27" fmla="*/ 545306 h 1288255"/>
                <a:gd name="connsiteX28" fmla="*/ 73819 w 1378744"/>
                <a:gd name="connsiteY28" fmla="*/ 588168 h 1288255"/>
                <a:gd name="connsiteX29" fmla="*/ 90488 w 1378744"/>
                <a:gd name="connsiteY29" fmla="*/ 628650 h 1288255"/>
                <a:gd name="connsiteX30" fmla="*/ 83344 w 1378744"/>
                <a:gd name="connsiteY30" fmla="*/ 654843 h 1288255"/>
                <a:gd name="connsiteX31" fmla="*/ 73819 w 1378744"/>
                <a:gd name="connsiteY31" fmla="*/ 697706 h 1288255"/>
                <a:gd name="connsiteX32" fmla="*/ 78582 w 1378744"/>
                <a:gd name="connsiteY32" fmla="*/ 726281 h 1288255"/>
                <a:gd name="connsiteX33" fmla="*/ 95250 w 1378744"/>
                <a:gd name="connsiteY33" fmla="*/ 738187 h 1288255"/>
                <a:gd name="connsiteX34" fmla="*/ 116682 w 1378744"/>
                <a:gd name="connsiteY34" fmla="*/ 735806 h 1288255"/>
                <a:gd name="connsiteX35" fmla="*/ 123825 w 1378744"/>
                <a:gd name="connsiteY35" fmla="*/ 762000 h 1288255"/>
                <a:gd name="connsiteX36" fmla="*/ 126207 w 1378744"/>
                <a:gd name="connsiteY36" fmla="*/ 783431 h 1288255"/>
                <a:gd name="connsiteX37" fmla="*/ 152400 w 1378744"/>
                <a:gd name="connsiteY37" fmla="*/ 812006 h 1288255"/>
                <a:gd name="connsiteX38" fmla="*/ 164307 w 1378744"/>
                <a:gd name="connsiteY38" fmla="*/ 823912 h 1288255"/>
                <a:gd name="connsiteX39" fmla="*/ 173832 w 1378744"/>
                <a:gd name="connsiteY39" fmla="*/ 850106 h 1288255"/>
                <a:gd name="connsiteX40" fmla="*/ 169069 w 1378744"/>
                <a:gd name="connsiteY40" fmla="*/ 878681 h 1288255"/>
                <a:gd name="connsiteX41" fmla="*/ 176213 w 1378744"/>
                <a:gd name="connsiteY41" fmla="*/ 897731 h 1288255"/>
                <a:gd name="connsiteX42" fmla="*/ 200025 w 1378744"/>
                <a:gd name="connsiteY42" fmla="*/ 916781 h 1288255"/>
                <a:gd name="connsiteX43" fmla="*/ 226219 w 1378744"/>
                <a:gd name="connsiteY43" fmla="*/ 916781 h 1288255"/>
                <a:gd name="connsiteX44" fmla="*/ 300038 w 1378744"/>
                <a:gd name="connsiteY44" fmla="*/ 921543 h 1288255"/>
                <a:gd name="connsiteX45" fmla="*/ 395288 w 1378744"/>
                <a:gd name="connsiteY45" fmla="*/ 952500 h 1288255"/>
                <a:gd name="connsiteX46" fmla="*/ 414338 w 1378744"/>
                <a:gd name="connsiteY46" fmla="*/ 988218 h 1288255"/>
                <a:gd name="connsiteX47" fmla="*/ 435769 w 1378744"/>
                <a:gd name="connsiteY47" fmla="*/ 992981 h 1288255"/>
                <a:gd name="connsiteX48" fmla="*/ 464344 w 1378744"/>
                <a:gd name="connsiteY48" fmla="*/ 995362 h 1288255"/>
                <a:gd name="connsiteX49" fmla="*/ 507207 w 1378744"/>
                <a:gd name="connsiteY49" fmla="*/ 1026318 h 1288255"/>
                <a:gd name="connsiteX50" fmla="*/ 521494 w 1378744"/>
                <a:gd name="connsiteY50" fmla="*/ 1069181 h 1288255"/>
                <a:gd name="connsiteX51" fmla="*/ 545307 w 1378744"/>
                <a:gd name="connsiteY51" fmla="*/ 1107281 h 1288255"/>
                <a:gd name="connsiteX52" fmla="*/ 573882 w 1378744"/>
                <a:gd name="connsiteY52" fmla="*/ 1121568 h 1288255"/>
                <a:gd name="connsiteX53" fmla="*/ 585788 w 1378744"/>
                <a:gd name="connsiteY53" fmla="*/ 1131093 h 1288255"/>
                <a:gd name="connsiteX54" fmla="*/ 597694 w 1378744"/>
                <a:gd name="connsiteY54" fmla="*/ 1181100 h 1288255"/>
                <a:gd name="connsiteX55" fmla="*/ 633413 w 1378744"/>
                <a:gd name="connsiteY55" fmla="*/ 1250156 h 1288255"/>
                <a:gd name="connsiteX56" fmla="*/ 692944 w 1378744"/>
                <a:gd name="connsiteY56" fmla="*/ 1278730 h 1288255"/>
                <a:gd name="connsiteX57" fmla="*/ 728663 w 1378744"/>
                <a:gd name="connsiteY57" fmla="*/ 1288255 h 1288255"/>
                <a:gd name="connsiteX58" fmla="*/ 771525 w 1378744"/>
                <a:gd name="connsiteY58" fmla="*/ 1269205 h 1288255"/>
                <a:gd name="connsiteX59" fmla="*/ 771525 w 1378744"/>
                <a:gd name="connsiteY59" fmla="*/ 1235868 h 1288255"/>
                <a:gd name="connsiteX60" fmla="*/ 814388 w 1378744"/>
                <a:gd name="connsiteY60" fmla="*/ 1138237 h 1288255"/>
                <a:gd name="connsiteX61" fmla="*/ 795337 w 1378744"/>
                <a:gd name="connsiteY61" fmla="*/ 1212055 h 1288255"/>
                <a:gd name="connsiteX62" fmla="*/ 828675 w 1378744"/>
                <a:gd name="connsiteY62" fmla="*/ 1109662 h 1288255"/>
                <a:gd name="connsiteX63" fmla="*/ 809625 w 1378744"/>
                <a:gd name="connsiteY63" fmla="*/ 1197768 h 1288255"/>
                <a:gd name="connsiteX64" fmla="*/ 833438 w 1378744"/>
                <a:gd name="connsiteY64" fmla="*/ 1085850 h 1288255"/>
                <a:gd name="connsiteX65" fmla="*/ 797719 w 1378744"/>
                <a:gd name="connsiteY65" fmla="*/ 1059656 h 1288255"/>
                <a:gd name="connsiteX66" fmla="*/ 790575 w 1378744"/>
                <a:gd name="connsiteY66" fmla="*/ 1038225 h 1288255"/>
                <a:gd name="connsiteX67" fmla="*/ 790575 w 1378744"/>
                <a:gd name="connsiteY67" fmla="*/ 1021556 h 1288255"/>
                <a:gd name="connsiteX68" fmla="*/ 845344 w 1378744"/>
                <a:gd name="connsiteY68" fmla="*/ 952500 h 1288255"/>
                <a:gd name="connsiteX69" fmla="*/ 845344 w 1378744"/>
                <a:gd name="connsiteY69" fmla="*/ 952500 h 1288255"/>
                <a:gd name="connsiteX70" fmla="*/ 888207 w 1378744"/>
                <a:gd name="connsiteY70" fmla="*/ 966787 h 1288255"/>
                <a:gd name="connsiteX71" fmla="*/ 907257 w 1378744"/>
                <a:gd name="connsiteY71" fmla="*/ 981075 h 1288255"/>
                <a:gd name="connsiteX72" fmla="*/ 938213 w 1378744"/>
                <a:gd name="connsiteY72" fmla="*/ 990600 h 1288255"/>
                <a:gd name="connsiteX73" fmla="*/ 964407 w 1378744"/>
                <a:gd name="connsiteY73" fmla="*/ 985837 h 1288255"/>
                <a:gd name="connsiteX74" fmla="*/ 985838 w 1378744"/>
                <a:gd name="connsiteY74" fmla="*/ 985837 h 1288255"/>
                <a:gd name="connsiteX75" fmla="*/ 995363 w 1378744"/>
                <a:gd name="connsiteY75" fmla="*/ 995362 h 1288255"/>
                <a:gd name="connsiteX76" fmla="*/ 978694 w 1378744"/>
                <a:gd name="connsiteY76" fmla="*/ 1012031 h 1288255"/>
                <a:gd name="connsiteX77" fmla="*/ 969169 w 1378744"/>
                <a:gd name="connsiteY77" fmla="*/ 1031081 h 1288255"/>
                <a:gd name="connsiteX78" fmla="*/ 954882 w 1378744"/>
                <a:gd name="connsiteY78" fmla="*/ 1054893 h 1288255"/>
                <a:gd name="connsiteX79" fmla="*/ 950119 w 1378744"/>
                <a:gd name="connsiteY79" fmla="*/ 1083468 h 1288255"/>
                <a:gd name="connsiteX80" fmla="*/ 962025 w 1378744"/>
                <a:gd name="connsiteY80" fmla="*/ 1107281 h 1288255"/>
                <a:gd name="connsiteX81" fmla="*/ 983457 w 1378744"/>
                <a:gd name="connsiteY81" fmla="*/ 1131093 h 1288255"/>
                <a:gd name="connsiteX82" fmla="*/ 1002507 w 1378744"/>
                <a:gd name="connsiteY82" fmla="*/ 1133475 h 1288255"/>
                <a:gd name="connsiteX83" fmla="*/ 1028700 w 1378744"/>
                <a:gd name="connsiteY83" fmla="*/ 1126331 h 1288255"/>
                <a:gd name="connsiteX84" fmla="*/ 1031082 w 1378744"/>
                <a:gd name="connsiteY84" fmla="*/ 1097756 h 1288255"/>
                <a:gd name="connsiteX85" fmla="*/ 1057275 w 1378744"/>
                <a:gd name="connsiteY85" fmla="*/ 1085850 h 1288255"/>
                <a:gd name="connsiteX86" fmla="*/ 1076325 w 1378744"/>
                <a:gd name="connsiteY86" fmla="*/ 1097756 h 1288255"/>
                <a:gd name="connsiteX87" fmla="*/ 1100138 w 1378744"/>
                <a:gd name="connsiteY87" fmla="*/ 1107281 h 1288255"/>
                <a:gd name="connsiteX88" fmla="*/ 1123950 w 1378744"/>
                <a:gd name="connsiteY88" fmla="*/ 1121568 h 1288255"/>
                <a:gd name="connsiteX89" fmla="*/ 1143000 w 1378744"/>
                <a:gd name="connsiteY89" fmla="*/ 1123950 h 1288255"/>
                <a:gd name="connsiteX90" fmla="*/ 1157288 w 1378744"/>
                <a:gd name="connsiteY90" fmla="*/ 1112043 h 1288255"/>
                <a:gd name="connsiteX91" fmla="*/ 1159669 w 1378744"/>
                <a:gd name="connsiteY91" fmla="*/ 1085850 h 1288255"/>
                <a:gd name="connsiteX92" fmla="*/ 1166813 w 1378744"/>
                <a:gd name="connsiteY92" fmla="*/ 1052512 h 1288255"/>
                <a:gd name="connsiteX93" fmla="*/ 1197769 w 1378744"/>
                <a:gd name="connsiteY93" fmla="*/ 1016793 h 1288255"/>
                <a:gd name="connsiteX94" fmla="*/ 1195388 w 1378744"/>
                <a:gd name="connsiteY94" fmla="*/ 954881 h 1288255"/>
                <a:gd name="connsiteX95" fmla="*/ 1209675 w 1378744"/>
                <a:gd name="connsiteY95" fmla="*/ 945356 h 1288255"/>
                <a:gd name="connsiteX96" fmla="*/ 1235869 w 1378744"/>
                <a:gd name="connsiteY96" fmla="*/ 945356 h 1288255"/>
                <a:gd name="connsiteX97" fmla="*/ 1235869 w 1378744"/>
                <a:gd name="connsiteY97" fmla="*/ 931068 h 1288255"/>
                <a:gd name="connsiteX98" fmla="*/ 1212057 w 1378744"/>
                <a:gd name="connsiteY98" fmla="*/ 912018 h 1288255"/>
                <a:gd name="connsiteX99" fmla="*/ 1195388 w 1378744"/>
                <a:gd name="connsiteY99" fmla="*/ 881062 h 1288255"/>
                <a:gd name="connsiteX100" fmla="*/ 1157288 w 1378744"/>
                <a:gd name="connsiteY100" fmla="*/ 871537 h 1288255"/>
                <a:gd name="connsiteX101" fmla="*/ 1119188 w 1378744"/>
                <a:gd name="connsiteY101" fmla="*/ 859631 h 1288255"/>
                <a:gd name="connsiteX102" fmla="*/ 1119188 w 1378744"/>
                <a:gd name="connsiteY102" fmla="*/ 831056 h 1288255"/>
                <a:gd name="connsiteX103" fmla="*/ 1135857 w 1378744"/>
                <a:gd name="connsiteY103" fmla="*/ 807243 h 1288255"/>
                <a:gd name="connsiteX104" fmla="*/ 1197769 w 1378744"/>
                <a:gd name="connsiteY104" fmla="*/ 759618 h 1288255"/>
                <a:gd name="connsiteX105" fmla="*/ 1247775 w 1378744"/>
                <a:gd name="connsiteY105" fmla="*/ 762000 h 1288255"/>
                <a:gd name="connsiteX106" fmla="*/ 1278732 w 1378744"/>
                <a:gd name="connsiteY106" fmla="*/ 762000 h 1288255"/>
                <a:gd name="connsiteX107" fmla="*/ 1271588 w 1378744"/>
                <a:gd name="connsiteY107" fmla="*/ 735806 h 1288255"/>
                <a:gd name="connsiteX108" fmla="*/ 1378744 w 1378744"/>
                <a:gd name="connsiteY108" fmla="*/ 678656 h 1288255"/>
                <a:gd name="connsiteX109" fmla="*/ 1331119 w 1378744"/>
                <a:gd name="connsiteY109" fmla="*/ 552450 h 1288255"/>
                <a:gd name="connsiteX110" fmla="*/ 1278732 w 1378744"/>
                <a:gd name="connsiteY110" fmla="*/ 514350 h 1288255"/>
                <a:gd name="connsiteX111" fmla="*/ 1252538 w 1378744"/>
                <a:gd name="connsiteY111" fmla="*/ 431006 h 1288255"/>
                <a:gd name="connsiteX112" fmla="*/ 1181100 w 1378744"/>
                <a:gd name="connsiteY112" fmla="*/ 431006 h 1288255"/>
                <a:gd name="connsiteX113" fmla="*/ 1166813 w 1378744"/>
                <a:gd name="connsiteY113" fmla="*/ 395287 h 1288255"/>
                <a:gd name="connsiteX114" fmla="*/ 1107282 w 1378744"/>
                <a:gd name="connsiteY114" fmla="*/ 421481 h 1288255"/>
                <a:gd name="connsiteX115" fmla="*/ 1054894 w 1378744"/>
                <a:gd name="connsiteY115" fmla="*/ 414337 h 1288255"/>
                <a:gd name="connsiteX116" fmla="*/ 1028700 w 1378744"/>
                <a:gd name="connsiteY116" fmla="*/ 371475 h 1288255"/>
                <a:gd name="connsiteX117" fmla="*/ 1023938 w 1378744"/>
                <a:gd name="connsiteY117" fmla="*/ 288131 h 1288255"/>
                <a:gd name="connsiteX118" fmla="*/ 1012032 w 1378744"/>
                <a:gd name="connsiteY118" fmla="*/ 269081 h 1288255"/>
                <a:gd name="connsiteX119" fmla="*/ 1012032 w 1378744"/>
                <a:gd name="connsiteY119" fmla="*/ 211931 h 1288255"/>
                <a:gd name="connsiteX120" fmla="*/ 959644 w 1378744"/>
                <a:gd name="connsiteY120" fmla="*/ 190500 h 1288255"/>
                <a:gd name="connsiteX121" fmla="*/ 914400 w 1378744"/>
                <a:gd name="connsiteY121" fmla="*/ 111918 h 1288255"/>
                <a:gd name="connsiteX122" fmla="*/ 854869 w 1378744"/>
                <a:gd name="connsiteY122" fmla="*/ 76200 h 1288255"/>
                <a:gd name="connsiteX123" fmla="*/ 873919 w 1378744"/>
                <a:gd name="connsiteY123" fmla="*/ 16668 h 1288255"/>
                <a:gd name="connsiteX124" fmla="*/ 783432 w 1378744"/>
                <a:gd name="connsiteY124" fmla="*/ 0 h 1288255"/>
                <a:gd name="connsiteX0" fmla="*/ 783432 w 1378744"/>
                <a:gd name="connsiteY0" fmla="*/ 0 h 1288255"/>
                <a:gd name="connsiteX1" fmla="*/ 738188 w 1378744"/>
                <a:gd name="connsiteY1" fmla="*/ 26193 h 1288255"/>
                <a:gd name="connsiteX2" fmla="*/ 685800 w 1378744"/>
                <a:gd name="connsiteY2" fmla="*/ 28575 h 1288255"/>
                <a:gd name="connsiteX3" fmla="*/ 635794 w 1378744"/>
                <a:gd name="connsiteY3" fmla="*/ 73818 h 1288255"/>
                <a:gd name="connsiteX4" fmla="*/ 633413 w 1378744"/>
                <a:gd name="connsiteY4" fmla="*/ 114300 h 1288255"/>
                <a:gd name="connsiteX5" fmla="*/ 561975 w 1378744"/>
                <a:gd name="connsiteY5" fmla="*/ 190500 h 1288255"/>
                <a:gd name="connsiteX6" fmla="*/ 519113 w 1378744"/>
                <a:gd name="connsiteY6" fmla="*/ 214312 h 1288255"/>
                <a:gd name="connsiteX7" fmla="*/ 485775 w 1378744"/>
                <a:gd name="connsiteY7" fmla="*/ 252412 h 1288255"/>
                <a:gd name="connsiteX8" fmla="*/ 461963 w 1378744"/>
                <a:gd name="connsiteY8" fmla="*/ 273843 h 1288255"/>
                <a:gd name="connsiteX9" fmla="*/ 423863 w 1378744"/>
                <a:gd name="connsiteY9" fmla="*/ 333375 h 1288255"/>
                <a:gd name="connsiteX10" fmla="*/ 378619 w 1378744"/>
                <a:gd name="connsiteY10" fmla="*/ 357187 h 1288255"/>
                <a:gd name="connsiteX11" fmla="*/ 292894 w 1378744"/>
                <a:gd name="connsiteY11" fmla="*/ 376237 h 1288255"/>
                <a:gd name="connsiteX12" fmla="*/ 264319 w 1378744"/>
                <a:gd name="connsiteY12" fmla="*/ 373856 h 1288255"/>
                <a:gd name="connsiteX13" fmla="*/ 240507 w 1378744"/>
                <a:gd name="connsiteY13" fmla="*/ 359568 h 1288255"/>
                <a:gd name="connsiteX14" fmla="*/ 226219 w 1378744"/>
                <a:gd name="connsiteY14" fmla="*/ 338137 h 1288255"/>
                <a:gd name="connsiteX15" fmla="*/ 219075 w 1378744"/>
                <a:gd name="connsiteY15" fmla="*/ 311943 h 1288255"/>
                <a:gd name="connsiteX16" fmla="*/ 204788 w 1378744"/>
                <a:gd name="connsiteY16" fmla="*/ 309562 h 1288255"/>
                <a:gd name="connsiteX17" fmla="*/ 188119 w 1378744"/>
                <a:gd name="connsiteY17" fmla="*/ 304800 h 1288255"/>
                <a:gd name="connsiteX18" fmla="*/ 173832 w 1378744"/>
                <a:gd name="connsiteY18" fmla="*/ 302418 h 1288255"/>
                <a:gd name="connsiteX19" fmla="*/ 128588 w 1378744"/>
                <a:gd name="connsiteY19" fmla="*/ 352425 h 1288255"/>
                <a:gd name="connsiteX20" fmla="*/ 97632 w 1378744"/>
                <a:gd name="connsiteY20" fmla="*/ 371475 h 1288255"/>
                <a:gd name="connsiteX21" fmla="*/ 80963 w 1378744"/>
                <a:gd name="connsiteY21" fmla="*/ 390525 h 1288255"/>
                <a:gd name="connsiteX22" fmla="*/ 66675 w 1378744"/>
                <a:gd name="connsiteY22" fmla="*/ 435768 h 1288255"/>
                <a:gd name="connsiteX23" fmla="*/ 54769 w 1378744"/>
                <a:gd name="connsiteY23" fmla="*/ 447675 h 1288255"/>
                <a:gd name="connsiteX24" fmla="*/ 9525 w 1378744"/>
                <a:gd name="connsiteY24" fmla="*/ 466725 h 1288255"/>
                <a:gd name="connsiteX25" fmla="*/ 2382 w 1378744"/>
                <a:gd name="connsiteY25" fmla="*/ 481012 h 1288255"/>
                <a:gd name="connsiteX26" fmla="*/ 4763 w 1378744"/>
                <a:gd name="connsiteY26" fmla="*/ 533400 h 1288255"/>
                <a:gd name="connsiteX27" fmla="*/ 0 w 1378744"/>
                <a:gd name="connsiteY27" fmla="*/ 545306 h 1288255"/>
                <a:gd name="connsiteX28" fmla="*/ 73819 w 1378744"/>
                <a:gd name="connsiteY28" fmla="*/ 588168 h 1288255"/>
                <a:gd name="connsiteX29" fmla="*/ 90488 w 1378744"/>
                <a:gd name="connsiteY29" fmla="*/ 628650 h 1288255"/>
                <a:gd name="connsiteX30" fmla="*/ 83344 w 1378744"/>
                <a:gd name="connsiteY30" fmla="*/ 654843 h 1288255"/>
                <a:gd name="connsiteX31" fmla="*/ 73819 w 1378744"/>
                <a:gd name="connsiteY31" fmla="*/ 697706 h 1288255"/>
                <a:gd name="connsiteX32" fmla="*/ 78582 w 1378744"/>
                <a:gd name="connsiteY32" fmla="*/ 726281 h 1288255"/>
                <a:gd name="connsiteX33" fmla="*/ 95250 w 1378744"/>
                <a:gd name="connsiteY33" fmla="*/ 738187 h 1288255"/>
                <a:gd name="connsiteX34" fmla="*/ 116682 w 1378744"/>
                <a:gd name="connsiteY34" fmla="*/ 735806 h 1288255"/>
                <a:gd name="connsiteX35" fmla="*/ 123825 w 1378744"/>
                <a:gd name="connsiteY35" fmla="*/ 762000 h 1288255"/>
                <a:gd name="connsiteX36" fmla="*/ 126207 w 1378744"/>
                <a:gd name="connsiteY36" fmla="*/ 783431 h 1288255"/>
                <a:gd name="connsiteX37" fmla="*/ 152400 w 1378744"/>
                <a:gd name="connsiteY37" fmla="*/ 812006 h 1288255"/>
                <a:gd name="connsiteX38" fmla="*/ 164307 w 1378744"/>
                <a:gd name="connsiteY38" fmla="*/ 823912 h 1288255"/>
                <a:gd name="connsiteX39" fmla="*/ 173832 w 1378744"/>
                <a:gd name="connsiteY39" fmla="*/ 850106 h 1288255"/>
                <a:gd name="connsiteX40" fmla="*/ 169069 w 1378744"/>
                <a:gd name="connsiteY40" fmla="*/ 878681 h 1288255"/>
                <a:gd name="connsiteX41" fmla="*/ 176213 w 1378744"/>
                <a:gd name="connsiteY41" fmla="*/ 897731 h 1288255"/>
                <a:gd name="connsiteX42" fmla="*/ 200025 w 1378744"/>
                <a:gd name="connsiteY42" fmla="*/ 916781 h 1288255"/>
                <a:gd name="connsiteX43" fmla="*/ 226219 w 1378744"/>
                <a:gd name="connsiteY43" fmla="*/ 916781 h 1288255"/>
                <a:gd name="connsiteX44" fmla="*/ 300038 w 1378744"/>
                <a:gd name="connsiteY44" fmla="*/ 921543 h 1288255"/>
                <a:gd name="connsiteX45" fmla="*/ 395288 w 1378744"/>
                <a:gd name="connsiteY45" fmla="*/ 952500 h 1288255"/>
                <a:gd name="connsiteX46" fmla="*/ 414338 w 1378744"/>
                <a:gd name="connsiteY46" fmla="*/ 988218 h 1288255"/>
                <a:gd name="connsiteX47" fmla="*/ 435769 w 1378744"/>
                <a:gd name="connsiteY47" fmla="*/ 992981 h 1288255"/>
                <a:gd name="connsiteX48" fmla="*/ 464344 w 1378744"/>
                <a:gd name="connsiteY48" fmla="*/ 995362 h 1288255"/>
                <a:gd name="connsiteX49" fmla="*/ 507207 w 1378744"/>
                <a:gd name="connsiteY49" fmla="*/ 1026318 h 1288255"/>
                <a:gd name="connsiteX50" fmla="*/ 521494 w 1378744"/>
                <a:gd name="connsiteY50" fmla="*/ 1069181 h 1288255"/>
                <a:gd name="connsiteX51" fmla="*/ 545307 w 1378744"/>
                <a:gd name="connsiteY51" fmla="*/ 1107281 h 1288255"/>
                <a:gd name="connsiteX52" fmla="*/ 573882 w 1378744"/>
                <a:gd name="connsiteY52" fmla="*/ 1121568 h 1288255"/>
                <a:gd name="connsiteX53" fmla="*/ 585788 w 1378744"/>
                <a:gd name="connsiteY53" fmla="*/ 1131093 h 1288255"/>
                <a:gd name="connsiteX54" fmla="*/ 597694 w 1378744"/>
                <a:gd name="connsiteY54" fmla="*/ 1181100 h 1288255"/>
                <a:gd name="connsiteX55" fmla="*/ 633413 w 1378744"/>
                <a:gd name="connsiteY55" fmla="*/ 1250156 h 1288255"/>
                <a:gd name="connsiteX56" fmla="*/ 692944 w 1378744"/>
                <a:gd name="connsiteY56" fmla="*/ 1278730 h 1288255"/>
                <a:gd name="connsiteX57" fmla="*/ 728663 w 1378744"/>
                <a:gd name="connsiteY57" fmla="*/ 1288255 h 1288255"/>
                <a:gd name="connsiteX58" fmla="*/ 771525 w 1378744"/>
                <a:gd name="connsiteY58" fmla="*/ 1269205 h 1288255"/>
                <a:gd name="connsiteX59" fmla="*/ 771525 w 1378744"/>
                <a:gd name="connsiteY59" fmla="*/ 1235868 h 1288255"/>
                <a:gd name="connsiteX60" fmla="*/ 800101 w 1378744"/>
                <a:gd name="connsiteY60" fmla="*/ 1142999 h 1288255"/>
                <a:gd name="connsiteX61" fmla="*/ 795337 w 1378744"/>
                <a:gd name="connsiteY61" fmla="*/ 1212055 h 1288255"/>
                <a:gd name="connsiteX62" fmla="*/ 828675 w 1378744"/>
                <a:gd name="connsiteY62" fmla="*/ 1109662 h 1288255"/>
                <a:gd name="connsiteX63" fmla="*/ 809625 w 1378744"/>
                <a:gd name="connsiteY63" fmla="*/ 1197768 h 1288255"/>
                <a:gd name="connsiteX64" fmla="*/ 833438 w 1378744"/>
                <a:gd name="connsiteY64" fmla="*/ 1085850 h 1288255"/>
                <a:gd name="connsiteX65" fmla="*/ 797719 w 1378744"/>
                <a:gd name="connsiteY65" fmla="*/ 1059656 h 1288255"/>
                <a:gd name="connsiteX66" fmla="*/ 790575 w 1378744"/>
                <a:gd name="connsiteY66" fmla="*/ 1038225 h 1288255"/>
                <a:gd name="connsiteX67" fmla="*/ 790575 w 1378744"/>
                <a:gd name="connsiteY67" fmla="*/ 1021556 h 1288255"/>
                <a:gd name="connsiteX68" fmla="*/ 845344 w 1378744"/>
                <a:gd name="connsiteY68" fmla="*/ 952500 h 1288255"/>
                <a:gd name="connsiteX69" fmla="*/ 845344 w 1378744"/>
                <a:gd name="connsiteY69" fmla="*/ 952500 h 1288255"/>
                <a:gd name="connsiteX70" fmla="*/ 888207 w 1378744"/>
                <a:gd name="connsiteY70" fmla="*/ 966787 h 1288255"/>
                <a:gd name="connsiteX71" fmla="*/ 907257 w 1378744"/>
                <a:gd name="connsiteY71" fmla="*/ 981075 h 1288255"/>
                <a:gd name="connsiteX72" fmla="*/ 938213 w 1378744"/>
                <a:gd name="connsiteY72" fmla="*/ 990600 h 1288255"/>
                <a:gd name="connsiteX73" fmla="*/ 964407 w 1378744"/>
                <a:gd name="connsiteY73" fmla="*/ 985837 h 1288255"/>
                <a:gd name="connsiteX74" fmla="*/ 985838 w 1378744"/>
                <a:gd name="connsiteY74" fmla="*/ 985837 h 1288255"/>
                <a:gd name="connsiteX75" fmla="*/ 995363 w 1378744"/>
                <a:gd name="connsiteY75" fmla="*/ 995362 h 1288255"/>
                <a:gd name="connsiteX76" fmla="*/ 978694 w 1378744"/>
                <a:gd name="connsiteY76" fmla="*/ 1012031 h 1288255"/>
                <a:gd name="connsiteX77" fmla="*/ 969169 w 1378744"/>
                <a:gd name="connsiteY77" fmla="*/ 1031081 h 1288255"/>
                <a:gd name="connsiteX78" fmla="*/ 954882 w 1378744"/>
                <a:gd name="connsiteY78" fmla="*/ 1054893 h 1288255"/>
                <a:gd name="connsiteX79" fmla="*/ 950119 w 1378744"/>
                <a:gd name="connsiteY79" fmla="*/ 1083468 h 1288255"/>
                <a:gd name="connsiteX80" fmla="*/ 962025 w 1378744"/>
                <a:gd name="connsiteY80" fmla="*/ 1107281 h 1288255"/>
                <a:gd name="connsiteX81" fmla="*/ 983457 w 1378744"/>
                <a:gd name="connsiteY81" fmla="*/ 1131093 h 1288255"/>
                <a:gd name="connsiteX82" fmla="*/ 1002507 w 1378744"/>
                <a:gd name="connsiteY82" fmla="*/ 1133475 h 1288255"/>
                <a:gd name="connsiteX83" fmla="*/ 1028700 w 1378744"/>
                <a:gd name="connsiteY83" fmla="*/ 1126331 h 1288255"/>
                <a:gd name="connsiteX84" fmla="*/ 1031082 w 1378744"/>
                <a:gd name="connsiteY84" fmla="*/ 1097756 h 1288255"/>
                <a:gd name="connsiteX85" fmla="*/ 1057275 w 1378744"/>
                <a:gd name="connsiteY85" fmla="*/ 1085850 h 1288255"/>
                <a:gd name="connsiteX86" fmla="*/ 1076325 w 1378744"/>
                <a:gd name="connsiteY86" fmla="*/ 1097756 h 1288255"/>
                <a:gd name="connsiteX87" fmla="*/ 1100138 w 1378744"/>
                <a:gd name="connsiteY87" fmla="*/ 1107281 h 1288255"/>
                <a:gd name="connsiteX88" fmla="*/ 1123950 w 1378744"/>
                <a:gd name="connsiteY88" fmla="*/ 1121568 h 1288255"/>
                <a:gd name="connsiteX89" fmla="*/ 1143000 w 1378744"/>
                <a:gd name="connsiteY89" fmla="*/ 1123950 h 1288255"/>
                <a:gd name="connsiteX90" fmla="*/ 1157288 w 1378744"/>
                <a:gd name="connsiteY90" fmla="*/ 1112043 h 1288255"/>
                <a:gd name="connsiteX91" fmla="*/ 1159669 w 1378744"/>
                <a:gd name="connsiteY91" fmla="*/ 1085850 h 1288255"/>
                <a:gd name="connsiteX92" fmla="*/ 1166813 w 1378744"/>
                <a:gd name="connsiteY92" fmla="*/ 1052512 h 1288255"/>
                <a:gd name="connsiteX93" fmla="*/ 1197769 w 1378744"/>
                <a:gd name="connsiteY93" fmla="*/ 1016793 h 1288255"/>
                <a:gd name="connsiteX94" fmla="*/ 1195388 w 1378744"/>
                <a:gd name="connsiteY94" fmla="*/ 954881 h 1288255"/>
                <a:gd name="connsiteX95" fmla="*/ 1209675 w 1378744"/>
                <a:gd name="connsiteY95" fmla="*/ 945356 h 1288255"/>
                <a:gd name="connsiteX96" fmla="*/ 1235869 w 1378744"/>
                <a:gd name="connsiteY96" fmla="*/ 945356 h 1288255"/>
                <a:gd name="connsiteX97" fmla="*/ 1235869 w 1378744"/>
                <a:gd name="connsiteY97" fmla="*/ 931068 h 1288255"/>
                <a:gd name="connsiteX98" fmla="*/ 1212057 w 1378744"/>
                <a:gd name="connsiteY98" fmla="*/ 912018 h 1288255"/>
                <a:gd name="connsiteX99" fmla="*/ 1195388 w 1378744"/>
                <a:gd name="connsiteY99" fmla="*/ 881062 h 1288255"/>
                <a:gd name="connsiteX100" fmla="*/ 1157288 w 1378744"/>
                <a:gd name="connsiteY100" fmla="*/ 871537 h 1288255"/>
                <a:gd name="connsiteX101" fmla="*/ 1119188 w 1378744"/>
                <a:gd name="connsiteY101" fmla="*/ 859631 h 1288255"/>
                <a:gd name="connsiteX102" fmla="*/ 1119188 w 1378744"/>
                <a:gd name="connsiteY102" fmla="*/ 831056 h 1288255"/>
                <a:gd name="connsiteX103" fmla="*/ 1135857 w 1378744"/>
                <a:gd name="connsiteY103" fmla="*/ 807243 h 1288255"/>
                <a:gd name="connsiteX104" fmla="*/ 1197769 w 1378744"/>
                <a:gd name="connsiteY104" fmla="*/ 759618 h 1288255"/>
                <a:gd name="connsiteX105" fmla="*/ 1247775 w 1378744"/>
                <a:gd name="connsiteY105" fmla="*/ 762000 h 1288255"/>
                <a:gd name="connsiteX106" fmla="*/ 1278732 w 1378744"/>
                <a:gd name="connsiteY106" fmla="*/ 762000 h 1288255"/>
                <a:gd name="connsiteX107" fmla="*/ 1271588 w 1378744"/>
                <a:gd name="connsiteY107" fmla="*/ 735806 h 1288255"/>
                <a:gd name="connsiteX108" fmla="*/ 1378744 w 1378744"/>
                <a:gd name="connsiteY108" fmla="*/ 678656 h 1288255"/>
                <a:gd name="connsiteX109" fmla="*/ 1331119 w 1378744"/>
                <a:gd name="connsiteY109" fmla="*/ 552450 h 1288255"/>
                <a:gd name="connsiteX110" fmla="*/ 1278732 w 1378744"/>
                <a:gd name="connsiteY110" fmla="*/ 514350 h 1288255"/>
                <a:gd name="connsiteX111" fmla="*/ 1252538 w 1378744"/>
                <a:gd name="connsiteY111" fmla="*/ 431006 h 1288255"/>
                <a:gd name="connsiteX112" fmla="*/ 1181100 w 1378744"/>
                <a:gd name="connsiteY112" fmla="*/ 431006 h 1288255"/>
                <a:gd name="connsiteX113" fmla="*/ 1166813 w 1378744"/>
                <a:gd name="connsiteY113" fmla="*/ 395287 h 1288255"/>
                <a:gd name="connsiteX114" fmla="*/ 1107282 w 1378744"/>
                <a:gd name="connsiteY114" fmla="*/ 421481 h 1288255"/>
                <a:gd name="connsiteX115" fmla="*/ 1054894 w 1378744"/>
                <a:gd name="connsiteY115" fmla="*/ 414337 h 1288255"/>
                <a:gd name="connsiteX116" fmla="*/ 1028700 w 1378744"/>
                <a:gd name="connsiteY116" fmla="*/ 371475 h 1288255"/>
                <a:gd name="connsiteX117" fmla="*/ 1023938 w 1378744"/>
                <a:gd name="connsiteY117" fmla="*/ 288131 h 1288255"/>
                <a:gd name="connsiteX118" fmla="*/ 1012032 w 1378744"/>
                <a:gd name="connsiteY118" fmla="*/ 269081 h 1288255"/>
                <a:gd name="connsiteX119" fmla="*/ 1012032 w 1378744"/>
                <a:gd name="connsiteY119" fmla="*/ 211931 h 1288255"/>
                <a:gd name="connsiteX120" fmla="*/ 959644 w 1378744"/>
                <a:gd name="connsiteY120" fmla="*/ 190500 h 1288255"/>
                <a:gd name="connsiteX121" fmla="*/ 914400 w 1378744"/>
                <a:gd name="connsiteY121" fmla="*/ 111918 h 1288255"/>
                <a:gd name="connsiteX122" fmla="*/ 854869 w 1378744"/>
                <a:gd name="connsiteY122" fmla="*/ 76200 h 1288255"/>
                <a:gd name="connsiteX123" fmla="*/ 873919 w 1378744"/>
                <a:gd name="connsiteY123" fmla="*/ 16668 h 1288255"/>
                <a:gd name="connsiteX124" fmla="*/ 783432 w 1378744"/>
                <a:gd name="connsiteY124" fmla="*/ 0 h 1288255"/>
                <a:gd name="connsiteX0" fmla="*/ 783432 w 1378744"/>
                <a:gd name="connsiteY0" fmla="*/ 0 h 1288255"/>
                <a:gd name="connsiteX1" fmla="*/ 738188 w 1378744"/>
                <a:gd name="connsiteY1" fmla="*/ 26193 h 1288255"/>
                <a:gd name="connsiteX2" fmla="*/ 685800 w 1378744"/>
                <a:gd name="connsiteY2" fmla="*/ 28575 h 1288255"/>
                <a:gd name="connsiteX3" fmla="*/ 635794 w 1378744"/>
                <a:gd name="connsiteY3" fmla="*/ 73818 h 1288255"/>
                <a:gd name="connsiteX4" fmla="*/ 633413 w 1378744"/>
                <a:gd name="connsiteY4" fmla="*/ 114300 h 1288255"/>
                <a:gd name="connsiteX5" fmla="*/ 561975 w 1378744"/>
                <a:gd name="connsiteY5" fmla="*/ 190500 h 1288255"/>
                <a:gd name="connsiteX6" fmla="*/ 519113 w 1378744"/>
                <a:gd name="connsiteY6" fmla="*/ 214312 h 1288255"/>
                <a:gd name="connsiteX7" fmla="*/ 485775 w 1378744"/>
                <a:gd name="connsiteY7" fmla="*/ 252412 h 1288255"/>
                <a:gd name="connsiteX8" fmla="*/ 461963 w 1378744"/>
                <a:gd name="connsiteY8" fmla="*/ 273843 h 1288255"/>
                <a:gd name="connsiteX9" fmla="*/ 423863 w 1378744"/>
                <a:gd name="connsiteY9" fmla="*/ 333375 h 1288255"/>
                <a:gd name="connsiteX10" fmla="*/ 378619 w 1378744"/>
                <a:gd name="connsiteY10" fmla="*/ 357187 h 1288255"/>
                <a:gd name="connsiteX11" fmla="*/ 292894 w 1378744"/>
                <a:gd name="connsiteY11" fmla="*/ 376237 h 1288255"/>
                <a:gd name="connsiteX12" fmla="*/ 264319 w 1378744"/>
                <a:gd name="connsiteY12" fmla="*/ 373856 h 1288255"/>
                <a:gd name="connsiteX13" fmla="*/ 240507 w 1378744"/>
                <a:gd name="connsiteY13" fmla="*/ 359568 h 1288255"/>
                <a:gd name="connsiteX14" fmla="*/ 226219 w 1378744"/>
                <a:gd name="connsiteY14" fmla="*/ 338137 h 1288255"/>
                <a:gd name="connsiteX15" fmla="*/ 219075 w 1378744"/>
                <a:gd name="connsiteY15" fmla="*/ 311943 h 1288255"/>
                <a:gd name="connsiteX16" fmla="*/ 204788 w 1378744"/>
                <a:gd name="connsiteY16" fmla="*/ 309562 h 1288255"/>
                <a:gd name="connsiteX17" fmla="*/ 188119 w 1378744"/>
                <a:gd name="connsiteY17" fmla="*/ 304800 h 1288255"/>
                <a:gd name="connsiteX18" fmla="*/ 173832 w 1378744"/>
                <a:gd name="connsiteY18" fmla="*/ 302418 h 1288255"/>
                <a:gd name="connsiteX19" fmla="*/ 128588 w 1378744"/>
                <a:gd name="connsiteY19" fmla="*/ 352425 h 1288255"/>
                <a:gd name="connsiteX20" fmla="*/ 97632 w 1378744"/>
                <a:gd name="connsiteY20" fmla="*/ 371475 h 1288255"/>
                <a:gd name="connsiteX21" fmla="*/ 80963 w 1378744"/>
                <a:gd name="connsiteY21" fmla="*/ 390525 h 1288255"/>
                <a:gd name="connsiteX22" fmla="*/ 66675 w 1378744"/>
                <a:gd name="connsiteY22" fmla="*/ 435768 h 1288255"/>
                <a:gd name="connsiteX23" fmla="*/ 54769 w 1378744"/>
                <a:gd name="connsiteY23" fmla="*/ 447675 h 1288255"/>
                <a:gd name="connsiteX24" fmla="*/ 9525 w 1378744"/>
                <a:gd name="connsiteY24" fmla="*/ 466725 h 1288255"/>
                <a:gd name="connsiteX25" fmla="*/ 2382 w 1378744"/>
                <a:gd name="connsiteY25" fmla="*/ 481012 h 1288255"/>
                <a:gd name="connsiteX26" fmla="*/ 4763 w 1378744"/>
                <a:gd name="connsiteY26" fmla="*/ 533400 h 1288255"/>
                <a:gd name="connsiteX27" fmla="*/ 0 w 1378744"/>
                <a:gd name="connsiteY27" fmla="*/ 545306 h 1288255"/>
                <a:gd name="connsiteX28" fmla="*/ 73819 w 1378744"/>
                <a:gd name="connsiteY28" fmla="*/ 588168 h 1288255"/>
                <a:gd name="connsiteX29" fmla="*/ 90488 w 1378744"/>
                <a:gd name="connsiteY29" fmla="*/ 628650 h 1288255"/>
                <a:gd name="connsiteX30" fmla="*/ 83344 w 1378744"/>
                <a:gd name="connsiteY30" fmla="*/ 654843 h 1288255"/>
                <a:gd name="connsiteX31" fmla="*/ 73819 w 1378744"/>
                <a:gd name="connsiteY31" fmla="*/ 697706 h 1288255"/>
                <a:gd name="connsiteX32" fmla="*/ 78582 w 1378744"/>
                <a:gd name="connsiteY32" fmla="*/ 726281 h 1288255"/>
                <a:gd name="connsiteX33" fmla="*/ 95250 w 1378744"/>
                <a:gd name="connsiteY33" fmla="*/ 738187 h 1288255"/>
                <a:gd name="connsiteX34" fmla="*/ 116682 w 1378744"/>
                <a:gd name="connsiteY34" fmla="*/ 735806 h 1288255"/>
                <a:gd name="connsiteX35" fmla="*/ 123825 w 1378744"/>
                <a:gd name="connsiteY35" fmla="*/ 762000 h 1288255"/>
                <a:gd name="connsiteX36" fmla="*/ 126207 w 1378744"/>
                <a:gd name="connsiteY36" fmla="*/ 783431 h 1288255"/>
                <a:gd name="connsiteX37" fmla="*/ 152400 w 1378744"/>
                <a:gd name="connsiteY37" fmla="*/ 812006 h 1288255"/>
                <a:gd name="connsiteX38" fmla="*/ 164307 w 1378744"/>
                <a:gd name="connsiteY38" fmla="*/ 823912 h 1288255"/>
                <a:gd name="connsiteX39" fmla="*/ 173832 w 1378744"/>
                <a:gd name="connsiteY39" fmla="*/ 850106 h 1288255"/>
                <a:gd name="connsiteX40" fmla="*/ 169069 w 1378744"/>
                <a:gd name="connsiteY40" fmla="*/ 878681 h 1288255"/>
                <a:gd name="connsiteX41" fmla="*/ 176213 w 1378744"/>
                <a:gd name="connsiteY41" fmla="*/ 897731 h 1288255"/>
                <a:gd name="connsiteX42" fmla="*/ 200025 w 1378744"/>
                <a:gd name="connsiteY42" fmla="*/ 916781 h 1288255"/>
                <a:gd name="connsiteX43" fmla="*/ 226219 w 1378744"/>
                <a:gd name="connsiteY43" fmla="*/ 916781 h 1288255"/>
                <a:gd name="connsiteX44" fmla="*/ 300038 w 1378744"/>
                <a:gd name="connsiteY44" fmla="*/ 921543 h 1288255"/>
                <a:gd name="connsiteX45" fmla="*/ 395288 w 1378744"/>
                <a:gd name="connsiteY45" fmla="*/ 952500 h 1288255"/>
                <a:gd name="connsiteX46" fmla="*/ 414338 w 1378744"/>
                <a:gd name="connsiteY46" fmla="*/ 988218 h 1288255"/>
                <a:gd name="connsiteX47" fmla="*/ 435769 w 1378744"/>
                <a:gd name="connsiteY47" fmla="*/ 992981 h 1288255"/>
                <a:gd name="connsiteX48" fmla="*/ 464344 w 1378744"/>
                <a:gd name="connsiteY48" fmla="*/ 995362 h 1288255"/>
                <a:gd name="connsiteX49" fmla="*/ 507207 w 1378744"/>
                <a:gd name="connsiteY49" fmla="*/ 1026318 h 1288255"/>
                <a:gd name="connsiteX50" fmla="*/ 521494 w 1378744"/>
                <a:gd name="connsiteY50" fmla="*/ 1069181 h 1288255"/>
                <a:gd name="connsiteX51" fmla="*/ 545307 w 1378744"/>
                <a:gd name="connsiteY51" fmla="*/ 1107281 h 1288255"/>
                <a:gd name="connsiteX52" fmla="*/ 573882 w 1378744"/>
                <a:gd name="connsiteY52" fmla="*/ 1121568 h 1288255"/>
                <a:gd name="connsiteX53" fmla="*/ 585788 w 1378744"/>
                <a:gd name="connsiteY53" fmla="*/ 1131093 h 1288255"/>
                <a:gd name="connsiteX54" fmla="*/ 597694 w 1378744"/>
                <a:gd name="connsiteY54" fmla="*/ 1181100 h 1288255"/>
                <a:gd name="connsiteX55" fmla="*/ 633413 w 1378744"/>
                <a:gd name="connsiteY55" fmla="*/ 1250156 h 1288255"/>
                <a:gd name="connsiteX56" fmla="*/ 692944 w 1378744"/>
                <a:gd name="connsiteY56" fmla="*/ 1278730 h 1288255"/>
                <a:gd name="connsiteX57" fmla="*/ 728663 w 1378744"/>
                <a:gd name="connsiteY57" fmla="*/ 1288255 h 1288255"/>
                <a:gd name="connsiteX58" fmla="*/ 771525 w 1378744"/>
                <a:gd name="connsiteY58" fmla="*/ 1269205 h 1288255"/>
                <a:gd name="connsiteX59" fmla="*/ 771525 w 1378744"/>
                <a:gd name="connsiteY59" fmla="*/ 1235868 h 1288255"/>
                <a:gd name="connsiteX60" fmla="*/ 795338 w 1378744"/>
                <a:gd name="connsiteY60" fmla="*/ 1209674 h 1288255"/>
                <a:gd name="connsiteX61" fmla="*/ 795337 w 1378744"/>
                <a:gd name="connsiteY61" fmla="*/ 1212055 h 1288255"/>
                <a:gd name="connsiteX62" fmla="*/ 828675 w 1378744"/>
                <a:gd name="connsiteY62" fmla="*/ 1109662 h 1288255"/>
                <a:gd name="connsiteX63" fmla="*/ 809625 w 1378744"/>
                <a:gd name="connsiteY63" fmla="*/ 1197768 h 1288255"/>
                <a:gd name="connsiteX64" fmla="*/ 833438 w 1378744"/>
                <a:gd name="connsiteY64" fmla="*/ 1085850 h 1288255"/>
                <a:gd name="connsiteX65" fmla="*/ 797719 w 1378744"/>
                <a:gd name="connsiteY65" fmla="*/ 1059656 h 1288255"/>
                <a:gd name="connsiteX66" fmla="*/ 790575 w 1378744"/>
                <a:gd name="connsiteY66" fmla="*/ 1038225 h 1288255"/>
                <a:gd name="connsiteX67" fmla="*/ 790575 w 1378744"/>
                <a:gd name="connsiteY67" fmla="*/ 1021556 h 1288255"/>
                <a:gd name="connsiteX68" fmla="*/ 845344 w 1378744"/>
                <a:gd name="connsiteY68" fmla="*/ 952500 h 1288255"/>
                <a:gd name="connsiteX69" fmla="*/ 845344 w 1378744"/>
                <a:gd name="connsiteY69" fmla="*/ 952500 h 1288255"/>
                <a:gd name="connsiteX70" fmla="*/ 888207 w 1378744"/>
                <a:gd name="connsiteY70" fmla="*/ 966787 h 1288255"/>
                <a:gd name="connsiteX71" fmla="*/ 907257 w 1378744"/>
                <a:gd name="connsiteY71" fmla="*/ 981075 h 1288255"/>
                <a:gd name="connsiteX72" fmla="*/ 938213 w 1378744"/>
                <a:gd name="connsiteY72" fmla="*/ 990600 h 1288255"/>
                <a:gd name="connsiteX73" fmla="*/ 964407 w 1378744"/>
                <a:gd name="connsiteY73" fmla="*/ 985837 h 1288255"/>
                <a:gd name="connsiteX74" fmla="*/ 985838 w 1378744"/>
                <a:gd name="connsiteY74" fmla="*/ 985837 h 1288255"/>
                <a:gd name="connsiteX75" fmla="*/ 995363 w 1378744"/>
                <a:gd name="connsiteY75" fmla="*/ 995362 h 1288255"/>
                <a:gd name="connsiteX76" fmla="*/ 978694 w 1378744"/>
                <a:gd name="connsiteY76" fmla="*/ 1012031 h 1288255"/>
                <a:gd name="connsiteX77" fmla="*/ 969169 w 1378744"/>
                <a:gd name="connsiteY77" fmla="*/ 1031081 h 1288255"/>
                <a:gd name="connsiteX78" fmla="*/ 954882 w 1378744"/>
                <a:gd name="connsiteY78" fmla="*/ 1054893 h 1288255"/>
                <a:gd name="connsiteX79" fmla="*/ 950119 w 1378744"/>
                <a:gd name="connsiteY79" fmla="*/ 1083468 h 1288255"/>
                <a:gd name="connsiteX80" fmla="*/ 962025 w 1378744"/>
                <a:gd name="connsiteY80" fmla="*/ 1107281 h 1288255"/>
                <a:gd name="connsiteX81" fmla="*/ 983457 w 1378744"/>
                <a:gd name="connsiteY81" fmla="*/ 1131093 h 1288255"/>
                <a:gd name="connsiteX82" fmla="*/ 1002507 w 1378744"/>
                <a:gd name="connsiteY82" fmla="*/ 1133475 h 1288255"/>
                <a:gd name="connsiteX83" fmla="*/ 1028700 w 1378744"/>
                <a:gd name="connsiteY83" fmla="*/ 1126331 h 1288255"/>
                <a:gd name="connsiteX84" fmla="*/ 1031082 w 1378744"/>
                <a:gd name="connsiteY84" fmla="*/ 1097756 h 1288255"/>
                <a:gd name="connsiteX85" fmla="*/ 1057275 w 1378744"/>
                <a:gd name="connsiteY85" fmla="*/ 1085850 h 1288255"/>
                <a:gd name="connsiteX86" fmla="*/ 1076325 w 1378744"/>
                <a:gd name="connsiteY86" fmla="*/ 1097756 h 1288255"/>
                <a:gd name="connsiteX87" fmla="*/ 1100138 w 1378744"/>
                <a:gd name="connsiteY87" fmla="*/ 1107281 h 1288255"/>
                <a:gd name="connsiteX88" fmla="*/ 1123950 w 1378744"/>
                <a:gd name="connsiteY88" fmla="*/ 1121568 h 1288255"/>
                <a:gd name="connsiteX89" fmla="*/ 1143000 w 1378744"/>
                <a:gd name="connsiteY89" fmla="*/ 1123950 h 1288255"/>
                <a:gd name="connsiteX90" fmla="*/ 1157288 w 1378744"/>
                <a:gd name="connsiteY90" fmla="*/ 1112043 h 1288255"/>
                <a:gd name="connsiteX91" fmla="*/ 1159669 w 1378744"/>
                <a:gd name="connsiteY91" fmla="*/ 1085850 h 1288255"/>
                <a:gd name="connsiteX92" fmla="*/ 1166813 w 1378744"/>
                <a:gd name="connsiteY92" fmla="*/ 1052512 h 1288255"/>
                <a:gd name="connsiteX93" fmla="*/ 1197769 w 1378744"/>
                <a:gd name="connsiteY93" fmla="*/ 1016793 h 1288255"/>
                <a:gd name="connsiteX94" fmla="*/ 1195388 w 1378744"/>
                <a:gd name="connsiteY94" fmla="*/ 954881 h 1288255"/>
                <a:gd name="connsiteX95" fmla="*/ 1209675 w 1378744"/>
                <a:gd name="connsiteY95" fmla="*/ 945356 h 1288255"/>
                <a:gd name="connsiteX96" fmla="*/ 1235869 w 1378744"/>
                <a:gd name="connsiteY96" fmla="*/ 945356 h 1288255"/>
                <a:gd name="connsiteX97" fmla="*/ 1235869 w 1378744"/>
                <a:gd name="connsiteY97" fmla="*/ 931068 h 1288255"/>
                <a:gd name="connsiteX98" fmla="*/ 1212057 w 1378744"/>
                <a:gd name="connsiteY98" fmla="*/ 912018 h 1288255"/>
                <a:gd name="connsiteX99" fmla="*/ 1195388 w 1378744"/>
                <a:gd name="connsiteY99" fmla="*/ 881062 h 1288255"/>
                <a:gd name="connsiteX100" fmla="*/ 1157288 w 1378744"/>
                <a:gd name="connsiteY100" fmla="*/ 871537 h 1288255"/>
                <a:gd name="connsiteX101" fmla="*/ 1119188 w 1378744"/>
                <a:gd name="connsiteY101" fmla="*/ 859631 h 1288255"/>
                <a:gd name="connsiteX102" fmla="*/ 1119188 w 1378744"/>
                <a:gd name="connsiteY102" fmla="*/ 831056 h 1288255"/>
                <a:gd name="connsiteX103" fmla="*/ 1135857 w 1378744"/>
                <a:gd name="connsiteY103" fmla="*/ 807243 h 1288255"/>
                <a:gd name="connsiteX104" fmla="*/ 1197769 w 1378744"/>
                <a:gd name="connsiteY104" fmla="*/ 759618 h 1288255"/>
                <a:gd name="connsiteX105" fmla="*/ 1247775 w 1378744"/>
                <a:gd name="connsiteY105" fmla="*/ 762000 h 1288255"/>
                <a:gd name="connsiteX106" fmla="*/ 1278732 w 1378744"/>
                <a:gd name="connsiteY106" fmla="*/ 762000 h 1288255"/>
                <a:gd name="connsiteX107" fmla="*/ 1271588 w 1378744"/>
                <a:gd name="connsiteY107" fmla="*/ 735806 h 1288255"/>
                <a:gd name="connsiteX108" fmla="*/ 1378744 w 1378744"/>
                <a:gd name="connsiteY108" fmla="*/ 678656 h 1288255"/>
                <a:gd name="connsiteX109" fmla="*/ 1331119 w 1378744"/>
                <a:gd name="connsiteY109" fmla="*/ 552450 h 1288255"/>
                <a:gd name="connsiteX110" fmla="*/ 1278732 w 1378744"/>
                <a:gd name="connsiteY110" fmla="*/ 514350 h 1288255"/>
                <a:gd name="connsiteX111" fmla="*/ 1252538 w 1378744"/>
                <a:gd name="connsiteY111" fmla="*/ 431006 h 1288255"/>
                <a:gd name="connsiteX112" fmla="*/ 1181100 w 1378744"/>
                <a:gd name="connsiteY112" fmla="*/ 431006 h 1288255"/>
                <a:gd name="connsiteX113" fmla="*/ 1166813 w 1378744"/>
                <a:gd name="connsiteY113" fmla="*/ 395287 h 1288255"/>
                <a:gd name="connsiteX114" fmla="*/ 1107282 w 1378744"/>
                <a:gd name="connsiteY114" fmla="*/ 421481 h 1288255"/>
                <a:gd name="connsiteX115" fmla="*/ 1054894 w 1378744"/>
                <a:gd name="connsiteY115" fmla="*/ 414337 h 1288255"/>
                <a:gd name="connsiteX116" fmla="*/ 1028700 w 1378744"/>
                <a:gd name="connsiteY116" fmla="*/ 371475 h 1288255"/>
                <a:gd name="connsiteX117" fmla="*/ 1023938 w 1378744"/>
                <a:gd name="connsiteY117" fmla="*/ 288131 h 1288255"/>
                <a:gd name="connsiteX118" fmla="*/ 1012032 w 1378744"/>
                <a:gd name="connsiteY118" fmla="*/ 269081 h 1288255"/>
                <a:gd name="connsiteX119" fmla="*/ 1012032 w 1378744"/>
                <a:gd name="connsiteY119" fmla="*/ 211931 h 1288255"/>
                <a:gd name="connsiteX120" fmla="*/ 959644 w 1378744"/>
                <a:gd name="connsiteY120" fmla="*/ 190500 h 1288255"/>
                <a:gd name="connsiteX121" fmla="*/ 914400 w 1378744"/>
                <a:gd name="connsiteY121" fmla="*/ 111918 h 1288255"/>
                <a:gd name="connsiteX122" fmla="*/ 854869 w 1378744"/>
                <a:gd name="connsiteY122" fmla="*/ 76200 h 1288255"/>
                <a:gd name="connsiteX123" fmla="*/ 873919 w 1378744"/>
                <a:gd name="connsiteY123" fmla="*/ 16668 h 1288255"/>
                <a:gd name="connsiteX124" fmla="*/ 783432 w 1378744"/>
                <a:gd name="connsiteY124" fmla="*/ 0 h 1288255"/>
                <a:gd name="connsiteX0" fmla="*/ 783432 w 1378744"/>
                <a:gd name="connsiteY0" fmla="*/ 0 h 1288255"/>
                <a:gd name="connsiteX1" fmla="*/ 738188 w 1378744"/>
                <a:gd name="connsiteY1" fmla="*/ 26193 h 1288255"/>
                <a:gd name="connsiteX2" fmla="*/ 685800 w 1378744"/>
                <a:gd name="connsiteY2" fmla="*/ 28575 h 1288255"/>
                <a:gd name="connsiteX3" fmla="*/ 635794 w 1378744"/>
                <a:gd name="connsiteY3" fmla="*/ 73818 h 1288255"/>
                <a:gd name="connsiteX4" fmla="*/ 633413 w 1378744"/>
                <a:gd name="connsiteY4" fmla="*/ 114300 h 1288255"/>
                <a:gd name="connsiteX5" fmla="*/ 561975 w 1378744"/>
                <a:gd name="connsiteY5" fmla="*/ 190500 h 1288255"/>
                <a:gd name="connsiteX6" fmla="*/ 519113 w 1378744"/>
                <a:gd name="connsiteY6" fmla="*/ 214312 h 1288255"/>
                <a:gd name="connsiteX7" fmla="*/ 485775 w 1378744"/>
                <a:gd name="connsiteY7" fmla="*/ 252412 h 1288255"/>
                <a:gd name="connsiteX8" fmla="*/ 461963 w 1378744"/>
                <a:gd name="connsiteY8" fmla="*/ 273843 h 1288255"/>
                <a:gd name="connsiteX9" fmla="*/ 423863 w 1378744"/>
                <a:gd name="connsiteY9" fmla="*/ 333375 h 1288255"/>
                <a:gd name="connsiteX10" fmla="*/ 378619 w 1378744"/>
                <a:gd name="connsiteY10" fmla="*/ 357187 h 1288255"/>
                <a:gd name="connsiteX11" fmla="*/ 292894 w 1378744"/>
                <a:gd name="connsiteY11" fmla="*/ 376237 h 1288255"/>
                <a:gd name="connsiteX12" fmla="*/ 264319 w 1378744"/>
                <a:gd name="connsiteY12" fmla="*/ 373856 h 1288255"/>
                <a:gd name="connsiteX13" fmla="*/ 240507 w 1378744"/>
                <a:gd name="connsiteY13" fmla="*/ 359568 h 1288255"/>
                <a:gd name="connsiteX14" fmla="*/ 226219 w 1378744"/>
                <a:gd name="connsiteY14" fmla="*/ 338137 h 1288255"/>
                <a:gd name="connsiteX15" fmla="*/ 219075 w 1378744"/>
                <a:gd name="connsiteY15" fmla="*/ 311943 h 1288255"/>
                <a:gd name="connsiteX16" fmla="*/ 204788 w 1378744"/>
                <a:gd name="connsiteY16" fmla="*/ 309562 h 1288255"/>
                <a:gd name="connsiteX17" fmla="*/ 188119 w 1378744"/>
                <a:gd name="connsiteY17" fmla="*/ 304800 h 1288255"/>
                <a:gd name="connsiteX18" fmla="*/ 173832 w 1378744"/>
                <a:gd name="connsiteY18" fmla="*/ 302418 h 1288255"/>
                <a:gd name="connsiteX19" fmla="*/ 128588 w 1378744"/>
                <a:gd name="connsiteY19" fmla="*/ 352425 h 1288255"/>
                <a:gd name="connsiteX20" fmla="*/ 97632 w 1378744"/>
                <a:gd name="connsiteY20" fmla="*/ 371475 h 1288255"/>
                <a:gd name="connsiteX21" fmla="*/ 80963 w 1378744"/>
                <a:gd name="connsiteY21" fmla="*/ 390525 h 1288255"/>
                <a:gd name="connsiteX22" fmla="*/ 66675 w 1378744"/>
                <a:gd name="connsiteY22" fmla="*/ 435768 h 1288255"/>
                <a:gd name="connsiteX23" fmla="*/ 54769 w 1378744"/>
                <a:gd name="connsiteY23" fmla="*/ 447675 h 1288255"/>
                <a:gd name="connsiteX24" fmla="*/ 9525 w 1378744"/>
                <a:gd name="connsiteY24" fmla="*/ 466725 h 1288255"/>
                <a:gd name="connsiteX25" fmla="*/ 2382 w 1378744"/>
                <a:gd name="connsiteY25" fmla="*/ 481012 h 1288255"/>
                <a:gd name="connsiteX26" fmla="*/ 4763 w 1378744"/>
                <a:gd name="connsiteY26" fmla="*/ 533400 h 1288255"/>
                <a:gd name="connsiteX27" fmla="*/ 0 w 1378744"/>
                <a:gd name="connsiteY27" fmla="*/ 545306 h 1288255"/>
                <a:gd name="connsiteX28" fmla="*/ 73819 w 1378744"/>
                <a:gd name="connsiteY28" fmla="*/ 588168 h 1288255"/>
                <a:gd name="connsiteX29" fmla="*/ 90488 w 1378744"/>
                <a:gd name="connsiteY29" fmla="*/ 628650 h 1288255"/>
                <a:gd name="connsiteX30" fmla="*/ 83344 w 1378744"/>
                <a:gd name="connsiteY30" fmla="*/ 654843 h 1288255"/>
                <a:gd name="connsiteX31" fmla="*/ 73819 w 1378744"/>
                <a:gd name="connsiteY31" fmla="*/ 697706 h 1288255"/>
                <a:gd name="connsiteX32" fmla="*/ 78582 w 1378744"/>
                <a:gd name="connsiteY32" fmla="*/ 726281 h 1288255"/>
                <a:gd name="connsiteX33" fmla="*/ 95250 w 1378744"/>
                <a:gd name="connsiteY33" fmla="*/ 738187 h 1288255"/>
                <a:gd name="connsiteX34" fmla="*/ 116682 w 1378744"/>
                <a:gd name="connsiteY34" fmla="*/ 735806 h 1288255"/>
                <a:gd name="connsiteX35" fmla="*/ 123825 w 1378744"/>
                <a:gd name="connsiteY35" fmla="*/ 762000 h 1288255"/>
                <a:gd name="connsiteX36" fmla="*/ 126207 w 1378744"/>
                <a:gd name="connsiteY36" fmla="*/ 783431 h 1288255"/>
                <a:gd name="connsiteX37" fmla="*/ 152400 w 1378744"/>
                <a:gd name="connsiteY37" fmla="*/ 812006 h 1288255"/>
                <a:gd name="connsiteX38" fmla="*/ 164307 w 1378744"/>
                <a:gd name="connsiteY38" fmla="*/ 823912 h 1288255"/>
                <a:gd name="connsiteX39" fmla="*/ 173832 w 1378744"/>
                <a:gd name="connsiteY39" fmla="*/ 850106 h 1288255"/>
                <a:gd name="connsiteX40" fmla="*/ 169069 w 1378744"/>
                <a:gd name="connsiteY40" fmla="*/ 878681 h 1288255"/>
                <a:gd name="connsiteX41" fmla="*/ 176213 w 1378744"/>
                <a:gd name="connsiteY41" fmla="*/ 897731 h 1288255"/>
                <a:gd name="connsiteX42" fmla="*/ 200025 w 1378744"/>
                <a:gd name="connsiteY42" fmla="*/ 916781 h 1288255"/>
                <a:gd name="connsiteX43" fmla="*/ 226219 w 1378744"/>
                <a:gd name="connsiteY43" fmla="*/ 916781 h 1288255"/>
                <a:gd name="connsiteX44" fmla="*/ 300038 w 1378744"/>
                <a:gd name="connsiteY44" fmla="*/ 921543 h 1288255"/>
                <a:gd name="connsiteX45" fmla="*/ 395288 w 1378744"/>
                <a:gd name="connsiteY45" fmla="*/ 952500 h 1288255"/>
                <a:gd name="connsiteX46" fmla="*/ 414338 w 1378744"/>
                <a:gd name="connsiteY46" fmla="*/ 988218 h 1288255"/>
                <a:gd name="connsiteX47" fmla="*/ 435769 w 1378744"/>
                <a:gd name="connsiteY47" fmla="*/ 992981 h 1288255"/>
                <a:gd name="connsiteX48" fmla="*/ 464344 w 1378744"/>
                <a:gd name="connsiteY48" fmla="*/ 995362 h 1288255"/>
                <a:gd name="connsiteX49" fmla="*/ 507207 w 1378744"/>
                <a:gd name="connsiteY49" fmla="*/ 1026318 h 1288255"/>
                <a:gd name="connsiteX50" fmla="*/ 521494 w 1378744"/>
                <a:gd name="connsiteY50" fmla="*/ 1069181 h 1288255"/>
                <a:gd name="connsiteX51" fmla="*/ 545307 w 1378744"/>
                <a:gd name="connsiteY51" fmla="*/ 1107281 h 1288255"/>
                <a:gd name="connsiteX52" fmla="*/ 573882 w 1378744"/>
                <a:gd name="connsiteY52" fmla="*/ 1121568 h 1288255"/>
                <a:gd name="connsiteX53" fmla="*/ 585788 w 1378744"/>
                <a:gd name="connsiteY53" fmla="*/ 1131093 h 1288255"/>
                <a:gd name="connsiteX54" fmla="*/ 597694 w 1378744"/>
                <a:gd name="connsiteY54" fmla="*/ 1181100 h 1288255"/>
                <a:gd name="connsiteX55" fmla="*/ 633413 w 1378744"/>
                <a:gd name="connsiteY55" fmla="*/ 1250156 h 1288255"/>
                <a:gd name="connsiteX56" fmla="*/ 692944 w 1378744"/>
                <a:gd name="connsiteY56" fmla="*/ 1278730 h 1288255"/>
                <a:gd name="connsiteX57" fmla="*/ 728663 w 1378744"/>
                <a:gd name="connsiteY57" fmla="*/ 1288255 h 1288255"/>
                <a:gd name="connsiteX58" fmla="*/ 771525 w 1378744"/>
                <a:gd name="connsiteY58" fmla="*/ 1269205 h 1288255"/>
                <a:gd name="connsiteX59" fmla="*/ 771525 w 1378744"/>
                <a:gd name="connsiteY59" fmla="*/ 1235868 h 1288255"/>
                <a:gd name="connsiteX60" fmla="*/ 795338 w 1378744"/>
                <a:gd name="connsiteY60" fmla="*/ 1209674 h 1288255"/>
                <a:gd name="connsiteX61" fmla="*/ 795337 w 1378744"/>
                <a:gd name="connsiteY61" fmla="*/ 1212055 h 1288255"/>
                <a:gd name="connsiteX62" fmla="*/ 809625 w 1378744"/>
                <a:gd name="connsiteY62" fmla="*/ 1197768 h 1288255"/>
                <a:gd name="connsiteX63" fmla="*/ 833438 w 1378744"/>
                <a:gd name="connsiteY63" fmla="*/ 1085850 h 1288255"/>
                <a:gd name="connsiteX64" fmla="*/ 797719 w 1378744"/>
                <a:gd name="connsiteY64" fmla="*/ 1059656 h 1288255"/>
                <a:gd name="connsiteX65" fmla="*/ 790575 w 1378744"/>
                <a:gd name="connsiteY65" fmla="*/ 1038225 h 1288255"/>
                <a:gd name="connsiteX66" fmla="*/ 790575 w 1378744"/>
                <a:gd name="connsiteY66" fmla="*/ 1021556 h 1288255"/>
                <a:gd name="connsiteX67" fmla="*/ 845344 w 1378744"/>
                <a:gd name="connsiteY67" fmla="*/ 952500 h 1288255"/>
                <a:gd name="connsiteX68" fmla="*/ 845344 w 1378744"/>
                <a:gd name="connsiteY68" fmla="*/ 952500 h 1288255"/>
                <a:gd name="connsiteX69" fmla="*/ 888207 w 1378744"/>
                <a:gd name="connsiteY69" fmla="*/ 966787 h 1288255"/>
                <a:gd name="connsiteX70" fmla="*/ 907257 w 1378744"/>
                <a:gd name="connsiteY70" fmla="*/ 981075 h 1288255"/>
                <a:gd name="connsiteX71" fmla="*/ 938213 w 1378744"/>
                <a:gd name="connsiteY71" fmla="*/ 990600 h 1288255"/>
                <a:gd name="connsiteX72" fmla="*/ 964407 w 1378744"/>
                <a:gd name="connsiteY72" fmla="*/ 985837 h 1288255"/>
                <a:gd name="connsiteX73" fmla="*/ 985838 w 1378744"/>
                <a:gd name="connsiteY73" fmla="*/ 985837 h 1288255"/>
                <a:gd name="connsiteX74" fmla="*/ 995363 w 1378744"/>
                <a:gd name="connsiteY74" fmla="*/ 995362 h 1288255"/>
                <a:gd name="connsiteX75" fmla="*/ 978694 w 1378744"/>
                <a:gd name="connsiteY75" fmla="*/ 1012031 h 1288255"/>
                <a:gd name="connsiteX76" fmla="*/ 969169 w 1378744"/>
                <a:gd name="connsiteY76" fmla="*/ 1031081 h 1288255"/>
                <a:gd name="connsiteX77" fmla="*/ 954882 w 1378744"/>
                <a:gd name="connsiteY77" fmla="*/ 1054893 h 1288255"/>
                <a:gd name="connsiteX78" fmla="*/ 950119 w 1378744"/>
                <a:gd name="connsiteY78" fmla="*/ 1083468 h 1288255"/>
                <a:gd name="connsiteX79" fmla="*/ 962025 w 1378744"/>
                <a:gd name="connsiteY79" fmla="*/ 1107281 h 1288255"/>
                <a:gd name="connsiteX80" fmla="*/ 983457 w 1378744"/>
                <a:gd name="connsiteY80" fmla="*/ 1131093 h 1288255"/>
                <a:gd name="connsiteX81" fmla="*/ 1002507 w 1378744"/>
                <a:gd name="connsiteY81" fmla="*/ 1133475 h 1288255"/>
                <a:gd name="connsiteX82" fmla="*/ 1028700 w 1378744"/>
                <a:gd name="connsiteY82" fmla="*/ 1126331 h 1288255"/>
                <a:gd name="connsiteX83" fmla="*/ 1031082 w 1378744"/>
                <a:gd name="connsiteY83" fmla="*/ 1097756 h 1288255"/>
                <a:gd name="connsiteX84" fmla="*/ 1057275 w 1378744"/>
                <a:gd name="connsiteY84" fmla="*/ 1085850 h 1288255"/>
                <a:gd name="connsiteX85" fmla="*/ 1076325 w 1378744"/>
                <a:gd name="connsiteY85" fmla="*/ 1097756 h 1288255"/>
                <a:gd name="connsiteX86" fmla="*/ 1100138 w 1378744"/>
                <a:gd name="connsiteY86" fmla="*/ 1107281 h 1288255"/>
                <a:gd name="connsiteX87" fmla="*/ 1123950 w 1378744"/>
                <a:gd name="connsiteY87" fmla="*/ 1121568 h 1288255"/>
                <a:gd name="connsiteX88" fmla="*/ 1143000 w 1378744"/>
                <a:gd name="connsiteY88" fmla="*/ 1123950 h 1288255"/>
                <a:gd name="connsiteX89" fmla="*/ 1157288 w 1378744"/>
                <a:gd name="connsiteY89" fmla="*/ 1112043 h 1288255"/>
                <a:gd name="connsiteX90" fmla="*/ 1159669 w 1378744"/>
                <a:gd name="connsiteY90" fmla="*/ 1085850 h 1288255"/>
                <a:gd name="connsiteX91" fmla="*/ 1166813 w 1378744"/>
                <a:gd name="connsiteY91" fmla="*/ 1052512 h 1288255"/>
                <a:gd name="connsiteX92" fmla="*/ 1197769 w 1378744"/>
                <a:gd name="connsiteY92" fmla="*/ 1016793 h 1288255"/>
                <a:gd name="connsiteX93" fmla="*/ 1195388 w 1378744"/>
                <a:gd name="connsiteY93" fmla="*/ 954881 h 1288255"/>
                <a:gd name="connsiteX94" fmla="*/ 1209675 w 1378744"/>
                <a:gd name="connsiteY94" fmla="*/ 945356 h 1288255"/>
                <a:gd name="connsiteX95" fmla="*/ 1235869 w 1378744"/>
                <a:gd name="connsiteY95" fmla="*/ 945356 h 1288255"/>
                <a:gd name="connsiteX96" fmla="*/ 1235869 w 1378744"/>
                <a:gd name="connsiteY96" fmla="*/ 931068 h 1288255"/>
                <a:gd name="connsiteX97" fmla="*/ 1212057 w 1378744"/>
                <a:gd name="connsiteY97" fmla="*/ 912018 h 1288255"/>
                <a:gd name="connsiteX98" fmla="*/ 1195388 w 1378744"/>
                <a:gd name="connsiteY98" fmla="*/ 881062 h 1288255"/>
                <a:gd name="connsiteX99" fmla="*/ 1157288 w 1378744"/>
                <a:gd name="connsiteY99" fmla="*/ 871537 h 1288255"/>
                <a:gd name="connsiteX100" fmla="*/ 1119188 w 1378744"/>
                <a:gd name="connsiteY100" fmla="*/ 859631 h 1288255"/>
                <a:gd name="connsiteX101" fmla="*/ 1119188 w 1378744"/>
                <a:gd name="connsiteY101" fmla="*/ 831056 h 1288255"/>
                <a:gd name="connsiteX102" fmla="*/ 1135857 w 1378744"/>
                <a:gd name="connsiteY102" fmla="*/ 807243 h 1288255"/>
                <a:gd name="connsiteX103" fmla="*/ 1197769 w 1378744"/>
                <a:gd name="connsiteY103" fmla="*/ 759618 h 1288255"/>
                <a:gd name="connsiteX104" fmla="*/ 1247775 w 1378744"/>
                <a:gd name="connsiteY104" fmla="*/ 762000 h 1288255"/>
                <a:gd name="connsiteX105" fmla="*/ 1278732 w 1378744"/>
                <a:gd name="connsiteY105" fmla="*/ 762000 h 1288255"/>
                <a:gd name="connsiteX106" fmla="*/ 1271588 w 1378744"/>
                <a:gd name="connsiteY106" fmla="*/ 735806 h 1288255"/>
                <a:gd name="connsiteX107" fmla="*/ 1378744 w 1378744"/>
                <a:gd name="connsiteY107" fmla="*/ 678656 h 1288255"/>
                <a:gd name="connsiteX108" fmla="*/ 1331119 w 1378744"/>
                <a:gd name="connsiteY108" fmla="*/ 552450 h 1288255"/>
                <a:gd name="connsiteX109" fmla="*/ 1278732 w 1378744"/>
                <a:gd name="connsiteY109" fmla="*/ 514350 h 1288255"/>
                <a:gd name="connsiteX110" fmla="*/ 1252538 w 1378744"/>
                <a:gd name="connsiteY110" fmla="*/ 431006 h 1288255"/>
                <a:gd name="connsiteX111" fmla="*/ 1181100 w 1378744"/>
                <a:gd name="connsiteY111" fmla="*/ 431006 h 1288255"/>
                <a:gd name="connsiteX112" fmla="*/ 1166813 w 1378744"/>
                <a:gd name="connsiteY112" fmla="*/ 395287 h 1288255"/>
                <a:gd name="connsiteX113" fmla="*/ 1107282 w 1378744"/>
                <a:gd name="connsiteY113" fmla="*/ 421481 h 1288255"/>
                <a:gd name="connsiteX114" fmla="*/ 1054894 w 1378744"/>
                <a:gd name="connsiteY114" fmla="*/ 414337 h 1288255"/>
                <a:gd name="connsiteX115" fmla="*/ 1028700 w 1378744"/>
                <a:gd name="connsiteY115" fmla="*/ 371475 h 1288255"/>
                <a:gd name="connsiteX116" fmla="*/ 1023938 w 1378744"/>
                <a:gd name="connsiteY116" fmla="*/ 288131 h 1288255"/>
                <a:gd name="connsiteX117" fmla="*/ 1012032 w 1378744"/>
                <a:gd name="connsiteY117" fmla="*/ 269081 h 1288255"/>
                <a:gd name="connsiteX118" fmla="*/ 1012032 w 1378744"/>
                <a:gd name="connsiteY118" fmla="*/ 211931 h 1288255"/>
                <a:gd name="connsiteX119" fmla="*/ 959644 w 1378744"/>
                <a:gd name="connsiteY119" fmla="*/ 190500 h 1288255"/>
                <a:gd name="connsiteX120" fmla="*/ 914400 w 1378744"/>
                <a:gd name="connsiteY120" fmla="*/ 111918 h 1288255"/>
                <a:gd name="connsiteX121" fmla="*/ 854869 w 1378744"/>
                <a:gd name="connsiteY121" fmla="*/ 76200 h 1288255"/>
                <a:gd name="connsiteX122" fmla="*/ 873919 w 1378744"/>
                <a:gd name="connsiteY122" fmla="*/ 16668 h 1288255"/>
                <a:gd name="connsiteX123" fmla="*/ 783432 w 1378744"/>
                <a:gd name="connsiteY123" fmla="*/ 0 h 1288255"/>
                <a:gd name="connsiteX0" fmla="*/ 783432 w 1378744"/>
                <a:gd name="connsiteY0" fmla="*/ 0 h 1288255"/>
                <a:gd name="connsiteX1" fmla="*/ 738188 w 1378744"/>
                <a:gd name="connsiteY1" fmla="*/ 26193 h 1288255"/>
                <a:gd name="connsiteX2" fmla="*/ 685800 w 1378744"/>
                <a:gd name="connsiteY2" fmla="*/ 28575 h 1288255"/>
                <a:gd name="connsiteX3" fmla="*/ 635794 w 1378744"/>
                <a:gd name="connsiteY3" fmla="*/ 73818 h 1288255"/>
                <a:gd name="connsiteX4" fmla="*/ 633413 w 1378744"/>
                <a:gd name="connsiteY4" fmla="*/ 114300 h 1288255"/>
                <a:gd name="connsiteX5" fmla="*/ 561975 w 1378744"/>
                <a:gd name="connsiteY5" fmla="*/ 190500 h 1288255"/>
                <a:gd name="connsiteX6" fmla="*/ 519113 w 1378744"/>
                <a:gd name="connsiteY6" fmla="*/ 214312 h 1288255"/>
                <a:gd name="connsiteX7" fmla="*/ 485775 w 1378744"/>
                <a:gd name="connsiteY7" fmla="*/ 252412 h 1288255"/>
                <a:gd name="connsiteX8" fmla="*/ 461963 w 1378744"/>
                <a:gd name="connsiteY8" fmla="*/ 273843 h 1288255"/>
                <a:gd name="connsiteX9" fmla="*/ 423863 w 1378744"/>
                <a:gd name="connsiteY9" fmla="*/ 333375 h 1288255"/>
                <a:gd name="connsiteX10" fmla="*/ 378619 w 1378744"/>
                <a:gd name="connsiteY10" fmla="*/ 357187 h 1288255"/>
                <a:gd name="connsiteX11" fmla="*/ 292894 w 1378744"/>
                <a:gd name="connsiteY11" fmla="*/ 376237 h 1288255"/>
                <a:gd name="connsiteX12" fmla="*/ 264319 w 1378744"/>
                <a:gd name="connsiteY12" fmla="*/ 373856 h 1288255"/>
                <a:gd name="connsiteX13" fmla="*/ 240507 w 1378744"/>
                <a:gd name="connsiteY13" fmla="*/ 359568 h 1288255"/>
                <a:gd name="connsiteX14" fmla="*/ 226219 w 1378744"/>
                <a:gd name="connsiteY14" fmla="*/ 338137 h 1288255"/>
                <a:gd name="connsiteX15" fmla="*/ 219075 w 1378744"/>
                <a:gd name="connsiteY15" fmla="*/ 311943 h 1288255"/>
                <a:gd name="connsiteX16" fmla="*/ 204788 w 1378744"/>
                <a:gd name="connsiteY16" fmla="*/ 309562 h 1288255"/>
                <a:gd name="connsiteX17" fmla="*/ 188119 w 1378744"/>
                <a:gd name="connsiteY17" fmla="*/ 304800 h 1288255"/>
                <a:gd name="connsiteX18" fmla="*/ 173832 w 1378744"/>
                <a:gd name="connsiteY18" fmla="*/ 302418 h 1288255"/>
                <a:gd name="connsiteX19" fmla="*/ 128588 w 1378744"/>
                <a:gd name="connsiteY19" fmla="*/ 352425 h 1288255"/>
                <a:gd name="connsiteX20" fmla="*/ 97632 w 1378744"/>
                <a:gd name="connsiteY20" fmla="*/ 371475 h 1288255"/>
                <a:gd name="connsiteX21" fmla="*/ 80963 w 1378744"/>
                <a:gd name="connsiteY21" fmla="*/ 390525 h 1288255"/>
                <a:gd name="connsiteX22" fmla="*/ 66675 w 1378744"/>
                <a:gd name="connsiteY22" fmla="*/ 435768 h 1288255"/>
                <a:gd name="connsiteX23" fmla="*/ 54769 w 1378744"/>
                <a:gd name="connsiteY23" fmla="*/ 447675 h 1288255"/>
                <a:gd name="connsiteX24" fmla="*/ 9525 w 1378744"/>
                <a:gd name="connsiteY24" fmla="*/ 466725 h 1288255"/>
                <a:gd name="connsiteX25" fmla="*/ 2382 w 1378744"/>
                <a:gd name="connsiteY25" fmla="*/ 481012 h 1288255"/>
                <a:gd name="connsiteX26" fmla="*/ 4763 w 1378744"/>
                <a:gd name="connsiteY26" fmla="*/ 533400 h 1288255"/>
                <a:gd name="connsiteX27" fmla="*/ 0 w 1378744"/>
                <a:gd name="connsiteY27" fmla="*/ 545306 h 1288255"/>
                <a:gd name="connsiteX28" fmla="*/ 73819 w 1378744"/>
                <a:gd name="connsiteY28" fmla="*/ 588168 h 1288255"/>
                <a:gd name="connsiteX29" fmla="*/ 90488 w 1378744"/>
                <a:gd name="connsiteY29" fmla="*/ 628650 h 1288255"/>
                <a:gd name="connsiteX30" fmla="*/ 83344 w 1378744"/>
                <a:gd name="connsiteY30" fmla="*/ 654843 h 1288255"/>
                <a:gd name="connsiteX31" fmla="*/ 73819 w 1378744"/>
                <a:gd name="connsiteY31" fmla="*/ 697706 h 1288255"/>
                <a:gd name="connsiteX32" fmla="*/ 78582 w 1378744"/>
                <a:gd name="connsiteY32" fmla="*/ 726281 h 1288255"/>
                <a:gd name="connsiteX33" fmla="*/ 95250 w 1378744"/>
                <a:gd name="connsiteY33" fmla="*/ 738187 h 1288255"/>
                <a:gd name="connsiteX34" fmla="*/ 116682 w 1378744"/>
                <a:gd name="connsiteY34" fmla="*/ 735806 h 1288255"/>
                <a:gd name="connsiteX35" fmla="*/ 123825 w 1378744"/>
                <a:gd name="connsiteY35" fmla="*/ 762000 h 1288255"/>
                <a:gd name="connsiteX36" fmla="*/ 126207 w 1378744"/>
                <a:gd name="connsiteY36" fmla="*/ 783431 h 1288255"/>
                <a:gd name="connsiteX37" fmla="*/ 152400 w 1378744"/>
                <a:gd name="connsiteY37" fmla="*/ 812006 h 1288255"/>
                <a:gd name="connsiteX38" fmla="*/ 164307 w 1378744"/>
                <a:gd name="connsiteY38" fmla="*/ 823912 h 1288255"/>
                <a:gd name="connsiteX39" fmla="*/ 173832 w 1378744"/>
                <a:gd name="connsiteY39" fmla="*/ 850106 h 1288255"/>
                <a:gd name="connsiteX40" fmla="*/ 169069 w 1378744"/>
                <a:gd name="connsiteY40" fmla="*/ 878681 h 1288255"/>
                <a:gd name="connsiteX41" fmla="*/ 176213 w 1378744"/>
                <a:gd name="connsiteY41" fmla="*/ 897731 h 1288255"/>
                <a:gd name="connsiteX42" fmla="*/ 200025 w 1378744"/>
                <a:gd name="connsiteY42" fmla="*/ 916781 h 1288255"/>
                <a:gd name="connsiteX43" fmla="*/ 226219 w 1378744"/>
                <a:gd name="connsiteY43" fmla="*/ 916781 h 1288255"/>
                <a:gd name="connsiteX44" fmla="*/ 300038 w 1378744"/>
                <a:gd name="connsiteY44" fmla="*/ 921543 h 1288255"/>
                <a:gd name="connsiteX45" fmla="*/ 395288 w 1378744"/>
                <a:gd name="connsiteY45" fmla="*/ 952500 h 1288255"/>
                <a:gd name="connsiteX46" fmla="*/ 414338 w 1378744"/>
                <a:gd name="connsiteY46" fmla="*/ 988218 h 1288255"/>
                <a:gd name="connsiteX47" fmla="*/ 435769 w 1378744"/>
                <a:gd name="connsiteY47" fmla="*/ 992981 h 1288255"/>
                <a:gd name="connsiteX48" fmla="*/ 464344 w 1378744"/>
                <a:gd name="connsiteY48" fmla="*/ 995362 h 1288255"/>
                <a:gd name="connsiteX49" fmla="*/ 507207 w 1378744"/>
                <a:gd name="connsiteY49" fmla="*/ 1026318 h 1288255"/>
                <a:gd name="connsiteX50" fmla="*/ 521494 w 1378744"/>
                <a:gd name="connsiteY50" fmla="*/ 1069181 h 1288255"/>
                <a:gd name="connsiteX51" fmla="*/ 545307 w 1378744"/>
                <a:gd name="connsiteY51" fmla="*/ 1107281 h 1288255"/>
                <a:gd name="connsiteX52" fmla="*/ 573882 w 1378744"/>
                <a:gd name="connsiteY52" fmla="*/ 1121568 h 1288255"/>
                <a:gd name="connsiteX53" fmla="*/ 585788 w 1378744"/>
                <a:gd name="connsiteY53" fmla="*/ 1131093 h 1288255"/>
                <a:gd name="connsiteX54" fmla="*/ 597694 w 1378744"/>
                <a:gd name="connsiteY54" fmla="*/ 1181100 h 1288255"/>
                <a:gd name="connsiteX55" fmla="*/ 633413 w 1378744"/>
                <a:gd name="connsiteY55" fmla="*/ 1250156 h 1288255"/>
                <a:gd name="connsiteX56" fmla="*/ 692944 w 1378744"/>
                <a:gd name="connsiteY56" fmla="*/ 1278730 h 1288255"/>
                <a:gd name="connsiteX57" fmla="*/ 728663 w 1378744"/>
                <a:gd name="connsiteY57" fmla="*/ 1288255 h 1288255"/>
                <a:gd name="connsiteX58" fmla="*/ 771525 w 1378744"/>
                <a:gd name="connsiteY58" fmla="*/ 1269205 h 1288255"/>
                <a:gd name="connsiteX59" fmla="*/ 771525 w 1378744"/>
                <a:gd name="connsiteY59" fmla="*/ 1235868 h 1288255"/>
                <a:gd name="connsiteX60" fmla="*/ 795338 w 1378744"/>
                <a:gd name="connsiteY60" fmla="*/ 1209674 h 1288255"/>
                <a:gd name="connsiteX61" fmla="*/ 795337 w 1378744"/>
                <a:gd name="connsiteY61" fmla="*/ 1212055 h 1288255"/>
                <a:gd name="connsiteX62" fmla="*/ 809625 w 1378744"/>
                <a:gd name="connsiteY62" fmla="*/ 1197768 h 1288255"/>
                <a:gd name="connsiteX63" fmla="*/ 821532 w 1378744"/>
                <a:gd name="connsiteY63" fmla="*/ 1133474 h 1288255"/>
                <a:gd name="connsiteX64" fmla="*/ 833438 w 1378744"/>
                <a:gd name="connsiteY64" fmla="*/ 1085850 h 1288255"/>
                <a:gd name="connsiteX65" fmla="*/ 797719 w 1378744"/>
                <a:gd name="connsiteY65" fmla="*/ 1059656 h 1288255"/>
                <a:gd name="connsiteX66" fmla="*/ 790575 w 1378744"/>
                <a:gd name="connsiteY66" fmla="*/ 1038225 h 1288255"/>
                <a:gd name="connsiteX67" fmla="*/ 790575 w 1378744"/>
                <a:gd name="connsiteY67" fmla="*/ 1021556 h 1288255"/>
                <a:gd name="connsiteX68" fmla="*/ 845344 w 1378744"/>
                <a:gd name="connsiteY68" fmla="*/ 952500 h 1288255"/>
                <a:gd name="connsiteX69" fmla="*/ 845344 w 1378744"/>
                <a:gd name="connsiteY69" fmla="*/ 952500 h 1288255"/>
                <a:gd name="connsiteX70" fmla="*/ 888207 w 1378744"/>
                <a:gd name="connsiteY70" fmla="*/ 966787 h 1288255"/>
                <a:gd name="connsiteX71" fmla="*/ 907257 w 1378744"/>
                <a:gd name="connsiteY71" fmla="*/ 981075 h 1288255"/>
                <a:gd name="connsiteX72" fmla="*/ 938213 w 1378744"/>
                <a:gd name="connsiteY72" fmla="*/ 990600 h 1288255"/>
                <a:gd name="connsiteX73" fmla="*/ 964407 w 1378744"/>
                <a:gd name="connsiteY73" fmla="*/ 985837 h 1288255"/>
                <a:gd name="connsiteX74" fmla="*/ 985838 w 1378744"/>
                <a:gd name="connsiteY74" fmla="*/ 985837 h 1288255"/>
                <a:gd name="connsiteX75" fmla="*/ 995363 w 1378744"/>
                <a:gd name="connsiteY75" fmla="*/ 995362 h 1288255"/>
                <a:gd name="connsiteX76" fmla="*/ 978694 w 1378744"/>
                <a:gd name="connsiteY76" fmla="*/ 1012031 h 1288255"/>
                <a:gd name="connsiteX77" fmla="*/ 969169 w 1378744"/>
                <a:gd name="connsiteY77" fmla="*/ 1031081 h 1288255"/>
                <a:gd name="connsiteX78" fmla="*/ 954882 w 1378744"/>
                <a:gd name="connsiteY78" fmla="*/ 1054893 h 1288255"/>
                <a:gd name="connsiteX79" fmla="*/ 950119 w 1378744"/>
                <a:gd name="connsiteY79" fmla="*/ 1083468 h 1288255"/>
                <a:gd name="connsiteX80" fmla="*/ 962025 w 1378744"/>
                <a:gd name="connsiteY80" fmla="*/ 1107281 h 1288255"/>
                <a:gd name="connsiteX81" fmla="*/ 983457 w 1378744"/>
                <a:gd name="connsiteY81" fmla="*/ 1131093 h 1288255"/>
                <a:gd name="connsiteX82" fmla="*/ 1002507 w 1378744"/>
                <a:gd name="connsiteY82" fmla="*/ 1133475 h 1288255"/>
                <a:gd name="connsiteX83" fmla="*/ 1028700 w 1378744"/>
                <a:gd name="connsiteY83" fmla="*/ 1126331 h 1288255"/>
                <a:gd name="connsiteX84" fmla="*/ 1031082 w 1378744"/>
                <a:gd name="connsiteY84" fmla="*/ 1097756 h 1288255"/>
                <a:gd name="connsiteX85" fmla="*/ 1057275 w 1378744"/>
                <a:gd name="connsiteY85" fmla="*/ 1085850 h 1288255"/>
                <a:gd name="connsiteX86" fmla="*/ 1076325 w 1378744"/>
                <a:gd name="connsiteY86" fmla="*/ 1097756 h 1288255"/>
                <a:gd name="connsiteX87" fmla="*/ 1100138 w 1378744"/>
                <a:gd name="connsiteY87" fmla="*/ 1107281 h 1288255"/>
                <a:gd name="connsiteX88" fmla="*/ 1123950 w 1378744"/>
                <a:gd name="connsiteY88" fmla="*/ 1121568 h 1288255"/>
                <a:gd name="connsiteX89" fmla="*/ 1143000 w 1378744"/>
                <a:gd name="connsiteY89" fmla="*/ 1123950 h 1288255"/>
                <a:gd name="connsiteX90" fmla="*/ 1157288 w 1378744"/>
                <a:gd name="connsiteY90" fmla="*/ 1112043 h 1288255"/>
                <a:gd name="connsiteX91" fmla="*/ 1159669 w 1378744"/>
                <a:gd name="connsiteY91" fmla="*/ 1085850 h 1288255"/>
                <a:gd name="connsiteX92" fmla="*/ 1166813 w 1378744"/>
                <a:gd name="connsiteY92" fmla="*/ 1052512 h 1288255"/>
                <a:gd name="connsiteX93" fmla="*/ 1197769 w 1378744"/>
                <a:gd name="connsiteY93" fmla="*/ 1016793 h 1288255"/>
                <a:gd name="connsiteX94" fmla="*/ 1195388 w 1378744"/>
                <a:gd name="connsiteY94" fmla="*/ 954881 h 1288255"/>
                <a:gd name="connsiteX95" fmla="*/ 1209675 w 1378744"/>
                <a:gd name="connsiteY95" fmla="*/ 945356 h 1288255"/>
                <a:gd name="connsiteX96" fmla="*/ 1235869 w 1378744"/>
                <a:gd name="connsiteY96" fmla="*/ 945356 h 1288255"/>
                <a:gd name="connsiteX97" fmla="*/ 1235869 w 1378744"/>
                <a:gd name="connsiteY97" fmla="*/ 931068 h 1288255"/>
                <a:gd name="connsiteX98" fmla="*/ 1212057 w 1378744"/>
                <a:gd name="connsiteY98" fmla="*/ 912018 h 1288255"/>
                <a:gd name="connsiteX99" fmla="*/ 1195388 w 1378744"/>
                <a:gd name="connsiteY99" fmla="*/ 881062 h 1288255"/>
                <a:gd name="connsiteX100" fmla="*/ 1157288 w 1378744"/>
                <a:gd name="connsiteY100" fmla="*/ 871537 h 1288255"/>
                <a:gd name="connsiteX101" fmla="*/ 1119188 w 1378744"/>
                <a:gd name="connsiteY101" fmla="*/ 859631 h 1288255"/>
                <a:gd name="connsiteX102" fmla="*/ 1119188 w 1378744"/>
                <a:gd name="connsiteY102" fmla="*/ 831056 h 1288255"/>
                <a:gd name="connsiteX103" fmla="*/ 1135857 w 1378744"/>
                <a:gd name="connsiteY103" fmla="*/ 807243 h 1288255"/>
                <a:gd name="connsiteX104" fmla="*/ 1197769 w 1378744"/>
                <a:gd name="connsiteY104" fmla="*/ 759618 h 1288255"/>
                <a:gd name="connsiteX105" fmla="*/ 1247775 w 1378744"/>
                <a:gd name="connsiteY105" fmla="*/ 762000 h 1288255"/>
                <a:gd name="connsiteX106" fmla="*/ 1278732 w 1378744"/>
                <a:gd name="connsiteY106" fmla="*/ 762000 h 1288255"/>
                <a:gd name="connsiteX107" fmla="*/ 1271588 w 1378744"/>
                <a:gd name="connsiteY107" fmla="*/ 735806 h 1288255"/>
                <a:gd name="connsiteX108" fmla="*/ 1378744 w 1378744"/>
                <a:gd name="connsiteY108" fmla="*/ 678656 h 1288255"/>
                <a:gd name="connsiteX109" fmla="*/ 1331119 w 1378744"/>
                <a:gd name="connsiteY109" fmla="*/ 552450 h 1288255"/>
                <a:gd name="connsiteX110" fmla="*/ 1278732 w 1378744"/>
                <a:gd name="connsiteY110" fmla="*/ 514350 h 1288255"/>
                <a:gd name="connsiteX111" fmla="*/ 1252538 w 1378744"/>
                <a:gd name="connsiteY111" fmla="*/ 431006 h 1288255"/>
                <a:gd name="connsiteX112" fmla="*/ 1181100 w 1378744"/>
                <a:gd name="connsiteY112" fmla="*/ 431006 h 1288255"/>
                <a:gd name="connsiteX113" fmla="*/ 1166813 w 1378744"/>
                <a:gd name="connsiteY113" fmla="*/ 395287 h 1288255"/>
                <a:gd name="connsiteX114" fmla="*/ 1107282 w 1378744"/>
                <a:gd name="connsiteY114" fmla="*/ 421481 h 1288255"/>
                <a:gd name="connsiteX115" fmla="*/ 1054894 w 1378744"/>
                <a:gd name="connsiteY115" fmla="*/ 414337 h 1288255"/>
                <a:gd name="connsiteX116" fmla="*/ 1028700 w 1378744"/>
                <a:gd name="connsiteY116" fmla="*/ 371475 h 1288255"/>
                <a:gd name="connsiteX117" fmla="*/ 1023938 w 1378744"/>
                <a:gd name="connsiteY117" fmla="*/ 288131 h 1288255"/>
                <a:gd name="connsiteX118" fmla="*/ 1012032 w 1378744"/>
                <a:gd name="connsiteY118" fmla="*/ 269081 h 1288255"/>
                <a:gd name="connsiteX119" fmla="*/ 1012032 w 1378744"/>
                <a:gd name="connsiteY119" fmla="*/ 211931 h 1288255"/>
                <a:gd name="connsiteX120" fmla="*/ 959644 w 1378744"/>
                <a:gd name="connsiteY120" fmla="*/ 190500 h 1288255"/>
                <a:gd name="connsiteX121" fmla="*/ 914400 w 1378744"/>
                <a:gd name="connsiteY121" fmla="*/ 111918 h 1288255"/>
                <a:gd name="connsiteX122" fmla="*/ 854869 w 1378744"/>
                <a:gd name="connsiteY122" fmla="*/ 76200 h 1288255"/>
                <a:gd name="connsiteX123" fmla="*/ 873919 w 1378744"/>
                <a:gd name="connsiteY123" fmla="*/ 16668 h 1288255"/>
                <a:gd name="connsiteX124" fmla="*/ 783432 w 1378744"/>
                <a:gd name="connsiteY124" fmla="*/ 0 h 1288255"/>
                <a:gd name="connsiteX0" fmla="*/ 783432 w 1378744"/>
                <a:gd name="connsiteY0" fmla="*/ 0 h 1288255"/>
                <a:gd name="connsiteX1" fmla="*/ 738188 w 1378744"/>
                <a:gd name="connsiteY1" fmla="*/ 26193 h 1288255"/>
                <a:gd name="connsiteX2" fmla="*/ 685800 w 1378744"/>
                <a:gd name="connsiteY2" fmla="*/ 28575 h 1288255"/>
                <a:gd name="connsiteX3" fmla="*/ 635794 w 1378744"/>
                <a:gd name="connsiteY3" fmla="*/ 73818 h 1288255"/>
                <a:gd name="connsiteX4" fmla="*/ 633413 w 1378744"/>
                <a:gd name="connsiteY4" fmla="*/ 114300 h 1288255"/>
                <a:gd name="connsiteX5" fmla="*/ 561975 w 1378744"/>
                <a:gd name="connsiteY5" fmla="*/ 190500 h 1288255"/>
                <a:gd name="connsiteX6" fmla="*/ 519113 w 1378744"/>
                <a:gd name="connsiteY6" fmla="*/ 214312 h 1288255"/>
                <a:gd name="connsiteX7" fmla="*/ 485775 w 1378744"/>
                <a:gd name="connsiteY7" fmla="*/ 252412 h 1288255"/>
                <a:gd name="connsiteX8" fmla="*/ 461963 w 1378744"/>
                <a:gd name="connsiteY8" fmla="*/ 273843 h 1288255"/>
                <a:gd name="connsiteX9" fmla="*/ 423863 w 1378744"/>
                <a:gd name="connsiteY9" fmla="*/ 333375 h 1288255"/>
                <a:gd name="connsiteX10" fmla="*/ 378619 w 1378744"/>
                <a:gd name="connsiteY10" fmla="*/ 357187 h 1288255"/>
                <a:gd name="connsiteX11" fmla="*/ 292894 w 1378744"/>
                <a:gd name="connsiteY11" fmla="*/ 376237 h 1288255"/>
                <a:gd name="connsiteX12" fmla="*/ 264319 w 1378744"/>
                <a:gd name="connsiteY12" fmla="*/ 373856 h 1288255"/>
                <a:gd name="connsiteX13" fmla="*/ 240507 w 1378744"/>
                <a:gd name="connsiteY13" fmla="*/ 359568 h 1288255"/>
                <a:gd name="connsiteX14" fmla="*/ 226219 w 1378744"/>
                <a:gd name="connsiteY14" fmla="*/ 338137 h 1288255"/>
                <a:gd name="connsiteX15" fmla="*/ 219075 w 1378744"/>
                <a:gd name="connsiteY15" fmla="*/ 311943 h 1288255"/>
                <a:gd name="connsiteX16" fmla="*/ 204788 w 1378744"/>
                <a:gd name="connsiteY16" fmla="*/ 309562 h 1288255"/>
                <a:gd name="connsiteX17" fmla="*/ 188119 w 1378744"/>
                <a:gd name="connsiteY17" fmla="*/ 304800 h 1288255"/>
                <a:gd name="connsiteX18" fmla="*/ 173832 w 1378744"/>
                <a:gd name="connsiteY18" fmla="*/ 302418 h 1288255"/>
                <a:gd name="connsiteX19" fmla="*/ 128588 w 1378744"/>
                <a:gd name="connsiteY19" fmla="*/ 352425 h 1288255"/>
                <a:gd name="connsiteX20" fmla="*/ 97632 w 1378744"/>
                <a:gd name="connsiteY20" fmla="*/ 371475 h 1288255"/>
                <a:gd name="connsiteX21" fmla="*/ 80963 w 1378744"/>
                <a:gd name="connsiteY21" fmla="*/ 390525 h 1288255"/>
                <a:gd name="connsiteX22" fmla="*/ 66675 w 1378744"/>
                <a:gd name="connsiteY22" fmla="*/ 435768 h 1288255"/>
                <a:gd name="connsiteX23" fmla="*/ 54769 w 1378744"/>
                <a:gd name="connsiteY23" fmla="*/ 447675 h 1288255"/>
                <a:gd name="connsiteX24" fmla="*/ 9525 w 1378744"/>
                <a:gd name="connsiteY24" fmla="*/ 466725 h 1288255"/>
                <a:gd name="connsiteX25" fmla="*/ 2382 w 1378744"/>
                <a:gd name="connsiteY25" fmla="*/ 481012 h 1288255"/>
                <a:gd name="connsiteX26" fmla="*/ 4763 w 1378744"/>
                <a:gd name="connsiteY26" fmla="*/ 533400 h 1288255"/>
                <a:gd name="connsiteX27" fmla="*/ 0 w 1378744"/>
                <a:gd name="connsiteY27" fmla="*/ 545306 h 1288255"/>
                <a:gd name="connsiteX28" fmla="*/ 73819 w 1378744"/>
                <a:gd name="connsiteY28" fmla="*/ 588168 h 1288255"/>
                <a:gd name="connsiteX29" fmla="*/ 90488 w 1378744"/>
                <a:gd name="connsiteY29" fmla="*/ 628650 h 1288255"/>
                <a:gd name="connsiteX30" fmla="*/ 83344 w 1378744"/>
                <a:gd name="connsiteY30" fmla="*/ 654843 h 1288255"/>
                <a:gd name="connsiteX31" fmla="*/ 73819 w 1378744"/>
                <a:gd name="connsiteY31" fmla="*/ 697706 h 1288255"/>
                <a:gd name="connsiteX32" fmla="*/ 78582 w 1378744"/>
                <a:gd name="connsiteY32" fmla="*/ 726281 h 1288255"/>
                <a:gd name="connsiteX33" fmla="*/ 95250 w 1378744"/>
                <a:gd name="connsiteY33" fmla="*/ 738187 h 1288255"/>
                <a:gd name="connsiteX34" fmla="*/ 116682 w 1378744"/>
                <a:gd name="connsiteY34" fmla="*/ 735806 h 1288255"/>
                <a:gd name="connsiteX35" fmla="*/ 123825 w 1378744"/>
                <a:gd name="connsiteY35" fmla="*/ 762000 h 1288255"/>
                <a:gd name="connsiteX36" fmla="*/ 126207 w 1378744"/>
                <a:gd name="connsiteY36" fmla="*/ 783431 h 1288255"/>
                <a:gd name="connsiteX37" fmla="*/ 152400 w 1378744"/>
                <a:gd name="connsiteY37" fmla="*/ 812006 h 1288255"/>
                <a:gd name="connsiteX38" fmla="*/ 164307 w 1378744"/>
                <a:gd name="connsiteY38" fmla="*/ 823912 h 1288255"/>
                <a:gd name="connsiteX39" fmla="*/ 173832 w 1378744"/>
                <a:gd name="connsiteY39" fmla="*/ 850106 h 1288255"/>
                <a:gd name="connsiteX40" fmla="*/ 169069 w 1378744"/>
                <a:gd name="connsiteY40" fmla="*/ 878681 h 1288255"/>
                <a:gd name="connsiteX41" fmla="*/ 176213 w 1378744"/>
                <a:gd name="connsiteY41" fmla="*/ 897731 h 1288255"/>
                <a:gd name="connsiteX42" fmla="*/ 200025 w 1378744"/>
                <a:gd name="connsiteY42" fmla="*/ 916781 h 1288255"/>
                <a:gd name="connsiteX43" fmla="*/ 226219 w 1378744"/>
                <a:gd name="connsiteY43" fmla="*/ 916781 h 1288255"/>
                <a:gd name="connsiteX44" fmla="*/ 300038 w 1378744"/>
                <a:gd name="connsiteY44" fmla="*/ 921543 h 1288255"/>
                <a:gd name="connsiteX45" fmla="*/ 395288 w 1378744"/>
                <a:gd name="connsiteY45" fmla="*/ 952500 h 1288255"/>
                <a:gd name="connsiteX46" fmla="*/ 414338 w 1378744"/>
                <a:gd name="connsiteY46" fmla="*/ 988218 h 1288255"/>
                <a:gd name="connsiteX47" fmla="*/ 435769 w 1378744"/>
                <a:gd name="connsiteY47" fmla="*/ 992981 h 1288255"/>
                <a:gd name="connsiteX48" fmla="*/ 464344 w 1378744"/>
                <a:gd name="connsiteY48" fmla="*/ 995362 h 1288255"/>
                <a:gd name="connsiteX49" fmla="*/ 507207 w 1378744"/>
                <a:gd name="connsiteY49" fmla="*/ 1026318 h 1288255"/>
                <a:gd name="connsiteX50" fmla="*/ 521494 w 1378744"/>
                <a:gd name="connsiteY50" fmla="*/ 1069181 h 1288255"/>
                <a:gd name="connsiteX51" fmla="*/ 545307 w 1378744"/>
                <a:gd name="connsiteY51" fmla="*/ 1107281 h 1288255"/>
                <a:gd name="connsiteX52" fmla="*/ 573882 w 1378744"/>
                <a:gd name="connsiteY52" fmla="*/ 1121568 h 1288255"/>
                <a:gd name="connsiteX53" fmla="*/ 585788 w 1378744"/>
                <a:gd name="connsiteY53" fmla="*/ 1131093 h 1288255"/>
                <a:gd name="connsiteX54" fmla="*/ 597694 w 1378744"/>
                <a:gd name="connsiteY54" fmla="*/ 1181100 h 1288255"/>
                <a:gd name="connsiteX55" fmla="*/ 633413 w 1378744"/>
                <a:gd name="connsiteY55" fmla="*/ 1250156 h 1288255"/>
                <a:gd name="connsiteX56" fmla="*/ 692944 w 1378744"/>
                <a:gd name="connsiteY56" fmla="*/ 1278730 h 1288255"/>
                <a:gd name="connsiteX57" fmla="*/ 728663 w 1378744"/>
                <a:gd name="connsiteY57" fmla="*/ 1288255 h 1288255"/>
                <a:gd name="connsiteX58" fmla="*/ 771525 w 1378744"/>
                <a:gd name="connsiteY58" fmla="*/ 1269205 h 1288255"/>
                <a:gd name="connsiteX59" fmla="*/ 771525 w 1378744"/>
                <a:gd name="connsiteY59" fmla="*/ 1235868 h 1288255"/>
                <a:gd name="connsiteX60" fmla="*/ 795338 w 1378744"/>
                <a:gd name="connsiteY60" fmla="*/ 1209674 h 1288255"/>
                <a:gd name="connsiteX61" fmla="*/ 795337 w 1378744"/>
                <a:gd name="connsiteY61" fmla="*/ 1212055 h 1288255"/>
                <a:gd name="connsiteX62" fmla="*/ 809625 w 1378744"/>
                <a:gd name="connsiteY62" fmla="*/ 1197768 h 1288255"/>
                <a:gd name="connsiteX63" fmla="*/ 823914 w 1378744"/>
                <a:gd name="connsiteY63" fmla="*/ 1147762 h 1288255"/>
                <a:gd name="connsiteX64" fmla="*/ 833438 w 1378744"/>
                <a:gd name="connsiteY64" fmla="*/ 1085850 h 1288255"/>
                <a:gd name="connsiteX65" fmla="*/ 797719 w 1378744"/>
                <a:gd name="connsiteY65" fmla="*/ 1059656 h 1288255"/>
                <a:gd name="connsiteX66" fmla="*/ 790575 w 1378744"/>
                <a:gd name="connsiteY66" fmla="*/ 1038225 h 1288255"/>
                <a:gd name="connsiteX67" fmla="*/ 790575 w 1378744"/>
                <a:gd name="connsiteY67" fmla="*/ 1021556 h 1288255"/>
                <a:gd name="connsiteX68" fmla="*/ 845344 w 1378744"/>
                <a:gd name="connsiteY68" fmla="*/ 952500 h 1288255"/>
                <a:gd name="connsiteX69" fmla="*/ 845344 w 1378744"/>
                <a:gd name="connsiteY69" fmla="*/ 952500 h 1288255"/>
                <a:gd name="connsiteX70" fmla="*/ 888207 w 1378744"/>
                <a:gd name="connsiteY70" fmla="*/ 966787 h 1288255"/>
                <a:gd name="connsiteX71" fmla="*/ 907257 w 1378744"/>
                <a:gd name="connsiteY71" fmla="*/ 981075 h 1288255"/>
                <a:gd name="connsiteX72" fmla="*/ 938213 w 1378744"/>
                <a:gd name="connsiteY72" fmla="*/ 990600 h 1288255"/>
                <a:gd name="connsiteX73" fmla="*/ 964407 w 1378744"/>
                <a:gd name="connsiteY73" fmla="*/ 985837 h 1288255"/>
                <a:gd name="connsiteX74" fmla="*/ 985838 w 1378744"/>
                <a:gd name="connsiteY74" fmla="*/ 985837 h 1288255"/>
                <a:gd name="connsiteX75" fmla="*/ 995363 w 1378744"/>
                <a:gd name="connsiteY75" fmla="*/ 995362 h 1288255"/>
                <a:gd name="connsiteX76" fmla="*/ 978694 w 1378744"/>
                <a:gd name="connsiteY76" fmla="*/ 1012031 h 1288255"/>
                <a:gd name="connsiteX77" fmla="*/ 969169 w 1378744"/>
                <a:gd name="connsiteY77" fmla="*/ 1031081 h 1288255"/>
                <a:gd name="connsiteX78" fmla="*/ 954882 w 1378744"/>
                <a:gd name="connsiteY78" fmla="*/ 1054893 h 1288255"/>
                <a:gd name="connsiteX79" fmla="*/ 950119 w 1378744"/>
                <a:gd name="connsiteY79" fmla="*/ 1083468 h 1288255"/>
                <a:gd name="connsiteX80" fmla="*/ 962025 w 1378744"/>
                <a:gd name="connsiteY80" fmla="*/ 1107281 h 1288255"/>
                <a:gd name="connsiteX81" fmla="*/ 983457 w 1378744"/>
                <a:gd name="connsiteY81" fmla="*/ 1131093 h 1288255"/>
                <a:gd name="connsiteX82" fmla="*/ 1002507 w 1378744"/>
                <a:gd name="connsiteY82" fmla="*/ 1133475 h 1288255"/>
                <a:gd name="connsiteX83" fmla="*/ 1028700 w 1378744"/>
                <a:gd name="connsiteY83" fmla="*/ 1126331 h 1288255"/>
                <a:gd name="connsiteX84" fmla="*/ 1031082 w 1378744"/>
                <a:gd name="connsiteY84" fmla="*/ 1097756 h 1288255"/>
                <a:gd name="connsiteX85" fmla="*/ 1057275 w 1378744"/>
                <a:gd name="connsiteY85" fmla="*/ 1085850 h 1288255"/>
                <a:gd name="connsiteX86" fmla="*/ 1076325 w 1378744"/>
                <a:gd name="connsiteY86" fmla="*/ 1097756 h 1288255"/>
                <a:gd name="connsiteX87" fmla="*/ 1100138 w 1378744"/>
                <a:gd name="connsiteY87" fmla="*/ 1107281 h 1288255"/>
                <a:gd name="connsiteX88" fmla="*/ 1123950 w 1378744"/>
                <a:gd name="connsiteY88" fmla="*/ 1121568 h 1288255"/>
                <a:gd name="connsiteX89" fmla="*/ 1143000 w 1378744"/>
                <a:gd name="connsiteY89" fmla="*/ 1123950 h 1288255"/>
                <a:gd name="connsiteX90" fmla="*/ 1157288 w 1378744"/>
                <a:gd name="connsiteY90" fmla="*/ 1112043 h 1288255"/>
                <a:gd name="connsiteX91" fmla="*/ 1159669 w 1378744"/>
                <a:gd name="connsiteY91" fmla="*/ 1085850 h 1288255"/>
                <a:gd name="connsiteX92" fmla="*/ 1166813 w 1378744"/>
                <a:gd name="connsiteY92" fmla="*/ 1052512 h 1288255"/>
                <a:gd name="connsiteX93" fmla="*/ 1197769 w 1378744"/>
                <a:gd name="connsiteY93" fmla="*/ 1016793 h 1288255"/>
                <a:gd name="connsiteX94" fmla="*/ 1195388 w 1378744"/>
                <a:gd name="connsiteY94" fmla="*/ 954881 h 1288255"/>
                <a:gd name="connsiteX95" fmla="*/ 1209675 w 1378744"/>
                <a:gd name="connsiteY95" fmla="*/ 945356 h 1288255"/>
                <a:gd name="connsiteX96" fmla="*/ 1235869 w 1378744"/>
                <a:gd name="connsiteY96" fmla="*/ 945356 h 1288255"/>
                <a:gd name="connsiteX97" fmla="*/ 1235869 w 1378744"/>
                <a:gd name="connsiteY97" fmla="*/ 931068 h 1288255"/>
                <a:gd name="connsiteX98" fmla="*/ 1212057 w 1378744"/>
                <a:gd name="connsiteY98" fmla="*/ 912018 h 1288255"/>
                <a:gd name="connsiteX99" fmla="*/ 1195388 w 1378744"/>
                <a:gd name="connsiteY99" fmla="*/ 881062 h 1288255"/>
                <a:gd name="connsiteX100" fmla="*/ 1157288 w 1378744"/>
                <a:gd name="connsiteY100" fmla="*/ 871537 h 1288255"/>
                <a:gd name="connsiteX101" fmla="*/ 1119188 w 1378744"/>
                <a:gd name="connsiteY101" fmla="*/ 859631 h 1288255"/>
                <a:gd name="connsiteX102" fmla="*/ 1119188 w 1378744"/>
                <a:gd name="connsiteY102" fmla="*/ 831056 h 1288255"/>
                <a:gd name="connsiteX103" fmla="*/ 1135857 w 1378744"/>
                <a:gd name="connsiteY103" fmla="*/ 807243 h 1288255"/>
                <a:gd name="connsiteX104" fmla="*/ 1197769 w 1378744"/>
                <a:gd name="connsiteY104" fmla="*/ 759618 h 1288255"/>
                <a:gd name="connsiteX105" fmla="*/ 1247775 w 1378744"/>
                <a:gd name="connsiteY105" fmla="*/ 762000 h 1288255"/>
                <a:gd name="connsiteX106" fmla="*/ 1278732 w 1378744"/>
                <a:gd name="connsiteY106" fmla="*/ 762000 h 1288255"/>
                <a:gd name="connsiteX107" fmla="*/ 1271588 w 1378744"/>
                <a:gd name="connsiteY107" fmla="*/ 735806 h 1288255"/>
                <a:gd name="connsiteX108" fmla="*/ 1378744 w 1378744"/>
                <a:gd name="connsiteY108" fmla="*/ 678656 h 1288255"/>
                <a:gd name="connsiteX109" fmla="*/ 1331119 w 1378744"/>
                <a:gd name="connsiteY109" fmla="*/ 552450 h 1288255"/>
                <a:gd name="connsiteX110" fmla="*/ 1278732 w 1378744"/>
                <a:gd name="connsiteY110" fmla="*/ 514350 h 1288255"/>
                <a:gd name="connsiteX111" fmla="*/ 1252538 w 1378744"/>
                <a:gd name="connsiteY111" fmla="*/ 431006 h 1288255"/>
                <a:gd name="connsiteX112" fmla="*/ 1181100 w 1378744"/>
                <a:gd name="connsiteY112" fmla="*/ 431006 h 1288255"/>
                <a:gd name="connsiteX113" fmla="*/ 1166813 w 1378744"/>
                <a:gd name="connsiteY113" fmla="*/ 395287 h 1288255"/>
                <a:gd name="connsiteX114" fmla="*/ 1107282 w 1378744"/>
                <a:gd name="connsiteY114" fmla="*/ 421481 h 1288255"/>
                <a:gd name="connsiteX115" fmla="*/ 1054894 w 1378744"/>
                <a:gd name="connsiteY115" fmla="*/ 414337 h 1288255"/>
                <a:gd name="connsiteX116" fmla="*/ 1028700 w 1378744"/>
                <a:gd name="connsiteY116" fmla="*/ 371475 h 1288255"/>
                <a:gd name="connsiteX117" fmla="*/ 1023938 w 1378744"/>
                <a:gd name="connsiteY117" fmla="*/ 288131 h 1288255"/>
                <a:gd name="connsiteX118" fmla="*/ 1012032 w 1378744"/>
                <a:gd name="connsiteY118" fmla="*/ 269081 h 1288255"/>
                <a:gd name="connsiteX119" fmla="*/ 1012032 w 1378744"/>
                <a:gd name="connsiteY119" fmla="*/ 211931 h 1288255"/>
                <a:gd name="connsiteX120" fmla="*/ 959644 w 1378744"/>
                <a:gd name="connsiteY120" fmla="*/ 190500 h 1288255"/>
                <a:gd name="connsiteX121" fmla="*/ 914400 w 1378744"/>
                <a:gd name="connsiteY121" fmla="*/ 111918 h 1288255"/>
                <a:gd name="connsiteX122" fmla="*/ 854869 w 1378744"/>
                <a:gd name="connsiteY122" fmla="*/ 76200 h 1288255"/>
                <a:gd name="connsiteX123" fmla="*/ 873919 w 1378744"/>
                <a:gd name="connsiteY123" fmla="*/ 16668 h 1288255"/>
                <a:gd name="connsiteX124" fmla="*/ 783432 w 1378744"/>
                <a:gd name="connsiteY124" fmla="*/ 0 h 128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378744" h="1288255">
                  <a:moveTo>
                    <a:pt x="783432" y="0"/>
                  </a:moveTo>
                  <a:lnTo>
                    <a:pt x="738188" y="26193"/>
                  </a:lnTo>
                  <a:lnTo>
                    <a:pt x="685800" y="28575"/>
                  </a:lnTo>
                  <a:lnTo>
                    <a:pt x="635794" y="73818"/>
                  </a:lnTo>
                  <a:lnTo>
                    <a:pt x="633413" y="114300"/>
                  </a:lnTo>
                  <a:lnTo>
                    <a:pt x="561975" y="190500"/>
                  </a:lnTo>
                  <a:lnTo>
                    <a:pt x="519113" y="214312"/>
                  </a:lnTo>
                  <a:lnTo>
                    <a:pt x="485775" y="252412"/>
                  </a:lnTo>
                  <a:lnTo>
                    <a:pt x="461963" y="273843"/>
                  </a:lnTo>
                  <a:lnTo>
                    <a:pt x="423863" y="333375"/>
                  </a:lnTo>
                  <a:lnTo>
                    <a:pt x="378619" y="357187"/>
                  </a:lnTo>
                  <a:lnTo>
                    <a:pt x="292894" y="376237"/>
                  </a:lnTo>
                  <a:lnTo>
                    <a:pt x="264319" y="373856"/>
                  </a:lnTo>
                  <a:lnTo>
                    <a:pt x="240507" y="359568"/>
                  </a:lnTo>
                  <a:lnTo>
                    <a:pt x="226219" y="338137"/>
                  </a:lnTo>
                  <a:lnTo>
                    <a:pt x="219075" y="311943"/>
                  </a:lnTo>
                  <a:lnTo>
                    <a:pt x="204788" y="309562"/>
                  </a:lnTo>
                  <a:lnTo>
                    <a:pt x="188119" y="304800"/>
                  </a:lnTo>
                  <a:lnTo>
                    <a:pt x="173832" y="302418"/>
                  </a:lnTo>
                  <a:lnTo>
                    <a:pt x="128588" y="352425"/>
                  </a:lnTo>
                  <a:lnTo>
                    <a:pt x="97632" y="371475"/>
                  </a:lnTo>
                  <a:lnTo>
                    <a:pt x="80963" y="390525"/>
                  </a:lnTo>
                  <a:lnTo>
                    <a:pt x="66675" y="435768"/>
                  </a:lnTo>
                  <a:lnTo>
                    <a:pt x="54769" y="447675"/>
                  </a:lnTo>
                  <a:lnTo>
                    <a:pt x="9525" y="466725"/>
                  </a:lnTo>
                  <a:lnTo>
                    <a:pt x="2382" y="481012"/>
                  </a:lnTo>
                  <a:lnTo>
                    <a:pt x="4763" y="533400"/>
                  </a:lnTo>
                  <a:lnTo>
                    <a:pt x="0" y="545306"/>
                  </a:lnTo>
                  <a:lnTo>
                    <a:pt x="73819" y="588168"/>
                  </a:lnTo>
                  <a:lnTo>
                    <a:pt x="90488" y="628650"/>
                  </a:lnTo>
                  <a:lnTo>
                    <a:pt x="83344" y="654843"/>
                  </a:lnTo>
                  <a:lnTo>
                    <a:pt x="73819" y="697706"/>
                  </a:lnTo>
                  <a:lnTo>
                    <a:pt x="78582" y="726281"/>
                  </a:lnTo>
                  <a:lnTo>
                    <a:pt x="95250" y="738187"/>
                  </a:lnTo>
                  <a:lnTo>
                    <a:pt x="116682" y="735806"/>
                  </a:lnTo>
                  <a:lnTo>
                    <a:pt x="123825" y="762000"/>
                  </a:lnTo>
                  <a:lnTo>
                    <a:pt x="126207" y="783431"/>
                  </a:lnTo>
                  <a:lnTo>
                    <a:pt x="152400" y="812006"/>
                  </a:lnTo>
                  <a:lnTo>
                    <a:pt x="164307" y="823912"/>
                  </a:lnTo>
                  <a:lnTo>
                    <a:pt x="173832" y="850106"/>
                  </a:lnTo>
                  <a:lnTo>
                    <a:pt x="169069" y="878681"/>
                  </a:lnTo>
                  <a:lnTo>
                    <a:pt x="176213" y="897731"/>
                  </a:lnTo>
                  <a:lnTo>
                    <a:pt x="200025" y="916781"/>
                  </a:lnTo>
                  <a:lnTo>
                    <a:pt x="226219" y="916781"/>
                  </a:lnTo>
                  <a:lnTo>
                    <a:pt x="300038" y="921543"/>
                  </a:lnTo>
                  <a:lnTo>
                    <a:pt x="395288" y="952500"/>
                  </a:lnTo>
                  <a:lnTo>
                    <a:pt x="414338" y="988218"/>
                  </a:lnTo>
                  <a:lnTo>
                    <a:pt x="435769" y="992981"/>
                  </a:lnTo>
                  <a:lnTo>
                    <a:pt x="464344" y="995362"/>
                  </a:lnTo>
                  <a:lnTo>
                    <a:pt x="507207" y="1026318"/>
                  </a:lnTo>
                  <a:lnTo>
                    <a:pt x="521494" y="1069181"/>
                  </a:lnTo>
                  <a:lnTo>
                    <a:pt x="545307" y="1107281"/>
                  </a:lnTo>
                  <a:lnTo>
                    <a:pt x="573882" y="1121568"/>
                  </a:lnTo>
                  <a:lnTo>
                    <a:pt x="585788" y="1131093"/>
                  </a:lnTo>
                  <a:lnTo>
                    <a:pt x="597694" y="1181100"/>
                  </a:lnTo>
                  <a:lnTo>
                    <a:pt x="633413" y="1250156"/>
                  </a:lnTo>
                  <a:lnTo>
                    <a:pt x="692944" y="1278730"/>
                  </a:lnTo>
                  <a:lnTo>
                    <a:pt x="728663" y="1288255"/>
                  </a:lnTo>
                  <a:lnTo>
                    <a:pt x="771525" y="1269205"/>
                  </a:lnTo>
                  <a:lnTo>
                    <a:pt x="771525" y="1235868"/>
                  </a:lnTo>
                  <a:lnTo>
                    <a:pt x="795338" y="1209674"/>
                  </a:lnTo>
                  <a:cubicBezTo>
                    <a:pt x="795338" y="1210468"/>
                    <a:pt x="795337" y="1211261"/>
                    <a:pt x="795337" y="1212055"/>
                  </a:cubicBezTo>
                  <a:lnTo>
                    <a:pt x="809625" y="1197768"/>
                  </a:lnTo>
                  <a:lnTo>
                    <a:pt x="823914" y="1147762"/>
                  </a:lnTo>
                  <a:lnTo>
                    <a:pt x="833438" y="1085850"/>
                  </a:lnTo>
                  <a:lnTo>
                    <a:pt x="797719" y="1059656"/>
                  </a:lnTo>
                  <a:lnTo>
                    <a:pt x="790575" y="1038225"/>
                  </a:lnTo>
                  <a:lnTo>
                    <a:pt x="790575" y="1021556"/>
                  </a:lnTo>
                  <a:lnTo>
                    <a:pt x="845344" y="952500"/>
                  </a:lnTo>
                  <a:lnTo>
                    <a:pt x="845344" y="952500"/>
                  </a:lnTo>
                  <a:lnTo>
                    <a:pt x="888207" y="966787"/>
                  </a:lnTo>
                  <a:lnTo>
                    <a:pt x="907257" y="981075"/>
                  </a:lnTo>
                  <a:lnTo>
                    <a:pt x="938213" y="990600"/>
                  </a:lnTo>
                  <a:lnTo>
                    <a:pt x="964407" y="985837"/>
                  </a:lnTo>
                  <a:lnTo>
                    <a:pt x="985838" y="985837"/>
                  </a:lnTo>
                  <a:lnTo>
                    <a:pt x="995363" y="995362"/>
                  </a:lnTo>
                  <a:lnTo>
                    <a:pt x="978694" y="1012031"/>
                  </a:lnTo>
                  <a:lnTo>
                    <a:pt x="969169" y="1031081"/>
                  </a:lnTo>
                  <a:lnTo>
                    <a:pt x="954882" y="1054893"/>
                  </a:lnTo>
                  <a:lnTo>
                    <a:pt x="950119" y="1083468"/>
                  </a:lnTo>
                  <a:lnTo>
                    <a:pt x="962025" y="1107281"/>
                  </a:lnTo>
                  <a:lnTo>
                    <a:pt x="983457" y="1131093"/>
                  </a:lnTo>
                  <a:lnTo>
                    <a:pt x="1002507" y="1133475"/>
                  </a:lnTo>
                  <a:lnTo>
                    <a:pt x="1028700" y="1126331"/>
                  </a:lnTo>
                  <a:lnTo>
                    <a:pt x="1031082" y="1097756"/>
                  </a:lnTo>
                  <a:lnTo>
                    <a:pt x="1057275" y="1085850"/>
                  </a:lnTo>
                  <a:lnTo>
                    <a:pt x="1076325" y="1097756"/>
                  </a:lnTo>
                  <a:lnTo>
                    <a:pt x="1100138" y="1107281"/>
                  </a:lnTo>
                  <a:lnTo>
                    <a:pt x="1123950" y="1121568"/>
                  </a:lnTo>
                  <a:lnTo>
                    <a:pt x="1143000" y="1123950"/>
                  </a:lnTo>
                  <a:lnTo>
                    <a:pt x="1157288" y="1112043"/>
                  </a:lnTo>
                  <a:lnTo>
                    <a:pt x="1159669" y="1085850"/>
                  </a:lnTo>
                  <a:lnTo>
                    <a:pt x="1166813" y="1052512"/>
                  </a:lnTo>
                  <a:lnTo>
                    <a:pt x="1197769" y="1016793"/>
                  </a:lnTo>
                  <a:cubicBezTo>
                    <a:pt x="1196975" y="996156"/>
                    <a:pt x="1196182" y="975518"/>
                    <a:pt x="1195388" y="954881"/>
                  </a:cubicBezTo>
                  <a:lnTo>
                    <a:pt x="1209675" y="945356"/>
                  </a:lnTo>
                  <a:lnTo>
                    <a:pt x="1235869" y="945356"/>
                  </a:lnTo>
                  <a:lnTo>
                    <a:pt x="1235869" y="931068"/>
                  </a:lnTo>
                  <a:lnTo>
                    <a:pt x="1212057" y="912018"/>
                  </a:lnTo>
                  <a:lnTo>
                    <a:pt x="1195388" y="881062"/>
                  </a:lnTo>
                  <a:lnTo>
                    <a:pt x="1157288" y="871537"/>
                  </a:lnTo>
                  <a:lnTo>
                    <a:pt x="1119188" y="859631"/>
                  </a:lnTo>
                  <a:lnTo>
                    <a:pt x="1119188" y="831056"/>
                  </a:lnTo>
                  <a:lnTo>
                    <a:pt x="1135857" y="807243"/>
                  </a:lnTo>
                  <a:lnTo>
                    <a:pt x="1197769" y="759618"/>
                  </a:lnTo>
                  <a:lnTo>
                    <a:pt x="1247775" y="762000"/>
                  </a:lnTo>
                  <a:lnTo>
                    <a:pt x="1278732" y="762000"/>
                  </a:lnTo>
                  <a:lnTo>
                    <a:pt x="1271588" y="735806"/>
                  </a:lnTo>
                  <a:lnTo>
                    <a:pt x="1378744" y="678656"/>
                  </a:lnTo>
                  <a:lnTo>
                    <a:pt x="1331119" y="552450"/>
                  </a:lnTo>
                  <a:lnTo>
                    <a:pt x="1278732" y="514350"/>
                  </a:lnTo>
                  <a:lnTo>
                    <a:pt x="1252538" y="431006"/>
                  </a:lnTo>
                  <a:lnTo>
                    <a:pt x="1181100" y="431006"/>
                  </a:lnTo>
                  <a:lnTo>
                    <a:pt x="1166813" y="395287"/>
                  </a:lnTo>
                  <a:lnTo>
                    <a:pt x="1107282" y="421481"/>
                  </a:lnTo>
                  <a:lnTo>
                    <a:pt x="1054894" y="414337"/>
                  </a:lnTo>
                  <a:lnTo>
                    <a:pt x="1028700" y="371475"/>
                  </a:lnTo>
                  <a:lnTo>
                    <a:pt x="1023938" y="288131"/>
                  </a:lnTo>
                  <a:lnTo>
                    <a:pt x="1012032" y="269081"/>
                  </a:lnTo>
                  <a:lnTo>
                    <a:pt x="1012032" y="211931"/>
                  </a:lnTo>
                  <a:lnTo>
                    <a:pt x="959644" y="190500"/>
                  </a:lnTo>
                  <a:lnTo>
                    <a:pt x="914400" y="111918"/>
                  </a:lnTo>
                  <a:lnTo>
                    <a:pt x="854869" y="76200"/>
                  </a:lnTo>
                  <a:lnTo>
                    <a:pt x="873919" y="16668"/>
                  </a:lnTo>
                  <a:lnTo>
                    <a:pt x="783432" y="0"/>
                  </a:ln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8463447" y="3705476"/>
              <a:ext cx="1238218" cy="735326"/>
            </a:xfrm>
            <a:custGeom>
              <a:avLst/>
              <a:gdLst>
                <a:gd name="connsiteX0" fmla="*/ 33338 w 1583531"/>
                <a:gd name="connsiteY0" fmla="*/ 840582 h 1038225"/>
                <a:gd name="connsiteX1" fmla="*/ 116681 w 1583531"/>
                <a:gd name="connsiteY1" fmla="*/ 862013 h 1038225"/>
                <a:gd name="connsiteX2" fmla="*/ 126206 w 1583531"/>
                <a:gd name="connsiteY2" fmla="*/ 878682 h 1038225"/>
                <a:gd name="connsiteX3" fmla="*/ 123825 w 1583531"/>
                <a:gd name="connsiteY3" fmla="*/ 935832 h 1038225"/>
                <a:gd name="connsiteX4" fmla="*/ 130969 w 1583531"/>
                <a:gd name="connsiteY4" fmla="*/ 942975 h 1038225"/>
                <a:gd name="connsiteX5" fmla="*/ 188119 w 1583531"/>
                <a:gd name="connsiteY5" fmla="*/ 964407 h 1038225"/>
                <a:gd name="connsiteX6" fmla="*/ 204788 w 1583531"/>
                <a:gd name="connsiteY6" fmla="*/ 997744 h 1038225"/>
                <a:gd name="connsiteX7" fmla="*/ 228600 w 1583531"/>
                <a:gd name="connsiteY7" fmla="*/ 1002507 h 1038225"/>
                <a:gd name="connsiteX8" fmla="*/ 250031 w 1583531"/>
                <a:gd name="connsiteY8" fmla="*/ 990600 h 1038225"/>
                <a:gd name="connsiteX9" fmla="*/ 278606 w 1583531"/>
                <a:gd name="connsiteY9" fmla="*/ 973932 h 1038225"/>
                <a:gd name="connsiteX10" fmla="*/ 300038 w 1583531"/>
                <a:gd name="connsiteY10" fmla="*/ 981075 h 1038225"/>
                <a:gd name="connsiteX11" fmla="*/ 316706 w 1583531"/>
                <a:gd name="connsiteY11" fmla="*/ 1004888 h 1038225"/>
                <a:gd name="connsiteX12" fmla="*/ 326231 w 1583531"/>
                <a:gd name="connsiteY12" fmla="*/ 1023938 h 1038225"/>
                <a:gd name="connsiteX13" fmla="*/ 347663 w 1583531"/>
                <a:gd name="connsiteY13" fmla="*/ 1035844 h 1038225"/>
                <a:gd name="connsiteX14" fmla="*/ 402431 w 1583531"/>
                <a:gd name="connsiteY14" fmla="*/ 1038225 h 1038225"/>
                <a:gd name="connsiteX15" fmla="*/ 407194 w 1583531"/>
                <a:gd name="connsiteY15" fmla="*/ 1014413 h 1038225"/>
                <a:gd name="connsiteX16" fmla="*/ 411956 w 1583531"/>
                <a:gd name="connsiteY16" fmla="*/ 985838 h 1038225"/>
                <a:gd name="connsiteX17" fmla="*/ 428625 w 1583531"/>
                <a:gd name="connsiteY17" fmla="*/ 959644 h 1038225"/>
                <a:gd name="connsiteX18" fmla="*/ 535781 w 1583531"/>
                <a:gd name="connsiteY18" fmla="*/ 912019 h 1038225"/>
                <a:gd name="connsiteX19" fmla="*/ 557213 w 1583531"/>
                <a:gd name="connsiteY19" fmla="*/ 931069 h 1038225"/>
                <a:gd name="connsiteX20" fmla="*/ 566738 w 1583531"/>
                <a:gd name="connsiteY20" fmla="*/ 1004888 h 1038225"/>
                <a:gd name="connsiteX21" fmla="*/ 631031 w 1583531"/>
                <a:gd name="connsiteY21" fmla="*/ 1019175 h 1038225"/>
                <a:gd name="connsiteX22" fmla="*/ 669131 w 1583531"/>
                <a:gd name="connsiteY22" fmla="*/ 1019175 h 1038225"/>
                <a:gd name="connsiteX23" fmla="*/ 700088 w 1583531"/>
                <a:gd name="connsiteY23" fmla="*/ 995363 h 1038225"/>
                <a:gd name="connsiteX24" fmla="*/ 750094 w 1583531"/>
                <a:gd name="connsiteY24" fmla="*/ 978694 h 1038225"/>
                <a:gd name="connsiteX25" fmla="*/ 771525 w 1583531"/>
                <a:gd name="connsiteY25" fmla="*/ 985838 h 1038225"/>
                <a:gd name="connsiteX26" fmla="*/ 812006 w 1583531"/>
                <a:gd name="connsiteY26" fmla="*/ 1028700 h 1038225"/>
                <a:gd name="connsiteX27" fmla="*/ 826294 w 1583531"/>
                <a:gd name="connsiteY27" fmla="*/ 1028700 h 1038225"/>
                <a:gd name="connsiteX28" fmla="*/ 850106 w 1583531"/>
                <a:gd name="connsiteY28" fmla="*/ 992982 h 1038225"/>
                <a:gd name="connsiteX29" fmla="*/ 871538 w 1583531"/>
                <a:gd name="connsiteY29" fmla="*/ 966788 h 1038225"/>
                <a:gd name="connsiteX30" fmla="*/ 902494 w 1583531"/>
                <a:gd name="connsiteY30" fmla="*/ 959644 h 1038225"/>
                <a:gd name="connsiteX31" fmla="*/ 928688 w 1583531"/>
                <a:gd name="connsiteY31" fmla="*/ 964407 h 1038225"/>
                <a:gd name="connsiteX32" fmla="*/ 981075 w 1583531"/>
                <a:gd name="connsiteY32" fmla="*/ 995363 h 1038225"/>
                <a:gd name="connsiteX33" fmla="*/ 1047750 w 1583531"/>
                <a:gd name="connsiteY33" fmla="*/ 995363 h 1038225"/>
                <a:gd name="connsiteX34" fmla="*/ 1100138 w 1583531"/>
                <a:gd name="connsiteY34" fmla="*/ 1012032 h 1038225"/>
                <a:gd name="connsiteX35" fmla="*/ 1202531 w 1583531"/>
                <a:gd name="connsiteY35" fmla="*/ 862013 h 1038225"/>
                <a:gd name="connsiteX36" fmla="*/ 1243013 w 1583531"/>
                <a:gd name="connsiteY36" fmla="*/ 876300 h 1038225"/>
                <a:gd name="connsiteX37" fmla="*/ 1331119 w 1583531"/>
                <a:gd name="connsiteY37" fmla="*/ 752475 h 1038225"/>
                <a:gd name="connsiteX38" fmla="*/ 1269206 w 1583531"/>
                <a:gd name="connsiteY38" fmla="*/ 695325 h 1038225"/>
                <a:gd name="connsiteX39" fmla="*/ 1269206 w 1583531"/>
                <a:gd name="connsiteY39" fmla="*/ 685800 h 1038225"/>
                <a:gd name="connsiteX40" fmla="*/ 1364456 w 1583531"/>
                <a:gd name="connsiteY40" fmla="*/ 683419 h 1038225"/>
                <a:gd name="connsiteX41" fmla="*/ 1407319 w 1583531"/>
                <a:gd name="connsiteY41" fmla="*/ 700088 h 1038225"/>
                <a:gd name="connsiteX42" fmla="*/ 1431131 w 1583531"/>
                <a:gd name="connsiteY42" fmla="*/ 657225 h 1038225"/>
                <a:gd name="connsiteX43" fmla="*/ 1531144 w 1583531"/>
                <a:gd name="connsiteY43" fmla="*/ 623888 h 1038225"/>
                <a:gd name="connsiteX44" fmla="*/ 1578769 w 1583531"/>
                <a:gd name="connsiteY44" fmla="*/ 588169 h 1038225"/>
                <a:gd name="connsiteX45" fmla="*/ 1583531 w 1583531"/>
                <a:gd name="connsiteY45" fmla="*/ 564357 h 1038225"/>
                <a:gd name="connsiteX46" fmla="*/ 1564481 w 1583531"/>
                <a:gd name="connsiteY46" fmla="*/ 557213 h 1038225"/>
                <a:gd name="connsiteX47" fmla="*/ 1547813 w 1583531"/>
                <a:gd name="connsiteY47" fmla="*/ 466725 h 1038225"/>
                <a:gd name="connsiteX48" fmla="*/ 1519238 w 1583531"/>
                <a:gd name="connsiteY48" fmla="*/ 433388 h 1038225"/>
                <a:gd name="connsiteX49" fmla="*/ 1443038 w 1583531"/>
                <a:gd name="connsiteY49" fmla="*/ 426244 h 1038225"/>
                <a:gd name="connsiteX50" fmla="*/ 1431131 w 1583531"/>
                <a:gd name="connsiteY50" fmla="*/ 404813 h 1038225"/>
                <a:gd name="connsiteX51" fmla="*/ 1412081 w 1583531"/>
                <a:gd name="connsiteY51" fmla="*/ 388144 h 1038225"/>
                <a:gd name="connsiteX52" fmla="*/ 1373981 w 1583531"/>
                <a:gd name="connsiteY52" fmla="*/ 385763 h 1038225"/>
                <a:gd name="connsiteX53" fmla="*/ 1323975 w 1583531"/>
                <a:gd name="connsiteY53" fmla="*/ 342900 h 1038225"/>
                <a:gd name="connsiteX54" fmla="*/ 1276350 w 1583531"/>
                <a:gd name="connsiteY54" fmla="*/ 383382 h 1038225"/>
                <a:gd name="connsiteX55" fmla="*/ 1252538 w 1583531"/>
                <a:gd name="connsiteY55" fmla="*/ 383382 h 1038225"/>
                <a:gd name="connsiteX56" fmla="*/ 1219200 w 1583531"/>
                <a:gd name="connsiteY56" fmla="*/ 340519 h 1038225"/>
                <a:gd name="connsiteX57" fmla="*/ 1171575 w 1583531"/>
                <a:gd name="connsiteY57" fmla="*/ 340519 h 1038225"/>
                <a:gd name="connsiteX58" fmla="*/ 1135856 w 1583531"/>
                <a:gd name="connsiteY58" fmla="*/ 311944 h 1038225"/>
                <a:gd name="connsiteX59" fmla="*/ 1095375 w 1583531"/>
                <a:gd name="connsiteY59" fmla="*/ 319088 h 1038225"/>
                <a:gd name="connsiteX60" fmla="*/ 992981 w 1583531"/>
                <a:gd name="connsiteY60" fmla="*/ 309563 h 1038225"/>
                <a:gd name="connsiteX61" fmla="*/ 940594 w 1583531"/>
                <a:gd name="connsiteY61" fmla="*/ 326232 h 1038225"/>
                <a:gd name="connsiteX62" fmla="*/ 919163 w 1583531"/>
                <a:gd name="connsiteY62" fmla="*/ 304800 h 1038225"/>
                <a:gd name="connsiteX63" fmla="*/ 904875 w 1583531"/>
                <a:gd name="connsiteY63" fmla="*/ 302419 h 1038225"/>
                <a:gd name="connsiteX64" fmla="*/ 900113 w 1583531"/>
                <a:gd name="connsiteY64" fmla="*/ 269082 h 1038225"/>
                <a:gd name="connsiteX65" fmla="*/ 895350 w 1583531"/>
                <a:gd name="connsiteY65" fmla="*/ 261938 h 1038225"/>
                <a:gd name="connsiteX66" fmla="*/ 845344 w 1583531"/>
                <a:gd name="connsiteY66" fmla="*/ 297657 h 1038225"/>
                <a:gd name="connsiteX67" fmla="*/ 833438 w 1583531"/>
                <a:gd name="connsiteY67" fmla="*/ 345282 h 1038225"/>
                <a:gd name="connsiteX68" fmla="*/ 850106 w 1583531"/>
                <a:gd name="connsiteY68" fmla="*/ 369094 h 1038225"/>
                <a:gd name="connsiteX69" fmla="*/ 850106 w 1583531"/>
                <a:gd name="connsiteY69" fmla="*/ 438150 h 1038225"/>
                <a:gd name="connsiteX70" fmla="*/ 876300 w 1583531"/>
                <a:gd name="connsiteY70" fmla="*/ 450057 h 1038225"/>
                <a:gd name="connsiteX71" fmla="*/ 881063 w 1583531"/>
                <a:gd name="connsiteY71" fmla="*/ 469107 h 1038225"/>
                <a:gd name="connsiteX72" fmla="*/ 864394 w 1583531"/>
                <a:gd name="connsiteY72" fmla="*/ 495300 h 1038225"/>
                <a:gd name="connsiteX73" fmla="*/ 842963 w 1583531"/>
                <a:gd name="connsiteY73" fmla="*/ 495300 h 1038225"/>
                <a:gd name="connsiteX74" fmla="*/ 821531 w 1583531"/>
                <a:gd name="connsiteY74" fmla="*/ 447675 h 1038225"/>
                <a:gd name="connsiteX75" fmla="*/ 778669 w 1583531"/>
                <a:gd name="connsiteY75" fmla="*/ 433388 h 1038225"/>
                <a:gd name="connsiteX76" fmla="*/ 771525 w 1583531"/>
                <a:gd name="connsiteY76" fmla="*/ 414338 h 1038225"/>
                <a:gd name="connsiteX77" fmla="*/ 807244 w 1583531"/>
                <a:gd name="connsiteY77" fmla="*/ 340519 h 1038225"/>
                <a:gd name="connsiteX78" fmla="*/ 826294 w 1583531"/>
                <a:gd name="connsiteY78" fmla="*/ 269082 h 1038225"/>
                <a:gd name="connsiteX79" fmla="*/ 842963 w 1583531"/>
                <a:gd name="connsiteY79" fmla="*/ 259557 h 1038225"/>
                <a:gd name="connsiteX80" fmla="*/ 883444 w 1583531"/>
                <a:gd name="connsiteY80" fmla="*/ 192882 h 1038225"/>
                <a:gd name="connsiteX81" fmla="*/ 931069 w 1583531"/>
                <a:gd name="connsiteY81" fmla="*/ 171450 h 1038225"/>
                <a:gd name="connsiteX82" fmla="*/ 935831 w 1583531"/>
                <a:gd name="connsiteY82" fmla="*/ 140494 h 1038225"/>
                <a:gd name="connsiteX83" fmla="*/ 950119 w 1583531"/>
                <a:gd name="connsiteY83" fmla="*/ 123825 h 1038225"/>
                <a:gd name="connsiteX84" fmla="*/ 945356 w 1583531"/>
                <a:gd name="connsiteY84" fmla="*/ 83344 h 1038225"/>
                <a:gd name="connsiteX85" fmla="*/ 890588 w 1583531"/>
                <a:gd name="connsiteY85" fmla="*/ 69057 h 1038225"/>
                <a:gd name="connsiteX86" fmla="*/ 864394 w 1583531"/>
                <a:gd name="connsiteY86" fmla="*/ 38100 h 1038225"/>
                <a:gd name="connsiteX87" fmla="*/ 792956 w 1583531"/>
                <a:gd name="connsiteY87" fmla="*/ 33338 h 1038225"/>
                <a:gd name="connsiteX88" fmla="*/ 759619 w 1583531"/>
                <a:gd name="connsiteY88" fmla="*/ 0 h 1038225"/>
                <a:gd name="connsiteX89" fmla="*/ 757238 w 1583531"/>
                <a:gd name="connsiteY89" fmla="*/ 30957 h 1038225"/>
                <a:gd name="connsiteX90" fmla="*/ 745331 w 1583531"/>
                <a:gd name="connsiteY90" fmla="*/ 52388 h 1038225"/>
                <a:gd name="connsiteX91" fmla="*/ 635794 w 1583531"/>
                <a:gd name="connsiteY91" fmla="*/ 114300 h 1038225"/>
                <a:gd name="connsiteX92" fmla="*/ 642938 w 1583531"/>
                <a:gd name="connsiteY92" fmla="*/ 135732 h 1038225"/>
                <a:gd name="connsiteX93" fmla="*/ 561975 w 1583531"/>
                <a:gd name="connsiteY93" fmla="*/ 138113 h 1038225"/>
                <a:gd name="connsiteX94" fmla="*/ 495300 w 1583531"/>
                <a:gd name="connsiteY94" fmla="*/ 185738 h 1038225"/>
                <a:gd name="connsiteX95" fmla="*/ 483394 w 1583531"/>
                <a:gd name="connsiteY95" fmla="*/ 202407 h 1038225"/>
                <a:gd name="connsiteX96" fmla="*/ 485775 w 1583531"/>
                <a:gd name="connsiteY96" fmla="*/ 233363 h 1038225"/>
                <a:gd name="connsiteX97" fmla="*/ 552450 w 1583531"/>
                <a:gd name="connsiteY97" fmla="*/ 257175 h 1038225"/>
                <a:gd name="connsiteX98" fmla="*/ 571500 w 1583531"/>
                <a:gd name="connsiteY98" fmla="*/ 283369 h 1038225"/>
                <a:gd name="connsiteX99" fmla="*/ 597694 w 1583531"/>
                <a:gd name="connsiteY99" fmla="*/ 307182 h 1038225"/>
                <a:gd name="connsiteX100" fmla="*/ 597694 w 1583531"/>
                <a:gd name="connsiteY100" fmla="*/ 321469 h 1038225"/>
                <a:gd name="connsiteX101" fmla="*/ 573881 w 1583531"/>
                <a:gd name="connsiteY101" fmla="*/ 321469 h 1038225"/>
                <a:gd name="connsiteX102" fmla="*/ 566738 w 1583531"/>
                <a:gd name="connsiteY102" fmla="*/ 330994 h 1038225"/>
                <a:gd name="connsiteX103" fmla="*/ 557213 w 1583531"/>
                <a:gd name="connsiteY103" fmla="*/ 400050 h 1038225"/>
                <a:gd name="connsiteX104" fmla="*/ 538163 w 1583531"/>
                <a:gd name="connsiteY104" fmla="*/ 426244 h 1038225"/>
                <a:gd name="connsiteX105" fmla="*/ 523875 w 1583531"/>
                <a:gd name="connsiteY105" fmla="*/ 490538 h 1038225"/>
                <a:gd name="connsiteX106" fmla="*/ 495300 w 1583531"/>
                <a:gd name="connsiteY106" fmla="*/ 500063 h 1038225"/>
                <a:gd name="connsiteX107" fmla="*/ 454819 w 1583531"/>
                <a:gd name="connsiteY107" fmla="*/ 481013 h 1038225"/>
                <a:gd name="connsiteX108" fmla="*/ 428625 w 1583531"/>
                <a:gd name="connsiteY108" fmla="*/ 471488 h 1038225"/>
                <a:gd name="connsiteX109" fmla="*/ 428625 w 1583531"/>
                <a:gd name="connsiteY109" fmla="*/ 471488 h 1038225"/>
                <a:gd name="connsiteX110" fmla="*/ 392906 w 1583531"/>
                <a:gd name="connsiteY110" fmla="*/ 478632 h 1038225"/>
                <a:gd name="connsiteX111" fmla="*/ 388144 w 1583531"/>
                <a:gd name="connsiteY111" fmla="*/ 502444 h 1038225"/>
                <a:gd name="connsiteX112" fmla="*/ 352425 w 1583531"/>
                <a:gd name="connsiteY112" fmla="*/ 507207 h 1038225"/>
                <a:gd name="connsiteX113" fmla="*/ 319088 w 1583531"/>
                <a:gd name="connsiteY113" fmla="*/ 466725 h 1038225"/>
                <a:gd name="connsiteX114" fmla="*/ 316706 w 1583531"/>
                <a:gd name="connsiteY114" fmla="*/ 442913 h 1038225"/>
                <a:gd name="connsiteX115" fmla="*/ 326231 w 1583531"/>
                <a:gd name="connsiteY115" fmla="*/ 407194 h 1038225"/>
                <a:gd name="connsiteX116" fmla="*/ 345281 w 1583531"/>
                <a:gd name="connsiteY116" fmla="*/ 383382 h 1038225"/>
                <a:gd name="connsiteX117" fmla="*/ 359569 w 1583531"/>
                <a:gd name="connsiteY117" fmla="*/ 369094 h 1038225"/>
                <a:gd name="connsiteX118" fmla="*/ 345281 w 1583531"/>
                <a:gd name="connsiteY118" fmla="*/ 357188 h 1038225"/>
                <a:gd name="connsiteX119" fmla="*/ 302419 w 1583531"/>
                <a:gd name="connsiteY119" fmla="*/ 366713 h 1038225"/>
                <a:gd name="connsiteX120" fmla="*/ 266700 w 1583531"/>
                <a:gd name="connsiteY120" fmla="*/ 352425 h 1038225"/>
                <a:gd name="connsiteX121" fmla="*/ 242888 w 1583531"/>
                <a:gd name="connsiteY121" fmla="*/ 342900 h 1038225"/>
                <a:gd name="connsiteX122" fmla="*/ 211931 w 1583531"/>
                <a:gd name="connsiteY122" fmla="*/ 328613 h 1038225"/>
                <a:gd name="connsiteX123" fmla="*/ 154781 w 1583531"/>
                <a:gd name="connsiteY123" fmla="*/ 392907 h 1038225"/>
                <a:gd name="connsiteX124" fmla="*/ 157163 w 1583531"/>
                <a:gd name="connsiteY124" fmla="*/ 435769 h 1038225"/>
                <a:gd name="connsiteX125" fmla="*/ 190500 w 1583531"/>
                <a:gd name="connsiteY125" fmla="*/ 466725 h 1038225"/>
                <a:gd name="connsiteX126" fmla="*/ 169069 w 1583531"/>
                <a:gd name="connsiteY126" fmla="*/ 578644 h 1038225"/>
                <a:gd name="connsiteX127" fmla="*/ 138113 w 1583531"/>
                <a:gd name="connsiteY127" fmla="*/ 604838 h 1038225"/>
                <a:gd name="connsiteX128" fmla="*/ 130969 w 1583531"/>
                <a:gd name="connsiteY128" fmla="*/ 650082 h 1038225"/>
                <a:gd name="connsiteX129" fmla="*/ 85725 w 1583531"/>
                <a:gd name="connsiteY129" fmla="*/ 661988 h 1038225"/>
                <a:gd name="connsiteX130" fmla="*/ 80963 w 1583531"/>
                <a:gd name="connsiteY130" fmla="*/ 688182 h 1038225"/>
                <a:gd name="connsiteX131" fmla="*/ 11906 w 1583531"/>
                <a:gd name="connsiteY131" fmla="*/ 721519 h 1038225"/>
                <a:gd name="connsiteX132" fmla="*/ 0 w 1583531"/>
                <a:gd name="connsiteY132" fmla="*/ 738188 h 1038225"/>
                <a:gd name="connsiteX133" fmla="*/ 16669 w 1583531"/>
                <a:gd name="connsiteY133" fmla="*/ 771525 h 1038225"/>
                <a:gd name="connsiteX134" fmla="*/ 33338 w 1583531"/>
                <a:gd name="connsiteY134" fmla="*/ 840582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1583531" h="1038225">
                  <a:moveTo>
                    <a:pt x="33338" y="840582"/>
                  </a:moveTo>
                  <a:lnTo>
                    <a:pt x="116681" y="862013"/>
                  </a:lnTo>
                  <a:lnTo>
                    <a:pt x="126206" y="878682"/>
                  </a:lnTo>
                  <a:cubicBezTo>
                    <a:pt x="125412" y="897732"/>
                    <a:pt x="124619" y="916782"/>
                    <a:pt x="123825" y="935832"/>
                  </a:cubicBezTo>
                  <a:lnTo>
                    <a:pt x="130969" y="942975"/>
                  </a:lnTo>
                  <a:lnTo>
                    <a:pt x="188119" y="964407"/>
                  </a:lnTo>
                  <a:lnTo>
                    <a:pt x="204788" y="997744"/>
                  </a:lnTo>
                  <a:lnTo>
                    <a:pt x="228600" y="1002507"/>
                  </a:lnTo>
                  <a:lnTo>
                    <a:pt x="250031" y="990600"/>
                  </a:lnTo>
                  <a:lnTo>
                    <a:pt x="278606" y="973932"/>
                  </a:lnTo>
                  <a:lnTo>
                    <a:pt x="300038" y="981075"/>
                  </a:lnTo>
                  <a:lnTo>
                    <a:pt x="316706" y="1004888"/>
                  </a:lnTo>
                  <a:lnTo>
                    <a:pt x="326231" y="1023938"/>
                  </a:lnTo>
                  <a:lnTo>
                    <a:pt x="347663" y="1035844"/>
                  </a:lnTo>
                  <a:lnTo>
                    <a:pt x="402431" y="1038225"/>
                  </a:lnTo>
                  <a:lnTo>
                    <a:pt x="407194" y="1014413"/>
                  </a:lnTo>
                  <a:lnTo>
                    <a:pt x="411956" y="985838"/>
                  </a:lnTo>
                  <a:lnTo>
                    <a:pt x="428625" y="959644"/>
                  </a:lnTo>
                  <a:lnTo>
                    <a:pt x="535781" y="912019"/>
                  </a:lnTo>
                  <a:lnTo>
                    <a:pt x="557213" y="931069"/>
                  </a:lnTo>
                  <a:lnTo>
                    <a:pt x="566738" y="1004888"/>
                  </a:lnTo>
                  <a:lnTo>
                    <a:pt x="631031" y="1019175"/>
                  </a:lnTo>
                  <a:lnTo>
                    <a:pt x="669131" y="1019175"/>
                  </a:lnTo>
                  <a:lnTo>
                    <a:pt x="700088" y="995363"/>
                  </a:lnTo>
                  <a:lnTo>
                    <a:pt x="750094" y="978694"/>
                  </a:lnTo>
                  <a:lnTo>
                    <a:pt x="771525" y="985838"/>
                  </a:lnTo>
                  <a:lnTo>
                    <a:pt x="812006" y="1028700"/>
                  </a:lnTo>
                  <a:lnTo>
                    <a:pt x="826294" y="1028700"/>
                  </a:lnTo>
                  <a:lnTo>
                    <a:pt x="850106" y="992982"/>
                  </a:lnTo>
                  <a:lnTo>
                    <a:pt x="871538" y="966788"/>
                  </a:lnTo>
                  <a:lnTo>
                    <a:pt x="902494" y="959644"/>
                  </a:lnTo>
                  <a:lnTo>
                    <a:pt x="928688" y="964407"/>
                  </a:lnTo>
                  <a:lnTo>
                    <a:pt x="981075" y="995363"/>
                  </a:lnTo>
                  <a:lnTo>
                    <a:pt x="1047750" y="995363"/>
                  </a:lnTo>
                  <a:lnTo>
                    <a:pt x="1100138" y="1012032"/>
                  </a:lnTo>
                  <a:lnTo>
                    <a:pt x="1202531" y="862013"/>
                  </a:lnTo>
                  <a:lnTo>
                    <a:pt x="1243013" y="876300"/>
                  </a:lnTo>
                  <a:lnTo>
                    <a:pt x="1331119" y="752475"/>
                  </a:lnTo>
                  <a:lnTo>
                    <a:pt x="1269206" y="695325"/>
                  </a:lnTo>
                  <a:lnTo>
                    <a:pt x="1269206" y="685800"/>
                  </a:lnTo>
                  <a:lnTo>
                    <a:pt x="1364456" y="683419"/>
                  </a:lnTo>
                  <a:lnTo>
                    <a:pt x="1407319" y="700088"/>
                  </a:lnTo>
                  <a:lnTo>
                    <a:pt x="1431131" y="657225"/>
                  </a:lnTo>
                  <a:lnTo>
                    <a:pt x="1531144" y="623888"/>
                  </a:lnTo>
                  <a:lnTo>
                    <a:pt x="1578769" y="588169"/>
                  </a:lnTo>
                  <a:lnTo>
                    <a:pt x="1583531" y="564357"/>
                  </a:lnTo>
                  <a:lnTo>
                    <a:pt x="1564481" y="557213"/>
                  </a:lnTo>
                  <a:lnTo>
                    <a:pt x="1547813" y="466725"/>
                  </a:lnTo>
                  <a:lnTo>
                    <a:pt x="1519238" y="433388"/>
                  </a:lnTo>
                  <a:lnTo>
                    <a:pt x="1443038" y="426244"/>
                  </a:lnTo>
                  <a:lnTo>
                    <a:pt x="1431131" y="404813"/>
                  </a:lnTo>
                  <a:lnTo>
                    <a:pt x="1412081" y="388144"/>
                  </a:lnTo>
                  <a:lnTo>
                    <a:pt x="1373981" y="385763"/>
                  </a:lnTo>
                  <a:lnTo>
                    <a:pt x="1323975" y="342900"/>
                  </a:lnTo>
                  <a:lnTo>
                    <a:pt x="1276350" y="383382"/>
                  </a:lnTo>
                  <a:lnTo>
                    <a:pt x="1252538" y="383382"/>
                  </a:lnTo>
                  <a:lnTo>
                    <a:pt x="1219200" y="340519"/>
                  </a:lnTo>
                  <a:lnTo>
                    <a:pt x="1171575" y="340519"/>
                  </a:lnTo>
                  <a:lnTo>
                    <a:pt x="1135856" y="311944"/>
                  </a:lnTo>
                  <a:lnTo>
                    <a:pt x="1095375" y="319088"/>
                  </a:lnTo>
                  <a:lnTo>
                    <a:pt x="992981" y="309563"/>
                  </a:lnTo>
                  <a:lnTo>
                    <a:pt x="940594" y="326232"/>
                  </a:lnTo>
                  <a:lnTo>
                    <a:pt x="919163" y="304800"/>
                  </a:lnTo>
                  <a:lnTo>
                    <a:pt x="904875" y="302419"/>
                  </a:lnTo>
                  <a:lnTo>
                    <a:pt x="900113" y="269082"/>
                  </a:lnTo>
                  <a:lnTo>
                    <a:pt x="895350" y="261938"/>
                  </a:lnTo>
                  <a:lnTo>
                    <a:pt x="845344" y="297657"/>
                  </a:lnTo>
                  <a:lnTo>
                    <a:pt x="833438" y="345282"/>
                  </a:lnTo>
                  <a:lnTo>
                    <a:pt x="850106" y="369094"/>
                  </a:lnTo>
                  <a:lnTo>
                    <a:pt x="850106" y="438150"/>
                  </a:lnTo>
                  <a:lnTo>
                    <a:pt x="876300" y="450057"/>
                  </a:lnTo>
                  <a:lnTo>
                    <a:pt x="881063" y="469107"/>
                  </a:lnTo>
                  <a:lnTo>
                    <a:pt x="864394" y="495300"/>
                  </a:lnTo>
                  <a:lnTo>
                    <a:pt x="842963" y="495300"/>
                  </a:lnTo>
                  <a:lnTo>
                    <a:pt x="821531" y="447675"/>
                  </a:lnTo>
                  <a:lnTo>
                    <a:pt x="778669" y="433388"/>
                  </a:lnTo>
                  <a:lnTo>
                    <a:pt x="771525" y="414338"/>
                  </a:lnTo>
                  <a:lnTo>
                    <a:pt x="807244" y="340519"/>
                  </a:lnTo>
                  <a:lnTo>
                    <a:pt x="826294" y="269082"/>
                  </a:lnTo>
                  <a:lnTo>
                    <a:pt x="842963" y="259557"/>
                  </a:lnTo>
                  <a:lnTo>
                    <a:pt x="883444" y="192882"/>
                  </a:lnTo>
                  <a:lnTo>
                    <a:pt x="931069" y="171450"/>
                  </a:lnTo>
                  <a:lnTo>
                    <a:pt x="935831" y="140494"/>
                  </a:lnTo>
                  <a:lnTo>
                    <a:pt x="950119" y="123825"/>
                  </a:lnTo>
                  <a:lnTo>
                    <a:pt x="945356" y="83344"/>
                  </a:lnTo>
                  <a:lnTo>
                    <a:pt x="890588" y="69057"/>
                  </a:lnTo>
                  <a:lnTo>
                    <a:pt x="864394" y="38100"/>
                  </a:lnTo>
                  <a:lnTo>
                    <a:pt x="792956" y="33338"/>
                  </a:lnTo>
                  <a:lnTo>
                    <a:pt x="759619" y="0"/>
                  </a:lnTo>
                  <a:lnTo>
                    <a:pt x="757238" y="30957"/>
                  </a:lnTo>
                  <a:lnTo>
                    <a:pt x="745331" y="52388"/>
                  </a:lnTo>
                  <a:lnTo>
                    <a:pt x="635794" y="114300"/>
                  </a:lnTo>
                  <a:lnTo>
                    <a:pt x="642938" y="135732"/>
                  </a:lnTo>
                  <a:lnTo>
                    <a:pt x="561975" y="138113"/>
                  </a:lnTo>
                  <a:lnTo>
                    <a:pt x="495300" y="185738"/>
                  </a:lnTo>
                  <a:lnTo>
                    <a:pt x="483394" y="202407"/>
                  </a:lnTo>
                  <a:lnTo>
                    <a:pt x="485775" y="233363"/>
                  </a:lnTo>
                  <a:lnTo>
                    <a:pt x="552450" y="257175"/>
                  </a:lnTo>
                  <a:lnTo>
                    <a:pt x="571500" y="283369"/>
                  </a:lnTo>
                  <a:lnTo>
                    <a:pt x="597694" y="307182"/>
                  </a:lnTo>
                  <a:lnTo>
                    <a:pt x="597694" y="321469"/>
                  </a:lnTo>
                  <a:lnTo>
                    <a:pt x="573881" y="321469"/>
                  </a:lnTo>
                  <a:lnTo>
                    <a:pt x="566738" y="330994"/>
                  </a:lnTo>
                  <a:lnTo>
                    <a:pt x="557213" y="400050"/>
                  </a:lnTo>
                  <a:lnTo>
                    <a:pt x="538163" y="426244"/>
                  </a:lnTo>
                  <a:lnTo>
                    <a:pt x="523875" y="490538"/>
                  </a:lnTo>
                  <a:lnTo>
                    <a:pt x="495300" y="500063"/>
                  </a:lnTo>
                  <a:lnTo>
                    <a:pt x="454819" y="481013"/>
                  </a:lnTo>
                  <a:lnTo>
                    <a:pt x="428625" y="471488"/>
                  </a:lnTo>
                  <a:lnTo>
                    <a:pt x="428625" y="471488"/>
                  </a:lnTo>
                  <a:lnTo>
                    <a:pt x="392906" y="478632"/>
                  </a:lnTo>
                  <a:lnTo>
                    <a:pt x="388144" y="502444"/>
                  </a:lnTo>
                  <a:lnTo>
                    <a:pt x="352425" y="507207"/>
                  </a:lnTo>
                  <a:lnTo>
                    <a:pt x="319088" y="466725"/>
                  </a:lnTo>
                  <a:lnTo>
                    <a:pt x="316706" y="442913"/>
                  </a:lnTo>
                  <a:lnTo>
                    <a:pt x="326231" y="407194"/>
                  </a:lnTo>
                  <a:lnTo>
                    <a:pt x="345281" y="383382"/>
                  </a:lnTo>
                  <a:lnTo>
                    <a:pt x="359569" y="369094"/>
                  </a:lnTo>
                  <a:lnTo>
                    <a:pt x="345281" y="357188"/>
                  </a:lnTo>
                  <a:lnTo>
                    <a:pt x="302419" y="366713"/>
                  </a:lnTo>
                  <a:lnTo>
                    <a:pt x="266700" y="352425"/>
                  </a:lnTo>
                  <a:lnTo>
                    <a:pt x="242888" y="342900"/>
                  </a:lnTo>
                  <a:lnTo>
                    <a:pt x="211931" y="328613"/>
                  </a:lnTo>
                  <a:lnTo>
                    <a:pt x="154781" y="392907"/>
                  </a:lnTo>
                  <a:lnTo>
                    <a:pt x="157163" y="435769"/>
                  </a:lnTo>
                  <a:lnTo>
                    <a:pt x="190500" y="466725"/>
                  </a:lnTo>
                  <a:lnTo>
                    <a:pt x="169069" y="578644"/>
                  </a:lnTo>
                  <a:lnTo>
                    <a:pt x="138113" y="604838"/>
                  </a:lnTo>
                  <a:lnTo>
                    <a:pt x="130969" y="650082"/>
                  </a:lnTo>
                  <a:lnTo>
                    <a:pt x="85725" y="661988"/>
                  </a:lnTo>
                  <a:lnTo>
                    <a:pt x="80963" y="688182"/>
                  </a:lnTo>
                  <a:lnTo>
                    <a:pt x="11906" y="721519"/>
                  </a:lnTo>
                  <a:lnTo>
                    <a:pt x="0" y="738188"/>
                  </a:lnTo>
                  <a:lnTo>
                    <a:pt x="16669" y="771525"/>
                  </a:lnTo>
                  <a:lnTo>
                    <a:pt x="33338" y="840582"/>
                  </a:ln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9773625" y="3651506"/>
              <a:ext cx="599258" cy="419383"/>
            </a:xfrm>
            <a:custGeom>
              <a:avLst/>
              <a:gdLst>
                <a:gd name="connsiteX0" fmla="*/ 0 w 766763"/>
                <a:gd name="connsiteY0" fmla="*/ 559594 h 592932"/>
                <a:gd name="connsiteX1" fmla="*/ 97631 w 766763"/>
                <a:gd name="connsiteY1" fmla="*/ 564357 h 592932"/>
                <a:gd name="connsiteX2" fmla="*/ 111919 w 766763"/>
                <a:gd name="connsiteY2" fmla="*/ 573882 h 592932"/>
                <a:gd name="connsiteX3" fmla="*/ 123825 w 766763"/>
                <a:gd name="connsiteY3" fmla="*/ 571500 h 592932"/>
                <a:gd name="connsiteX4" fmla="*/ 154781 w 766763"/>
                <a:gd name="connsiteY4" fmla="*/ 592932 h 592932"/>
                <a:gd name="connsiteX5" fmla="*/ 192881 w 766763"/>
                <a:gd name="connsiteY5" fmla="*/ 566738 h 592932"/>
                <a:gd name="connsiteX6" fmla="*/ 192881 w 766763"/>
                <a:gd name="connsiteY6" fmla="*/ 566738 h 592932"/>
                <a:gd name="connsiteX7" fmla="*/ 269081 w 766763"/>
                <a:gd name="connsiteY7" fmla="*/ 588169 h 592932"/>
                <a:gd name="connsiteX8" fmla="*/ 290513 w 766763"/>
                <a:gd name="connsiteY8" fmla="*/ 550069 h 592932"/>
                <a:gd name="connsiteX9" fmla="*/ 350044 w 766763"/>
                <a:gd name="connsiteY9" fmla="*/ 550069 h 592932"/>
                <a:gd name="connsiteX10" fmla="*/ 385763 w 766763"/>
                <a:gd name="connsiteY10" fmla="*/ 523875 h 592932"/>
                <a:gd name="connsiteX11" fmla="*/ 414338 w 766763"/>
                <a:gd name="connsiteY11" fmla="*/ 521494 h 592932"/>
                <a:gd name="connsiteX12" fmla="*/ 464344 w 766763"/>
                <a:gd name="connsiteY12" fmla="*/ 540544 h 592932"/>
                <a:gd name="connsiteX13" fmla="*/ 497681 w 766763"/>
                <a:gd name="connsiteY13" fmla="*/ 561975 h 592932"/>
                <a:gd name="connsiteX14" fmla="*/ 550069 w 766763"/>
                <a:gd name="connsiteY14" fmla="*/ 528638 h 592932"/>
                <a:gd name="connsiteX15" fmla="*/ 590550 w 766763"/>
                <a:gd name="connsiteY15" fmla="*/ 533400 h 592932"/>
                <a:gd name="connsiteX16" fmla="*/ 604838 w 766763"/>
                <a:gd name="connsiteY16" fmla="*/ 464344 h 592932"/>
                <a:gd name="connsiteX17" fmla="*/ 602456 w 766763"/>
                <a:gd name="connsiteY17" fmla="*/ 445294 h 592932"/>
                <a:gd name="connsiteX18" fmla="*/ 688181 w 766763"/>
                <a:gd name="connsiteY18" fmla="*/ 395288 h 592932"/>
                <a:gd name="connsiteX19" fmla="*/ 702469 w 766763"/>
                <a:gd name="connsiteY19" fmla="*/ 381000 h 592932"/>
                <a:gd name="connsiteX20" fmla="*/ 762000 w 766763"/>
                <a:gd name="connsiteY20" fmla="*/ 361950 h 592932"/>
                <a:gd name="connsiteX21" fmla="*/ 762000 w 766763"/>
                <a:gd name="connsiteY21" fmla="*/ 316707 h 592932"/>
                <a:gd name="connsiteX22" fmla="*/ 733425 w 766763"/>
                <a:gd name="connsiteY22" fmla="*/ 307182 h 592932"/>
                <a:gd name="connsiteX23" fmla="*/ 719138 w 766763"/>
                <a:gd name="connsiteY23" fmla="*/ 283369 h 592932"/>
                <a:gd name="connsiteX24" fmla="*/ 726281 w 766763"/>
                <a:gd name="connsiteY24" fmla="*/ 254794 h 592932"/>
                <a:gd name="connsiteX25" fmla="*/ 762000 w 766763"/>
                <a:gd name="connsiteY25" fmla="*/ 245269 h 592932"/>
                <a:gd name="connsiteX26" fmla="*/ 766763 w 766763"/>
                <a:gd name="connsiteY26" fmla="*/ 223838 h 592932"/>
                <a:gd name="connsiteX27" fmla="*/ 754856 w 766763"/>
                <a:gd name="connsiteY27" fmla="*/ 214313 h 592932"/>
                <a:gd name="connsiteX28" fmla="*/ 754856 w 766763"/>
                <a:gd name="connsiteY28" fmla="*/ 183357 h 592932"/>
                <a:gd name="connsiteX29" fmla="*/ 650081 w 766763"/>
                <a:gd name="connsiteY29" fmla="*/ 214313 h 592932"/>
                <a:gd name="connsiteX30" fmla="*/ 631031 w 766763"/>
                <a:gd name="connsiteY30" fmla="*/ 214313 h 592932"/>
                <a:gd name="connsiteX31" fmla="*/ 592931 w 766763"/>
                <a:gd name="connsiteY31" fmla="*/ 180975 h 592932"/>
                <a:gd name="connsiteX32" fmla="*/ 561975 w 766763"/>
                <a:gd name="connsiteY32" fmla="*/ 188119 h 592932"/>
                <a:gd name="connsiteX33" fmla="*/ 540544 w 766763"/>
                <a:gd name="connsiteY33" fmla="*/ 202407 h 592932"/>
                <a:gd name="connsiteX34" fmla="*/ 509588 w 766763"/>
                <a:gd name="connsiteY34" fmla="*/ 195263 h 592932"/>
                <a:gd name="connsiteX35" fmla="*/ 473869 w 766763"/>
                <a:gd name="connsiteY35" fmla="*/ 190500 h 592932"/>
                <a:gd name="connsiteX36" fmla="*/ 414338 w 766763"/>
                <a:gd name="connsiteY36" fmla="*/ 185738 h 592932"/>
                <a:gd name="connsiteX37" fmla="*/ 392906 w 766763"/>
                <a:gd name="connsiteY37" fmla="*/ 154782 h 592932"/>
                <a:gd name="connsiteX38" fmla="*/ 371475 w 766763"/>
                <a:gd name="connsiteY38" fmla="*/ 126207 h 592932"/>
                <a:gd name="connsiteX39" fmla="*/ 342900 w 766763"/>
                <a:gd name="connsiteY39" fmla="*/ 126207 h 592932"/>
                <a:gd name="connsiteX40" fmla="*/ 311944 w 766763"/>
                <a:gd name="connsiteY40" fmla="*/ 142875 h 592932"/>
                <a:gd name="connsiteX41" fmla="*/ 283369 w 766763"/>
                <a:gd name="connsiteY41" fmla="*/ 135732 h 592932"/>
                <a:gd name="connsiteX42" fmla="*/ 259556 w 766763"/>
                <a:gd name="connsiteY42" fmla="*/ 97632 h 592932"/>
                <a:gd name="connsiteX43" fmla="*/ 233363 w 766763"/>
                <a:gd name="connsiteY43" fmla="*/ 76200 h 592932"/>
                <a:gd name="connsiteX44" fmla="*/ 221456 w 766763"/>
                <a:gd name="connsiteY44" fmla="*/ 73819 h 592932"/>
                <a:gd name="connsiteX45" fmla="*/ 180975 w 766763"/>
                <a:gd name="connsiteY45" fmla="*/ 21432 h 592932"/>
                <a:gd name="connsiteX46" fmla="*/ 159544 w 766763"/>
                <a:gd name="connsiteY46" fmla="*/ 0 h 592932"/>
                <a:gd name="connsiteX47" fmla="*/ 107156 w 766763"/>
                <a:gd name="connsiteY47" fmla="*/ 2382 h 592932"/>
                <a:gd name="connsiteX48" fmla="*/ 83344 w 766763"/>
                <a:gd name="connsiteY48" fmla="*/ 42863 h 592932"/>
                <a:gd name="connsiteX49" fmla="*/ 85725 w 766763"/>
                <a:gd name="connsiteY49" fmla="*/ 69057 h 592932"/>
                <a:gd name="connsiteX50" fmla="*/ 104775 w 766763"/>
                <a:gd name="connsiteY50" fmla="*/ 90488 h 592932"/>
                <a:gd name="connsiteX51" fmla="*/ 116681 w 766763"/>
                <a:gd name="connsiteY51" fmla="*/ 102394 h 592932"/>
                <a:gd name="connsiteX52" fmla="*/ 145256 w 766763"/>
                <a:gd name="connsiteY52" fmla="*/ 109538 h 592932"/>
                <a:gd name="connsiteX53" fmla="*/ 161925 w 766763"/>
                <a:gd name="connsiteY53" fmla="*/ 121444 h 592932"/>
                <a:gd name="connsiteX54" fmla="*/ 159544 w 766763"/>
                <a:gd name="connsiteY54" fmla="*/ 138113 h 592932"/>
                <a:gd name="connsiteX55" fmla="*/ 104775 w 766763"/>
                <a:gd name="connsiteY55" fmla="*/ 200025 h 592932"/>
                <a:gd name="connsiteX56" fmla="*/ 107156 w 766763"/>
                <a:gd name="connsiteY56" fmla="*/ 245269 h 592932"/>
                <a:gd name="connsiteX57" fmla="*/ 140494 w 766763"/>
                <a:gd name="connsiteY57" fmla="*/ 300038 h 592932"/>
                <a:gd name="connsiteX58" fmla="*/ 166688 w 766763"/>
                <a:gd name="connsiteY58" fmla="*/ 338138 h 592932"/>
                <a:gd name="connsiteX59" fmla="*/ 133350 w 766763"/>
                <a:gd name="connsiteY59" fmla="*/ 381000 h 592932"/>
                <a:gd name="connsiteX60" fmla="*/ 80963 w 766763"/>
                <a:gd name="connsiteY60" fmla="*/ 359569 h 592932"/>
                <a:gd name="connsiteX61" fmla="*/ 50006 w 766763"/>
                <a:gd name="connsiteY61" fmla="*/ 404813 h 592932"/>
                <a:gd name="connsiteX62" fmla="*/ 19050 w 766763"/>
                <a:gd name="connsiteY62" fmla="*/ 421482 h 592932"/>
                <a:gd name="connsiteX63" fmla="*/ 4763 w 766763"/>
                <a:gd name="connsiteY63" fmla="*/ 457200 h 592932"/>
                <a:gd name="connsiteX64" fmla="*/ 0 w 766763"/>
                <a:gd name="connsiteY64" fmla="*/ 559594 h 592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766763" h="592932">
                  <a:moveTo>
                    <a:pt x="0" y="559594"/>
                  </a:moveTo>
                  <a:lnTo>
                    <a:pt x="97631" y="564357"/>
                  </a:lnTo>
                  <a:lnTo>
                    <a:pt x="111919" y="573882"/>
                  </a:lnTo>
                  <a:lnTo>
                    <a:pt x="123825" y="571500"/>
                  </a:lnTo>
                  <a:lnTo>
                    <a:pt x="154781" y="592932"/>
                  </a:lnTo>
                  <a:lnTo>
                    <a:pt x="192881" y="566738"/>
                  </a:lnTo>
                  <a:lnTo>
                    <a:pt x="192881" y="566738"/>
                  </a:lnTo>
                  <a:lnTo>
                    <a:pt x="269081" y="588169"/>
                  </a:lnTo>
                  <a:lnTo>
                    <a:pt x="290513" y="550069"/>
                  </a:lnTo>
                  <a:lnTo>
                    <a:pt x="350044" y="550069"/>
                  </a:lnTo>
                  <a:lnTo>
                    <a:pt x="385763" y="523875"/>
                  </a:lnTo>
                  <a:lnTo>
                    <a:pt x="414338" y="521494"/>
                  </a:lnTo>
                  <a:lnTo>
                    <a:pt x="464344" y="540544"/>
                  </a:lnTo>
                  <a:lnTo>
                    <a:pt x="497681" y="561975"/>
                  </a:lnTo>
                  <a:lnTo>
                    <a:pt x="550069" y="528638"/>
                  </a:lnTo>
                  <a:lnTo>
                    <a:pt x="590550" y="533400"/>
                  </a:lnTo>
                  <a:lnTo>
                    <a:pt x="604838" y="464344"/>
                  </a:lnTo>
                  <a:lnTo>
                    <a:pt x="602456" y="445294"/>
                  </a:lnTo>
                  <a:lnTo>
                    <a:pt x="688181" y="395288"/>
                  </a:lnTo>
                  <a:lnTo>
                    <a:pt x="702469" y="381000"/>
                  </a:lnTo>
                  <a:lnTo>
                    <a:pt x="762000" y="361950"/>
                  </a:lnTo>
                  <a:lnTo>
                    <a:pt x="762000" y="316707"/>
                  </a:lnTo>
                  <a:lnTo>
                    <a:pt x="733425" y="307182"/>
                  </a:lnTo>
                  <a:lnTo>
                    <a:pt x="719138" y="283369"/>
                  </a:lnTo>
                  <a:lnTo>
                    <a:pt x="726281" y="254794"/>
                  </a:lnTo>
                  <a:lnTo>
                    <a:pt x="762000" y="245269"/>
                  </a:lnTo>
                  <a:lnTo>
                    <a:pt x="766763" y="223838"/>
                  </a:lnTo>
                  <a:lnTo>
                    <a:pt x="754856" y="214313"/>
                  </a:lnTo>
                  <a:lnTo>
                    <a:pt x="754856" y="183357"/>
                  </a:lnTo>
                  <a:lnTo>
                    <a:pt x="650081" y="214313"/>
                  </a:lnTo>
                  <a:lnTo>
                    <a:pt x="631031" y="214313"/>
                  </a:lnTo>
                  <a:lnTo>
                    <a:pt x="592931" y="180975"/>
                  </a:lnTo>
                  <a:lnTo>
                    <a:pt x="561975" y="188119"/>
                  </a:lnTo>
                  <a:lnTo>
                    <a:pt x="540544" y="202407"/>
                  </a:lnTo>
                  <a:lnTo>
                    <a:pt x="509588" y="195263"/>
                  </a:lnTo>
                  <a:lnTo>
                    <a:pt x="473869" y="190500"/>
                  </a:lnTo>
                  <a:lnTo>
                    <a:pt x="414338" y="185738"/>
                  </a:lnTo>
                  <a:lnTo>
                    <a:pt x="392906" y="154782"/>
                  </a:lnTo>
                  <a:lnTo>
                    <a:pt x="371475" y="126207"/>
                  </a:lnTo>
                  <a:lnTo>
                    <a:pt x="342900" y="126207"/>
                  </a:lnTo>
                  <a:lnTo>
                    <a:pt x="311944" y="142875"/>
                  </a:lnTo>
                  <a:lnTo>
                    <a:pt x="283369" y="135732"/>
                  </a:lnTo>
                  <a:lnTo>
                    <a:pt x="259556" y="97632"/>
                  </a:lnTo>
                  <a:lnTo>
                    <a:pt x="233363" y="76200"/>
                  </a:lnTo>
                  <a:lnTo>
                    <a:pt x="221456" y="73819"/>
                  </a:lnTo>
                  <a:lnTo>
                    <a:pt x="180975" y="21432"/>
                  </a:lnTo>
                  <a:lnTo>
                    <a:pt x="159544" y="0"/>
                  </a:lnTo>
                  <a:lnTo>
                    <a:pt x="107156" y="2382"/>
                  </a:lnTo>
                  <a:lnTo>
                    <a:pt x="83344" y="42863"/>
                  </a:lnTo>
                  <a:lnTo>
                    <a:pt x="85725" y="69057"/>
                  </a:lnTo>
                  <a:lnTo>
                    <a:pt x="104775" y="90488"/>
                  </a:lnTo>
                  <a:lnTo>
                    <a:pt x="116681" y="102394"/>
                  </a:lnTo>
                  <a:lnTo>
                    <a:pt x="145256" y="109538"/>
                  </a:lnTo>
                  <a:lnTo>
                    <a:pt x="161925" y="121444"/>
                  </a:lnTo>
                  <a:lnTo>
                    <a:pt x="159544" y="138113"/>
                  </a:lnTo>
                  <a:lnTo>
                    <a:pt x="104775" y="200025"/>
                  </a:lnTo>
                  <a:lnTo>
                    <a:pt x="107156" y="245269"/>
                  </a:lnTo>
                  <a:lnTo>
                    <a:pt x="140494" y="300038"/>
                  </a:lnTo>
                  <a:lnTo>
                    <a:pt x="166688" y="338138"/>
                  </a:lnTo>
                  <a:lnTo>
                    <a:pt x="133350" y="381000"/>
                  </a:lnTo>
                  <a:lnTo>
                    <a:pt x="80963" y="359569"/>
                  </a:lnTo>
                  <a:lnTo>
                    <a:pt x="50006" y="404813"/>
                  </a:lnTo>
                  <a:lnTo>
                    <a:pt x="19050" y="421482"/>
                  </a:lnTo>
                  <a:lnTo>
                    <a:pt x="4763" y="457200"/>
                  </a:lnTo>
                  <a:lnTo>
                    <a:pt x="0" y="559594"/>
                  </a:ln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10386532" y="3578423"/>
              <a:ext cx="100496" cy="134922"/>
            </a:xfrm>
            <a:custGeom>
              <a:avLst/>
              <a:gdLst>
                <a:gd name="connsiteX0" fmla="*/ 2382 w 128588"/>
                <a:gd name="connsiteY0" fmla="*/ 11906 h 183356"/>
                <a:gd name="connsiteX1" fmla="*/ 16669 w 128588"/>
                <a:gd name="connsiteY1" fmla="*/ 71437 h 183356"/>
                <a:gd name="connsiteX2" fmla="*/ 16669 w 128588"/>
                <a:gd name="connsiteY2" fmla="*/ 95250 h 183356"/>
                <a:gd name="connsiteX3" fmla="*/ 4763 w 128588"/>
                <a:gd name="connsiteY3" fmla="*/ 114300 h 183356"/>
                <a:gd name="connsiteX4" fmla="*/ 0 w 128588"/>
                <a:gd name="connsiteY4" fmla="*/ 169068 h 183356"/>
                <a:gd name="connsiteX5" fmla="*/ 26194 w 128588"/>
                <a:gd name="connsiteY5" fmla="*/ 183356 h 183356"/>
                <a:gd name="connsiteX6" fmla="*/ 61913 w 128588"/>
                <a:gd name="connsiteY6" fmla="*/ 178593 h 183356"/>
                <a:gd name="connsiteX7" fmla="*/ 61913 w 128588"/>
                <a:gd name="connsiteY7" fmla="*/ 178593 h 183356"/>
                <a:gd name="connsiteX8" fmla="*/ 95250 w 128588"/>
                <a:gd name="connsiteY8" fmla="*/ 142875 h 183356"/>
                <a:gd name="connsiteX9" fmla="*/ 128588 w 128588"/>
                <a:gd name="connsiteY9" fmla="*/ 107156 h 183356"/>
                <a:gd name="connsiteX10" fmla="*/ 119063 w 128588"/>
                <a:gd name="connsiteY10" fmla="*/ 85725 h 183356"/>
                <a:gd name="connsiteX11" fmla="*/ 114300 w 128588"/>
                <a:gd name="connsiteY11" fmla="*/ 28575 h 183356"/>
                <a:gd name="connsiteX12" fmla="*/ 88107 w 128588"/>
                <a:gd name="connsiteY12" fmla="*/ 7143 h 183356"/>
                <a:gd name="connsiteX13" fmla="*/ 54769 w 128588"/>
                <a:gd name="connsiteY13" fmla="*/ 0 h 183356"/>
                <a:gd name="connsiteX14" fmla="*/ 2382 w 128588"/>
                <a:gd name="connsiteY14" fmla="*/ 11906 h 183356"/>
                <a:gd name="connsiteX0" fmla="*/ 2382 w 128588"/>
                <a:gd name="connsiteY0" fmla="*/ 11906 h 183356"/>
                <a:gd name="connsiteX1" fmla="*/ 16669 w 128588"/>
                <a:gd name="connsiteY1" fmla="*/ 71437 h 183356"/>
                <a:gd name="connsiteX2" fmla="*/ 16669 w 128588"/>
                <a:gd name="connsiteY2" fmla="*/ 95250 h 183356"/>
                <a:gd name="connsiteX3" fmla="*/ 4763 w 128588"/>
                <a:gd name="connsiteY3" fmla="*/ 114300 h 183356"/>
                <a:gd name="connsiteX4" fmla="*/ 0 w 128588"/>
                <a:gd name="connsiteY4" fmla="*/ 169068 h 183356"/>
                <a:gd name="connsiteX5" fmla="*/ 26194 w 128588"/>
                <a:gd name="connsiteY5" fmla="*/ 183356 h 183356"/>
                <a:gd name="connsiteX6" fmla="*/ 61913 w 128588"/>
                <a:gd name="connsiteY6" fmla="*/ 178593 h 183356"/>
                <a:gd name="connsiteX7" fmla="*/ 61913 w 128588"/>
                <a:gd name="connsiteY7" fmla="*/ 178593 h 183356"/>
                <a:gd name="connsiteX8" fmla="*/ 90488 w 128588"/>
                <a:gd name="connsiteY8" fmla="*/ 171450 h 183356"/>
                <a:gd name="connsiteX9" fmla="*/ 128588 w 128588"/>
                <a:gd name="connsiteY9" fmla="*/ 107156 h 183356"/>
                <a:gd name="connsiteX10" fmla="*/ 119063 w 128588"/>
                <a:gd name="connsiteY10" fmla="*/ 85725 h 183356"/>
                <a:gd name="connsiteX11" fmla="*/ 114300 w 128588"/>
                <a:gd name="connsiteY11" fmla="*/ 28575 h 183356"/>
                <a:gd name="connsiteX12" fmla="*/ 88107 w 128588"/>
                <a:gd name="connsiteY12" fmla="*/ 7143 h 183356"/>
                <a:gd name="connsiteX13" fmla="*/ 54769 w 128588"/>
                <a:gd name="connsiteY13" fmla="*/ 0 h 183356"/>
                <a:gd name="connsiteX14" fmla="*/ 2382 w 128588"/>
                <a:gd name="connsiteY14" fmla="*/ 11906 h 183356"/>
                <a:gd name="connsiteX0" fmla="*/ 2382 w 128588"/>
                <a:gd name="connsiteY0" fmla="*/ 11906 h 188118"/>
                <a:gd name="connsiteX1" fmla="*/ 16669 w 128588"/>
                <a:gd name="connsiteY1" fmla="*/ 71437 h 188118"/>
                <a:gd name="connsiteX2" fmla="*/ 16669 w 128588"/>
                <a:gd name="connsiteY2" fmla="*/ 95250 h 188118"/>
                <a:gd name="connsiteX3" fmla="*/ 4763 w 128588"/>
                <a:gd name="connsiteY3" fmla="*/ 114300 h 188118"/>
                <a:gd name="connsiteX4" fmla="*/ 0 w 128588"/>
                <a:gd name="connsiteY4" fmla="*/ 169068 h 188118"/>
                <a:gd name="connsiteX5" fmla="*/ 26194 w 128588"/>
                <a:gd name="connsiteY5" fmla="*/ 183356 h 188118"/>
                <a:gd name="connsiteX6" fmla="*/ 61913 w 128588"/>
                <a:gd name="connsiteY6" fmla="*/ 178593 h 188118"/>
                <a:gd name="connsiteX7" fmla="*/ 66675 w 128588"/>
                <a:gd name="connsiteY7" fmla="*/ 188118 h 188118"/>
                <a:gd name="connsiteX8" fmla="*/ 90488 w 128588"/>
                <a:gd name="connsiteY8" fmla="*/ 171450 h 188118"/>
                <a:gd name="connsiteX9" fmla="*/ 128588 w 128588"/>
                <a:gd name="connsiteY9" fmla="*/ 107156 h 188118"/>
                <a:gd name="connsiteX10" fmla="*/ 119063 w 128588"/>
                <a:gd name="connsiteY10" fmla="*/ 85725 h 188118"/>
                <a:gd name="connsiteX11" fmla="*/ 114300 w 128588"/>
                <a:gd name="connsiteY11" fmla="*/ 28575 h 188118"/>
                <a:gd name="connsiteX12" fmla="*/ 88107 w 128588"/>
                <a:gd name="connsiteY12" fmla="*/ 7143 h 188118"/>
                <a:gd name="connsiteX13" fmla="*/ 54769 w 128588"/>
                <a:gd name="connsiteY13" fmla="*/ 0 h 188118"/>
                <a:gd name="connsiteX14" fmla="*/ 2382 w 128588"/>
                <a:gd name="connsiteY14" fmla="*/ 11906 h 188118"/>
                <a:gd name="connsiteX0" fmla="*/ 2382 w 128588"/>
                <a:gd name="connsiteY0" fmla="*/ 11906 h 190940"/>
                <a:gd name="connsiteX1" fmla="*/ 16669 w 128588"/>
                <a:gd name="connsiteY1" fmla="*/ 71437 h 190940"/>
                <a:gd name="connsiteX2" fmla="*/ 16669 w 128588"/>
                <a:gd name="connsiteY2" fmla="*/ 95250 h 190940"/>
                <a:gd name="connsiteX3" fmla="*/ 4763 w 128588"/>
                <a:gd name="connsiteY3" fmla="*/ 114300 h 190940"/>
                <a:gd name="connsiteX4" fmla="*/ 0 w 128588"/>
                <a:gd name="connsiteY4" fmla="*/ 169068 h 190940"/>
                <a:gd name="connsiteX5" fmla="*/ 26194 w 128588"/>
                <a:gd name="connsiteY5" fmla="*/ 183356 h 190940"/>
                <a:gd name="connsiteX6" fmla="*/ 57151 w 128588"/>
                <a:gd name="connsiteY6" fmla="*/ 190499 h 190940"/>
                <a:gd name="connsiteX7" fmla="*/ 66675 w 128588"/>
                <a:gd name="connsiteY7" fmla="*/ 188118 h 190940"/>
                <a:gd name="connsiteX8" fmla="*/ 90488 w 128588"/>
                <a:gd name="connsiteY8" fmla="*/ 171450 h 190940"/>
                <a:gd name="connsiteX9" fmla="*/ 128588 w 128588"/>
                <a:gd name="connsiteY9" fmla="*/ 107156 h 190940"/>
                <a:gd name="connsiteX10" fmla="*/ 119063 w 128588"/>
                <a:gd name="connsiteY10" fmla="*/ 85725 h 190940"/>
                <a:gd name="connsiteX11" fmla="*/ 114300 w 128588"/>
                <a:gd name="connsiteY11" fmla="*/ 28575 h 190940"/>
                <a:gd name="connsiteX12" fmla="*/ 88107 w 128588"/>
                <a:gd name="connsiteY12" fmla="*/ 7143 h 190940"/>
                <a:gd name="connsiteX13" fmla="*/ 54769 w 128588"/>
                <a:gd name="connsiteY13" fmla="*/ 0 h 190940"/>
                <a:gd name="connsiteX14" fmla="*/ 2382 w 128588"/>
                <a:gd name="connsiteY14" fmla="*/ 11906 h 19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8588" h="190940">
                  <a:moveTo>
                    <a:pt x="2382" y="11906"/>
                  </a:moveTo>
                  <a:lnTo>
                    <a:pt x="16669" y="71437"/>
                  </a:lnTo>
                  <a:lnTo>
                    <a:pt x="16669" y="95250"/>
                  </a:lnTo>
                  <a:lnTo>
                    <a:pt x="4763" y="114300"/>
                  </a:lnTo>
                  <a:lnTo>
                    <a:pt x="0" y="169068"/>
                  </a:lnTo>
                  <a:lnTo>
                    <a:pt x="26194" y="183356"/>
                  </a:lnTo>
                  <a:cubicBezTo>
                    <a:pt x="38100" y="181768"/>
                    <a:pt x="50404" y="189705"/>
                    <a:pt x="57151" y="190499"/>
                  </a:cubicBezTo>
                  <a:cubicBezTo>
                    <a:pt x="63898" y="191293"/>
                    <a:pt x="61119" y="191293"/>
                    <a:pt x="66675" y="188118"/>
                  </a:cubicBezTo>
                  <a:cubicBezTo>
                    <a:pt x="72231" y="184943"/>
                    <a:pt x="80169" y="184944"/>
                    <a:pt x="90488" y="171450"/>
                  </a:cubicBezTo>
                  <a:cubicBezTo>
                    <a:pt x="100807" y="157956"/>
                    <a:pt x="115888" y="128587"/>
                    <a:pt x="128588" y="107156"/>
                  </a:cubicBezTo>
                  <a:lnTo>
                    <a:pt x="119063" y="85725"/>
                  </a:lnTo>
                  <a:lnTo>
                    <a:pt x="114300" y="28575"/>
                  </a:lnTo>
                  <a:lnTo>
                    <a:pt x="88107" y="7143"/>
                  </a:lnTo>
                  <a:lnTo>
                    <a:pt x="54769" y="0"/>
                  </a:lnTo>
                  <a:lnTo>
                    <a:pt x="2382" y="11906"/>
                  </a:ln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10066431" y="3651506"/>
              <a:ext cx="596776" cy="770181"/>
            </a:xfrm>
            <a:custGeom>
              <a:avLst/>
              <a:gdLst>
                <a:gd name="connsiteX0" fmla="*/ 319088 w 764382"/>
                <a:gd name="connsiteY0" fmla="*/ 392907 h 1088232"/>
                <a:gd name="connsiteX1" fmla="*/ 350044 w 764382"/>
                <a:gd name="connsiteY1" fmla="*/ 466725 h 1088232"/>
                <a:gd name="connsiteX2" fmla="*/ 340519 w 764382"/>
                <a:gd name="connsiteY2" fmla="*/ 509588 h 1088232"/>
                <a:gd name="connsiteX3" fmla="*/ 333375 w 764382"/>
                <a:gd name="connsiteY3" fmla="*/ 559594 h 1088232"/>
                <a:gd name="connsiteX4" fmla="*/ 247650 w 764382"/>
                <a:gd name="connsiteY4" fmla="*/ 633413 h 1088232"/>
                <a:gd name="connsiteX5" fmla="*/ 238125 w 764382"/>
                <a:gd name="connsiteY5" fmla="*/ 690563 h 1088232"/>
                <a:gd name="connsiteX6" fmla="*/ 135732 w 764382"/>
                <a:gd name="connsiteY6" fmla="*/ 711994 h 1088232"/>
                <a:gd name="connsiteX7" fmla="*/ 116682 w 764382"/>
                <a:gd name="connsiteY7" fmla="*/ 738188 h 1088232"/>
                <a:gd name="connsiteX8" fmla="*/ 30957 w 764382"/>
                <a:gd name="connsiteY8" fmla="*/ 707232 h 1088232"/>
                <a:gd name="connsiteX9" fmla="*/ 16669 w 764382"/>
                <a:gd name="connsiteY9" fmla="*/ 707232 h 1088232"/>
                <a:gd name="connsiteX10" fmla="*/ 7144 w 764382"/>
                <a:gd name="connsiteY10" fmla="*/ 735807 h 1088232"/>
                <a:gd name="connsiteX11" fmla="*/ 0 w 764382"/>
                <a:gd name="connsiteY11" fmla="*/ 752475 h 1088232"/>
                <a:gd name="connsiteX12" fmla="*/ 26194 w 764382"/>
                <a:gd name="connsiteY12" fmla="*/ 781050 h 1088232"/>
                <a:gd name="connsiteX13" fmla="*/ 45244 w 764382"/>
                <a:gd name="connsiteY13" fmla="*/ 778669 h 1088232"/>
                <a:gd name="connsiteX14" fmla="*/ 52388 w 764382"/>
                <a:gd name="connsiteY14" fmla="*/ 819150 h 1088232"/>
                <a:gd name="connsiteX15" fmla="*/ 66675 w 764382"/>
                <a:gd name="connsiteY15" fmla="*/ 840582 h 1088232"/>
                <a:gd name="connsiteX16" fmla="*/ 92869 w 764382"/>
                <a:gd name="connsiteY16" fmla="*/ 831057 h 1088232"/>
                <a:gd name="connsiteX17" fmla="*/ 109538 w 764382"/>
                <a:gd name="connsiteY17" fmla="*/ 819150 h 1088232"/>
                <a:gd name="connsiteX18" fmla="*/ 133350 w 764382"/>
                <a:gd name="connsiteY18" fmla="*/ 819150 h 1088232"/>
                <a:gd name="connsiteX19" fmla="*/ 142875 w 764382"/>
                <a:gd name="connsiteY19" fmla="*/ 912019 h 1088232"/>
                <a:gd name="connsiteX20" fmla="*/ 171450 w 764382"/>
                <a:gd name="connsiteY20" fmla="*/ 933450 h 1088232"/>
                <a:gd name="connsiteX21" fmla="*/ 180975 w 764382"/>
                <a:gd name="connsiteY21" fmla="*/ 966788 h 1088232"/>
                <a:gd name="connsiteX22" fmla="*/ 221457 w 764382"/>
                <a:gd name="connsiteY22" fmla="*/ 992982 h 1088232"/>
                <a:gd name="connsiteX23" fmla="*/ 254794 w 764382"/>
                <a:gd name="connsiteY23" fmla="*/ 1035844 h 1088232"/>
                <a:gd name="connsiteX24" fmla="*/ 280988 w 764382"/>
                <a:gd name="connsiteY24" fmla="*/ 1054894 h 1088232"/>
                <a:gd name="connsiteX25" fmla="*/ 307182 w 764382"/>
                <a:gd name="connsiteY25" fmla="*/ 1081088 h 1088232"/>
                <a:gd name="connsiteX26" fmla="*/ 319088 w 764382"/>
                <a:gd name="connsiteY26" fmla="*/ 1088232 h 1088232"/>
                <a:gd name="connsiteX27" fmla="*/ 347663 w 764382"/>
                <a:gd name="connsiteY27" fmla="*/ 1076325 h 1088232"/>
                <a:gd name="connsiteX28" fmla="*/ 357188 w 764382"/>
                <a:gd name="connsiteY28" fmla="*/ 1050132 h 1088232"/>
                <a:gd name="connsiteX29" fmla="*/ 392907 w 764382"/>
                <a:gd name="connsiteY29" fmla="*/ 1033463 h 1088232"/>
                <a:gd name="connsiteX30" fmla="*/ 414338 w 764382"/>
                <a:gd name="connsiteY30" fmla="*/ 1033463 h 1088232"/>
                <a:gd name="connsiteX31" fmla="*/ 438150 w 764382"/>
                <a:gd name="connsiteY31" fmla="*/ 1045369 h 1088232"/>
                <a:gd name="connsiteX32" fmla="*/ 461963 w 764382"/>
                <a:gd name="connsiteY32" fmla="*/ 1073944 h 1088232"/>
                <a:gd name="connsiteX33" fmla="*/ 461963 w 764382"/>
                <a:gd name="connsiteY33" fmla="*/ 1073944 h 1088232"/>
                <a:gd name="connsiteX34" fmla="*/ 511969 w 764382"/>
                <a:gd name="connsiteY34" fmla="*/ 1033463 h 1088232"/>
                <a:gd name="connsiteX35" fmla="*/ 547688 w 764382"/>
                <a:gd name="connsiteY35" fmla="*/ 1033463 h 1088232"/>
                <a:gd name="connsiteX36" fmla="*/ 585788 w 764382"/>
                <a:gd name="connsiteY36" fmla="*/ 1012032 h 1088232"/>
                <a:gd name="connsiteX37" fmla="*/ 583407 w 764382"/>
                <a:gd name="connsiteY37" fmla="*/ 964407 h 1088232"/>
                <a:gd name="connsiteX38" fmla="*/ 578644 w 764382"/>
                <a:gd name="connsiteY38" fmla="*/ 947738 h 1088232"/>
                <a:gd name="connsiteX39" fmla="*/ 583407 w 764382"/>
                <a:gd name="connsiteY39" fmla="*/ 902494 h 1088232"/>
                <a:gd name="connsiteX40" fmla="*/ 581025 w 764382"/>
                <a:gd name="connsiteY40" fmla="*/ 842963 h 1088232"/>
                <a:gd name="connsiteX41" fmla="*/ 573882 w 764382"/>
                <a:gd name="connsiteY41" fmla="*/ 812007 h 1088232"/>
                <a:gd name="connsiteX42" fmla="*/ 542925 w 764382"/>
                <a:gd name="connsiteY42" fmla="*/ 778669 h 1088232"/>
                <a:gd name="connsiteX43" fmla="*/ 526257 w 764382"/>
                <a:gd name="connsiteY43" fmla="*/ 762000 h 1088232"/>
                <a:gd name="connsiteX44" fmla="*/ 531019 w 764382"/>
                <a:gd name="connsiteY44" fmla="*/ 742950 h 1088232"/>
                <a:gd name="connsiteX45" fmla="*/ 526257 w 764382"/>
                <a:gd name="connsiteY45" fmla="*/ 726282 h 1088232"/>
                <a:gd name="connsiteX46" fmla="*/ 519113 w 764382"/>
                <a:gd name="connsiteY46" fmla="*/ 700088 h 1088232"/>
                <a:gd name="connsiteX47" fmla="*/ 531019 w 764382"/>
                <a:gd name="connsiteY47" fmla="*/ 673894 h 1088232"/>
                <a:gd name="connsiteX48" fmla="*/ 542925 w 764382"/>
                <a:gd name="connsiteY48" fmla="*/ 659607 h 1088232"/>
                <a:gd name="connsiteX49" fmla="*/ 528638 w 764382"/>
                <a:gd name="connsiteY49" fmla="*/ 640557 h 1088232"/>
                <a:gd name="connsiteX50" fmla="*/ 519113 w 764382"/>
                <a:gd name="connsiteY50" fmla="*/ 616744 h 1088232"/>
                <a:gd name="connsiteX51" fmla="*/ 502444 w 764382"/>
                <a:gd name="connsiteY51" fmla="*/ 611982 h 1088232"/>
                <a:gd name="connsiteX52" fmla="*/ 488157 w 764382"/>
                <a:gd name="connsiteY52" fmla="*/ 604838 h 1088232"/>
                <a:gd name="connsiteX53" fmla="*/ 481013 w 764382"/>
                <a:gd name="connsiteY53" fmla="*/ 607219 h 1088232"/>
                <a:gd name="connsiteX54" fmla="*/ 464344 w 764382"/>
                <a:gd name="connsiteY54" fmla="*/ 557213 h 1088232"/>
                <a:gd name="connsiteX55" fmla="*/ 450057 w 764382"/>
                <a:gd name="connsiteY55" fmla="*/ 540544 h 1088232"/>
                <a:gd name="connsiteX56" fmla="*/ 445294 w 764382"/>
                <a:gd name="connsiteY56" fmla="*/ 492919 h 1088232"/>
                <a:gd name="connsiteX57" fmla="*/ 464344 w 764382"/>
                <a:gd name="connsiteY57" fmla="*/ 473869 h 1088232"/>
                <a:gd name="connsiteX58" fmla="*/ 476250 w 764382"/>
                <a:gd name="connsiteY58" fmla="*/ 438150 h 1088232"/>
                <a:gd name="connsiteX59" fmla="*/ 528638 w 764382"/>
                <a:gd name="connsiteY59" fmla="*/ 428625 h 1088232"/>
                <a:gd name="connsiteX60" fmla="*/ 557213 w 764382"/>
                <a:gd name="connsiteY60" fmla="*/ 426244 h 1088232"/>
                <a:gd name="connsiteX61" fmla="*/ 559594 w 764382"/>
                <a:gd name="connsiteY61" fmla="*/ 395288 h 1088232"/>
                <a:gd name="connsiteX62" fmla="*/ 540544 w 764382"/>
                <a:gd name="connsiteY62" fmla="*/ 364332 h 1088232"/>
                <a:gd name="connsiteX63" fmla="*/ 521494 w 764382"/>
                <a:gd name="connsiteY63" fmla="*/ 364332 h 1088232"/>
                <a:gd name="connsiteX64" fmla="*/ 497682 w 764382"/>
                <a:gd name="connsiteY64" fmla="*/ 335757 h 1088232"/>
                <a:gd name="connsiteX65" fmla="*/ 461963 w 764382"/>
                <a:gd name="connsiteY65" fmla="*/ 323850 h 1088232"/>
                <a:gd name="connsiteX66" fmla="*/ 433388 w 764382"/>
                <a:gd name="connsiteY66" fmla="*/ 319088 h 1088232"/>
                <a:gd name="connsiteX67" fmla="*/ 445294 w 764382"/>
                <a:gd name="connsiteY67" fmla="*/ 278607 h 1088232"/>
                <a:gd name="connsiteX68" fmla="*/ 442913 w 764382"/>
                <a:gd name="connsiteY68" fmla="*/ 250032 h 1088232"/>
                <a:gd name="connsiteX69" fmla="*/ 457200 w 764382"/>
                <a:gd name="connsiteY69" fmla="*/ 202407 h 1088232"/>
                <a:gd name="connsiteX70" fmla="*/ 500063 w 764382"/>
                <a:gd name="connsiteY70" fmla="*/ 200025 h 1088232"/>
                <a:gd name="connsiteX71" fmla="*/ 531019 w 764382"/>
                <a:gd name="connsiteY71" fmla="*/ 216694 h 1088232"/>
                <a:gd name="connsiteX72" fmla="*/ 578644 w 764382"/>
                <a:gd name="connsiteY72" fmla="*/ 233363 h 1088232"/>
                <a:gd name="connsiteX73" fmla="*/ 604838 w 764382"/>
                <a:gd name="connsiteY73" fmla="*/ 252413 h 1088232"/>
                <a:gd name="connsiteX74" fmla="*/ 614363 w 764382"/>
                <a:gd name="connsiteY74" fmla="*/ 271463 h 1088232"/>
                <a:gd name="connsiteX75" fmla="*/ 626269 w 764382"/>
                <a:gd name="connsiteY75" fmla="*/ 280988 h 1088232"/>
                <a:gd name="connsiteX76" fmla="*/ 650082 w 764382"/>
                <a:gd name="connsiteY76" fmla="*/ 271463 h 1088232"/>
                <a:gd name="connsiteX77" fmla="*/ 671513 w 764382"/>
                <a:gd name="connsiteY77" fmla="*/ 259557 h 1088232"/>
                <a:gd name="connsiteX78" fmla="*/ 683419 w 764382"/>
                <a:gd name="connsiteY78" fmla="*/ 230982 h 1088232"/>
                <a:gd name="connsiteX79" fmla="*/ 697707 w 764382"/>
                <a:gd name="connsiteY79" fmla="*/ 204788 h 1088232"/>
                <a:gd name="connsiteX80" fmla="*/ 716757 w 764382"/>
                <a:gd name="connsiteY80" fmla="*/ 166688 h 1088232"/>
                <a:gd name="connsiteX81" fmla="*/ 719138 w 764382"/>
                <a:gd name="connsiteY81" fmla="*/ 150019 h 1088232"/>
                <a:gd name="connsiteX82" fmla="*/ 750094 w 764382"/>
                <a:gd name="connsiteY82" fmla="*/ 140494 h 1088232"/>
                <a:gd name="connsiteX83" fmla="*/ 764382 w 764382"/>
                <a:gd name="connsiteY83" fmla="*/ 119063 h 1088232"/>
                <a:gd name="connsiteX84" fmla="*/ 759619 w 764382"/>
                <a:gd name="connsiteY84" fmla="*/ 102394 h 1088232"/>
                <a:gd name="connsiteX85" fmla="*/ 728663 w 764382"/>
                <a:gd name="connsiteY85" fmla="*/ 100013 h 1088232"/>
                <a:gd name="connsiteX86" fmla="*/ 704850 w 764382"/>
                <a:gd name="connsiteY86" fmla="*/ 107157 h 1088232"/>
                <a:gd name="connsiteX87" fmla="*/ 695325 w 764382"/>
                <a:gd name="connsiteY87" fmla="*/ 126207 h 1088232"/>
                <a:gd name="connsiteX88" fmla="*/ 661988 w 764382"/>
                <a:gd name="connsiteY88" fmla="*/ 121444 h 1088232"/>
                <a:gd name="connsiteX89" fmla="*/ 633413 w 764382"/>
                <a:gd name="connsiteY89" fmla="*/ 114300 h 1088232"/>
                <a:gd name="connsiteX90" fmla="*/ 602457 w 764382"/>
                <a:gd name="connsiteY90" fmla="*/ 102394 h 1088232"/>
                <a:gd name="connsiteX91" fmla="*/ 581025 w 764382"/>
                <a:gd name="connsiteY91" fmla="*/ 83344 h 1088232"/>
                <a:gd name="connsiteX92" fmla="*/ 569119 w 764382"/>
                <a:gd name="connsiteY92" fmla="*/ 50007 h 1088232"/>
                <a:gd name="connsiteX93" fmla="*/ 559594 w 764382"/>
                <a:gd name="connsiteY93" fmla="*/ 16669 h 1088232"/>
                <a:gd name="connsiteX94" fmla="*/ 550069 w 764382"/>
                <a:gd name="connsiteY94" fmla="*/ 0 h 1088232"/>
                <a:gd name="connsiteX95" fmla="*/ 535782 w 764382"/>
                <a:gd name="connsiteY95" fmla="*/ 9525 h 1088232"/>
                <a:gd name="connsiteX96" fmla="*/ 481013 w 764382"/>
                <a:gd name="connsiteY96" fmla="*/ 83344 h 1088232"/>
                <a:gd name="connsiteX97" fmla="*/ 433388 w 764382"/>
                <a:gd name="connsiteY97" fmla="*/ 80963 h 1088232"/>
                <a:gd name="connsiteX98" fmla="*/ 414338 w 764382"/>
                <a:gd name="connsiteY98" fmla="*/ 71438 h 1088232"/>
                <a:gd name="connsiteX99" fmla="*/ 404813 w 764382"/>
                <a:gd name="connsiteY99" fmla="*/ 61913 h 1088232"/>
                <a:gd name="connsiteX100" fmla="*/ 411957 w 764382"/>
                <a:gd name="connsiteY100" fmla="*/ 107157 h 1088232"/>
                <a:gd name="connsiteX101" fmla="*/ 421482 w 764382"/>
                <a:gd name="connsiteY101" fmla="*/ 130969 h 1088232"/>
                <a:gd name="connsiteX102" fmla="*/ 421482 w 764382"/>
                <a:gd name="connsiteY102" fmla="*/ 159544 h 1088232"/>
                <a:gd name="connsiteX103" fmla="*/ 411957 w 764382"/>
                <a:gd name="connsiteY103" fmla="*/ 180975 h 1088232"/>
                <a:gd name="connsiteX104" fmla="*/ 383382 w 764382"/>
                <a:gd name="connsiteY104" fmla="*/ 192882 h 1088232"/>
                <a:gd name="connsiteX105" fmla="*/ 388144 w 764382"/>
                <a:gd name="connsiteY105" fmla="*/ 221457 h 1088232"/>
                <a:gd name="connsiteX106" fmla="*/ 385763 w 764382"/>
                <a:gd name="connsiteY106" fmla="*/ 238125 h 1088232"/>
                <a:gd name="connsiteX107" fmla="*/ 376238 w 764382"/>
                <a:gd name="connsiteY107" fmla="*/ 254794 h 1088232"/>
                <a:gd name="connsiteX108" fmla="*/ 350044 w 764382"/>
                <a:gd name="connsiteY108" fmla="*/ 264319 h 1088232"/>
                <a:gd name="connsiteX109" fmla="*/ 347663 w 764382"/>
                <a:gd name="connsiteY109" fmla="*/ 292894 h 1088232"/>
                <a:gd name="connsiteX110" fmla="*/ 347663 w 764382"/>
                <a:gd name="connsiteY110" fmla="*/ 292894 h 1088232"/>
                <a:gd name="connsiteX111" fmla="*/ 385763 w 764382"/>
                <a:gd name="connsiteY111" fmla="*/ 314325 h 1088232"/>
                <a:gd name="connsiteX112" fmla="*/ 385763 w 764382"/>
                <a:gd name="connsiteY112" fmla="*/ 359569 h 1088232"/>
                <a:gd name="connsiteX113" fmla="*/ 319088 w 764382"/>
                <a:gd name="connsiteY113" fmla="*/ 392907 h 1088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764382" h="1088232">
                  <a:moveTo>
                    <a:pt x="319088" y="392907"/>
                  </a:moveTo>
                  <a:lnTo>
                    <a:pt x="350044" y="466725"/>
                  </a:lnTo>
                  <a:lnTo>
                    <a:pt x="340519" y="509588"/>
                  </a:lnTo>
                  <a:lnTo>
                    <a:pt x="333375" y="559594"/>
                  </a:lnTo>
                  <a:lnTo>
                    <a:pt x="247650" y="633413"/>
                  </a:lnTo>
                  <a:lnTo>
                    <a:pt x="238125" y="690563"/>
                  </a:lnTo>
                  <a:lnTo>
                    <a:pt x="135732" y="711994"/>
                  </a:lnTo>
                  <a:lnTo>
                    <a:pt x="116682" y="738188"/>
                  </a:lnTo>
                  <a:lnTo>
                    <a:pt x="30957" y="707232"/>
                  </a:lnTo>
                  <a:lnTo>
                    <a:pt x="16669" y="707232"/>
                  </a:lnTo>
                  <a:lnTo>
                    <a:pt x="7144" y="735807"/>
                  </a:lnTo>
                  <a:lnTo>
                    <a:pt x="0" y="752475"/>
                  </a:lnTo>
                  <a:lnTo>
                    <a:pt x="26194" y="781050"/>
                  </a:lnTo>
                  <a:lnTo>
                    <a:pt x="45244" y="778669"/>
                  </a:lnTo>
                  <a:lnTo>
                    <a:pt x="52388" y="819150"/>
                  </a:lnTo>
                  <a:lnTo>
                    <a:pt x="66675" y="840582"/>
                  </a:lnTo>
                  <a:lnTo>
                    <a:pt x="92869" y="831057"/>
                  </a:lnTo>
                  <a:lnTo>
                    <a:pt x="109538" y="819150"/>
                  </a:lnTo>
                  <a:lnTo>
                    <a:pt x="133350" y="819150"/>
                  </a:lnTo>
                  <a:lnTo>
                    <a:pt x="142875" y="912019"/>
                  </a:lnTo>
                  <a:lnTo>
                    <a:pt x="171450" y="933450"/>
                  </a:lnTo>
                  <a:lnTo>
                    <a:pt x="180975" y="966788"/>
                  </a:lnTo>
                  <a:lnTo>
                    <a:pt x="221457" y="992982"/>
                  </a:lnTo>
                  <a:lnTo>
                    <a:pt x="254794" y="1035844"/>
                  </a:lnTo>
                  <a:lnTo>
                    <a:pt x="280988" y="1054894"/>
                  </a:lnTo>
                  <a:lnTo>
                    <a:pt x="307182" y="1081088"/>
                  </a:lnTo>
                  <a:lnTo>
                    <a:pt x="319088" y="1088232"/>
                  </a:lnTo>
                  <a:lnTo>
                    <a:pt x="347663" y="1076325"/>
                  </a:lnTo>
                  <a:lnTo>
                    <a:pt x="357188" y="1050132"/>
                  </a:lnTo>
                  <a:lnTo>
                    <a:pt x="392907" y="1033463"/>
                  </a:lnTo>
                  <a:lnTo>
                    <a:pt x="414338" y="1033463"/>
                  </a:lnTo>
                  <a:lnTo>
                    <a:pt x="438150" y="1045369"/>
                  </a:lnTo>
                  <a:lnTo>
                    <a:pt x="461963" y="1073944"/>
                  </a:lnTo>
                  <a:lnTo>
                    <a:pt x="461963" y="1073944"/>
                  </a:lnTo>
                  <a:lnTo>
                    <a:pt x="511969" y="1033463"/>
                  </a:lnTo>
                  <a:lnTo>
                    <a:pt x="547688" y="1033463"/>
                  </a:lnTo>
                  <a:lnTo>
                    <a:pt x="585788" y="1012032"/>
                  </a:lnTo>
                  <a:lnTo>
                    <a:pt x="583407" y="964407"/>
                  </a:lnTo>
                  <a:lnTo>
                    <a:pt x="578644" y="947738"/>
                  </a:lnTo>
                  <a:lnTo>
                    <a:pt x="583407" y="902494"/>
                  </a:lnTo>
                  <a:lnTo>
                    <a:pt x="581025" y="842963"/>
                  </a:lnTo>
                  <a:lnTo>
                    <a:pt x="573882" y="812007"/>
                  </a:lnTo>
                  <a:lnTo>
                    <a:pt x="542925" y="778669"/>
                  </a:lnTo>
                  <a:lnTo>
                    <a:pt x="526257" y="762000"/>
                  </a:lnTo>
                  <a:lnTo>
                    <a:pt x="531019" y="742950"/>
                  </a:lnTo>
                  <a:lnTo>
                    <a:pt x="526257" y="726282"/>
                  </a:lnTo>
                  <a:lnTo>
                    <a:pt x="519113" y="700088"/>
                  </a:lnTo>
                  <a:lnTo>
                    <a:pt x="531019" y="673894"/>
                  </a:lnTo>
                  <a:lnTo>
                    <a:pt x="542925" y="659607"/>
                  </a:lnTo>
                  <a:lnTo>
                    <a:pt x="528638" y="640557"/>
                  </a:lnTo>
                  <a:lnTo>
                    <a:pt x="519113" y="616744"/>
                  </a:lnTo>
                  <a:lnTo>
                    <a:pt x="502444" y="611982"/>
                  </a:lnTo>
                  <a:lnTo>
                    <a:pt x="488157" y="604838"/>
                  </a:lnTo>
                  <a:lnTo>
                    <a:pt x="481013" y="607219"/>
                  </a:lnTo>
                  <a:lnTo>
                    <a:pt x="464344" y="557213"/>
                  </a:lnTo>
                  <a:lnTo>
                    <a:pt x="450057" y="540544"/>
                  </a:lnTo>
                  <a:lnTo>
                    <a:pt x="445294" y="492919"/>
                  </a:lnTo>
                  <a:lnTo>
                    <a:pt x="464344" y="473869"/>
                  </a:lnTo>
                  <a:lnTo>
                    <a:pt x="476250" y="438150"/>
                  </a:lnTo>
                  <a:lnTo>
                    <a:pt x="528638" y="428625"/>
                  </a:lnTo>
                  <a:lnTo>
                    <a:pt x="557213" y="426244"/>
                  </a:lnTo>
                  <a:lnTo>
                    <a:pt x="559594" y="395288"/>
                  </a:lnTo>
                  <a:lnTo>
                    <a:pt x="540544" y="364332"/>
                  </a:lnTo>
                  <a:lnTo>
                    <a:pt x="521494" y="364332"/>
                  </a:lnTo>
                  <a:lnTo>
                    <a:pt x="497682" y="335757"/>
                  </a:lnTo>
                  <a:lnTo>
                    <a:pt x="461963" y="323850"/>
                  </a:lnTo>
                  <a:lnTo>
                    <a:pt x="433388" y="319088"/>
                  </a:lnTo>
                  <a:lnTo>
                    <a:pt x="445294" y="278607"/>
                  </a:lnTo>
                  <a:lnTo>
                    <a:pt x="442913" y="250032"/>
                  </a:lnTo>
                  <a:lnTo>
                    <a:pt x="457200" y="202407"/>
                  </a:lnTo>
                  <a:lnTo>
                    <a:pt x="500063" y="200025"/>
                  </a:lnTo>
                  <a:lnTo>
                    <a:pt x="531019" y="216694"/>
                  </a:lnTo>
                  <a:lnTo>
                    <a:pt x="578644" y="233363"/>
                  </a:lnTo>
                  <a:lnTo>
                    <a:pt x="604838" y="252413"/>
                  </a:lnTo>
                  <a:lnTo>
                    <a:pt x="614363" y="271463"/>
                  </a:lnTo>
                  <a:lnTo>
                    <a:pt x="626269" y="280988"/>
                  </a:lnTo>
                  <a:lnTo>
                    <a:pt x="650082" y="271463"/>
                  </a:lnTo>
                  <a:lnTo>
                    <a:pt x="671513" y="259557"/>
                  </a:lnTo>
                  <a:lnTo>
                    <a:pt x="683419" y="230982"/>
                  </a:lnTo>
                  <a:lnTo>
                    <a:pt x="697707" y="204788"/>
                  </a:lnTo>
                  <a:lnTo>
                    <a:pt x="716757" y="166688"/>
                  </a:lnTo>
                  <a:lnTo>
                    <a:pt x="719138" y="150019"/>
                  </a:lnTo>
                  <a:lnTo>
                    <a:pt x="750094" y="140494"/>
                  </a:lnTo>
                  <a:lnTo>
                    <a:pt x="764382" y="119063"/>
                  </a:lnTo>
                  <a:lnTo>
                    <a:pt x="759619" y="102394"/>
                  </a:lnTo>
                  <a:lnTo>
                    <a:pt x="728663" y="100013"/>
                  </a:lnTo>
                  <a:lnTo>
                    <a:pt x="704850" y="107157"/>
                  </a:lnTo>
                  <a:lnTo>
                    <a:pt x="695325" y="126207"/>
                  </a:lnTo>
                  <a:lnTo>
                    <a:pt x="661988" y="121444"/>
                  </a:lnTo>
                  <a:lnTo>
                    <a:pt x="633413" y="114300"/>
                  </a:lnTo>
                  <a:lnTo>
                    <a:pt x="602457" y="102394"/>
                  </a:lnTo>
                  <a:lnTo>
                    <a:pt x="581025" y="83344"/>
                  </a:lnTo>
                  <a:lnTo>
                    <a:pt x="569119" y="50007"/>
                  </a:lnTo>
                  <a:lnTo>
                    <a:pt x="559594" y="16669"/>
                  </a:lnTo>
                  <a:lnTo>
                    <a:pt x="550069" y="0"/>
                  </a:lnTo>
                  <a:lnTo>
                    <a:pt x="535782" y="9525"/>
                  </a:lnTo>
                  <a:lnTo>
                    <a:pt x="481013" y="83344"/>
                  </a:lnTo>
                  <a:lnTo>
                    <a:pt x="433388" y="80963"/>
                  </a:lnTo>
                  <a:lnTo>
                    <a:pt x="414338" y="71438"/>
                  </a:lnTo>
                  <a:lnTo>
                    <a:pt x="404813" y="61913"/>
                  </a:lnTo>
                  <a:lnTo>
                    <a:pt x="411957" y="107157"/>
                  </a:lnTo>
                  <a:lnTo>
                    <a:pt x="421482" y="130969"/>
                  </a:lnTo>
                  <a:lnTo>
                    <a:pt x="421482" y="159544"/>
                  </a:lnTo>
                  <a:lnTo>
                    <a:pt x="411957" y="180975"/>
                  </a:lnTo>
                  <a:lnTo>
                    <a:pt x="383382" y="192882"/>
                  </a:lnTo>
                  <a:lnTo>
                    <a:pt x="388144" y="221457"/>
                  </a:lnTo>
                  <a:lnTo>
                    <a:pt x="385763" y="238125"/>
                  </a:lnTo>
                  <a:lnTo>
                    <a:pt x="376238" y="254794"/>
                  </a:lnTo>
                  <a:lnTo>
                    <a:pt x="350044" y="264319"/>
                  </a:lnTo>
                  <a:lnTo>
                    <a:pt x="347663" y="292894"/>
                  </a:lnTo>
                  <a:lnTo>
                    <a:pt x="347663" y="292894"/>
                  </a:lnTo>
                  <a:lnTo>
                    <a:pt x="385763" y="314325"/>
                  </a:lnTo>
                  <a:lnTo>
                    <a:pt x="385763" y="359569"/>
                  </a:lnTo>
                  <a:lnTo>
                    <a:pt x="319088" y="392907"/>
                  </a:ln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7766174" y="3914604"/>
              <a:ext cx="760549" cy="611647"/>
            </a:xfrm>
            <a:custGeom>
              <a:avLst/>
              <a:gdLst>
                <a:gd name="connsiteX0" fmla="*/ 461963 w 973932"/>
                <a:gd name="connsiteY0" fmla="*/ 0 h 864394"/>
                <a:gd name="connsiteX1" fmla="*/ 454819 w 973932"/>
                <a:gd name="connsiteY1" fmla="*/ 71438 h 864394"/>
                <a:gd name="connsiteX2" fmla="*/ 411957 w 973932"/>
                <a:gd name="connsiteY2" fmla="*/ 78582 h 864394"/>
                <a:gd name="connsiteX3" fmla="*/ 395288 w 973932"/>
                <a:gd name="connsiteY3" fmla="*/ 66675 h 864394"/>
                <a:gd name="connsiteX4" fmla="*/ 359569 w 973932"/>
                <a:gd name="connsiteY4" fmla="*/ 64294 h 864394"/>
                <a:gd name="connsiteX5" fmla="*/ 333375 w 973932"/>
                <a:gd name="connsiteY5" fmla="*/ 64294 h 864394"/>
                <a:gd name="connsiteX6" fmla="*/ 304800 w 973932"/>
                <a:gd name="connsiteY6" fmla="*/ 76200 h 864394"/>
                <a:gd name="connsiteX7" fmla="*/ 271463 w 973932"/>
                <a:gd name="connsiteY7" fmla="*/ 100013 h 864394"/>
                <a:gd name="connsiteX8" fmla="*/ 214313 w 973932"/>
                <a:gd name="connsiteY8" fmla="*/ 59532 h 864394"/>
                <a:gd name="connsiteX9" fmla="*/ 142875 w 973932"/>
                <a:gd name="connsiteY9" fmla="*/ 61913 h 864394"/>
                <a:gd name="connsiteX10" fmla="*/ 92869 w 973932"/>
                <a:gd name="connsiteY10" fmla="*/ 50007 h 864394"/>
                <a:gd name="connsiteX11" fmla="*/ 33338 w 973932"/>
                <a:gd name="connsiteY11" fmla="*/ 97632 h 864394"/>
                <a:gd name="connsiteX12" fmla="*/ 4763 w 973932"/>
                <a:gd name="connsiteY12" fmla="*/ 121444 h 864394"/>
                <a:gd name="connsiteX13" fmla="*/ 0 w 973932"/>
                <a:gd name="connsiteY13" fmla="*/ 147638 h 864394"/>
                <a:gd name="connsiteX14" fmla="*/ 47625 w 973932"/>
                <a:gd name="connsiteY14" fmla="*/ 200025 h 864394"/>
                <a:gd name="connsiteX15" fmla="*/ 66675 w 973932"/>
                <a:gd name="connsiteY15" fmla="*/ 271463 h 864394"/>
                <a:gd name="connsiteX16" fmla="*/ 102394 w 973932"/>
                <a:gd name="connsiteY16" fmla="*/ 300038 h 864394"/>
                <a:gd name="connsiteX17" fmla="*/ 130969 w 973932"/>
                <a:gd name="connsiteY17" fmla="*/ 319088 h 864394"/>
                <a:gd name="connsiteX18" fmla="*/ 166688 w 973932"/>
                <a:gd name="connsiteY18" fmla="*/ 333375 h 864394"/>
                <a:gd name="connsiteX19" fmla="*/ 192882 w 973932"/>
                <a:gd name="connsiteY19" fmla="*/ 338138 h 864394"/>
                <a:gd name="connsiteX20" fmla="*/ 228600 w 973932"/>
                <a:gd name="connsiteY20" fmla="*/ 326232 h 864394"/>
                <a:gd name="connsiteX21" fmla="*/ 252413 w 973932"/>
                <a:gd name="connsiteY21" fmla="*/ 316707 h 864394"/>
                <a:gd name="connsiteX22" fmla="*/ 271463 w 973932"/>
                <a:gd name="connsiteY22" fmla="*/ 304800 h 864394"/>
                <a:gd name="connsiteX23" fmla="*/ 300038 w 973932"/>
                <a:gd name="connsiteY23" fmla="*/ 288132 h 864394"/>
                <a:gd name="connsiteX24" fmla="*/ 321469 w 973932"/>
                <a:gd name="connsiteY24" fmla="*/ 309563 h 864394"/>
                <a:gd name="connsiteX25" fmla="*/ 319088 w 973932"/>
                <a:gd name="connsiteY25" fmla="*/ 342900 h 864394"/>
                <a:gd name="connsiteX26" fmla="*/ 300038 w 973932"/>
                <a:gd name="connsiteY26" fmla="*/ 381000 h 864394"/>
                <a:gd name="connsiteX27" fmla="*/ 271463 w 973932"/>
                <a:gd name="connsiteY27" fmla="*/ 411957 h 864394"/>
                <a:gd name="connsiteX28" fmla="*/ 238125 w 973932"/>
                <a:gd name="connsiteY28" fmla="*/ 423863 h 864394"/>
                <a:gd name="connsiteX29" fmla="*/ 211932 w 973932"/>
                <a:gd name="connsiteY29" fmla="*/ 431007 h 864394"/>
                <a:gd name="connsiteX30" fmla="*/ 161925 w 973932"/>
                <a:gd name="connsiteY30" fmla="*/ 433388 h 864394"/>
                <a:gd name="connsiteX31" fmla="*/ 123825 w 973932"/>
                <a:gd name="connsiteY31" fmla="*/ 416719 h 864394"/>
                <a:gd name="connsiteX32" fmla="*/ 123825 w 973932"/>
                <a:gd name="connsiteY32" fmla="*/ 395288 h 864394"/>
                <a:gd name="connsiteX33" fmla="*/ 107157 w 973932"/>
                <a:gd name="connsiteY33" fmla="*/ 376238 h 864394"/>
                <a:gd name="connsiteX34" fmla="*/ 107157 w 973932"/>
                <a:gd name="connsiteY34" fmla="*/ 376238 h 864394"/>
                <a:gd name="connsiteX35" fmla="*/ 78582 w 973932"/>
                <a:gd name="connsiteY35" fmla="*/ 416719 h 864394"/>
                <a:gd name="connsiteX36" fmla="*/ 66675 w 973932"/>
                <a:gd name="connsiteY36" fmla="*/ 461963 h 864394"/>
                <a:gd name="connsiteX37" fmla="*/ 88107 w 973932"/>
                <a:gd name="connsiteY37" fmla="*/ 481013 h 864394"/>
                <a:gd name="connsiteX38" fmla="*/ 109538 w 973932"/>
                <a:gd name="connsiteY38" fmla="*/ 511969 h 864394"/>
                <a:gd name="connsiteX39" fmla="*/ 140494 w 973932"/>
                <a:gd name="connsiteY39" fmla="*/ 533400 h 864394"/>
                <a:gd name="connsiteX40" fmla="*/ 145257 w 973932"/>
                <a:gd name="connsiteY40" fmla="*/ 557213 h 864394"/>
                <a:gd name="connsiteX41" fmla="*/ 152400 w 973932"/>
                <a:gd name="connsiteY41" fmla="*/ 566738 h 864394"/>
                <a:gd name="connsiteX42" fmla="*/ 180975 w 973932"/>
                <a:gd name="connsiteY42" fmla="*/ 595313 h 864394"/>
                <a:gd name="connsiteX43" fmla="*/ 188119 w 973932"/>
                <a:gd name="connsiteY43" fmla="*/ 661988 h 864394"/>
                <a:gd name="connsiteX44" fmla="*/ 209550 w 973932"/>
                <a:gd name="connsiteY44" fmla="*/ 681038 h 864394"/>
                <a:gd name="connsiteX45" fmla="*/ 233363 w 973932"/>
                <a:gd name="connsiteY45" fmla="*/ 688182 h 864394"/>
                <a:gd name="connsiteX46" fmla="*/ 252413 w 973932"/>
                <a:gd name="connsiteY46" fmla="*/ 702469 h 864394"/>
                <a:gd name="connsiteX47" fmla="*/ 278607 w 973932"/>
                <a:gd name="connsiteY47" fmla="*/ 721519 h 864394"/>
                <a:gd name="connsiteX48" fmla="*/ 307182 w 973932"/>
                <a:gd name="connsiteY48" fmla="*/ 766763 h 864394"/>
                <a:gd name="connsiteX49" fmla="*/ 340519 w 973932"/>
                <a:gd name="connsiteY49" fmla="*/ 773907 h 864394"/>
                <a:gd name="connsiteX50" fmla="*/ 359569 w 973932"/>
                <a:gd name="connsiteY50" fmla="*/ 759619 h 864394"/>
                <a:gd name="connsiteX51" fmla="*/ 357188 w 973932"/>
                <a:gd name="connsiteY51" fmla="*/ 738188 h 864394"/>
                <a:gd name="connsiteX52" fmla="*/ 364332 w 973932"/>
                <a:gd name="connsiteY52" fmla="*/ 716757 h 864394"/>
                <a:gd name="connsiteX53" fmla="*/ 383382 w 973932"/>
                <a:gd name="connsiteY53" fmla="*/ 711994 h 864394"/>
                <a:gd name="connsiteX54" fmla="*/ 404813 w 973932"/>
                <a:gd name="connsiteY54" fmla="*/ 721519 h 864394"/>
                <a:gd name="connsiteX55" fmla="*/ 431007 w 973932"/>
                <a:gd name="connsiteY55" fmla="*/ 733425 h 864394"/>
                <a:gd name="connsiteX56" fmla="*/ 454819 w 973932"/>
                <a:gd name="connsiteY56" fmla="*/ 740569 h 864394"/>
                <a:gd name="connsiteX57" fmla="*/ 476250 w 973932"/>
                <a:gd name="connsiteY57" fmla="*/ 728663 h 864394"/>
                <a:gd name="connsiteX58" fmla="*/ 490538 w 973932"/>
                <a:gd name="connsiteY58" fmla="*/ 704850 h 864394"/>
                <a:gd name="connsiteX59" fmla="*/ 523875 w 973932"/>
                <a:gd name="connsiteY59" fmla="*/ 683419 h 864394"/>
                <a:gd name="connsiteX60" fmla="*/ 557213 w 973932"/>
                <a:gd name="connsiteY60" fmla="*/ 685800 h 864394"/>
                <a:gd name="connsiteX61" fmla="*/ 576263 w 973932"/>
                <a:gd name="connsiteY61" fmla="*/ 664369 h 864394"/>
                <a:gd name="connsiteX62" fmla="*/ 585788 w 973932"/>
                <a:gd name="connsiteY62" fmla="*/ 626269 h 864394"/>
                <a:gd name="connsiteX63" fmla="*/ 578644 w 973932"/>
                <a:gd name="connsiteY63" fmla="*/ 585788 h 864394"/>
                <a:gd name="connsiteX64" fmla="*/ 590550 w 973932"/>
                <a:gd name="connsiteY64" fmla="*/ 533400 h 864394"/>
                <a:gd name="connsiteX65" fmla="*/ 590550 w 973932"/>
                <a:gd name="connsiteY65" fmla="*/ 490538 h 864394"/>
                <a:gd name="connsiteX66" fmla="*/ 621507 w 973932"/>
                <a:gd name="connsiteY66" fmla="*/ 473869 h 864394"/>
                <a:gd name="connsiteX67" fmla="*/ 650082 w 973932"/>
                <a:gd name="connsiteY67" fmla="*/ 492919 h 864394"/>
                <a:gd name="connsiteX68" fmla="*/ 652463 w 973932"/>
                <a:gd name="connsiteY68" fmla="*/ 523875 h 864394"/>
                <a:gd name="connsiteX69" fmla="*/ 645319 w 973932"/>
                <a:gd name="connsiteY69" fmla="*/ 550069 h 864394"/>
                <a:gd name="connsiteX70" fmla="*/ 645319 w 973932"/>
                <a:gd name="connsiteY70" fmla="*/ 581025 h 864394"/>
                <a:gd name="connsiteX71" fmla="*/ 666750 w 973932"/>
                <a:gd name="connsiteY71" fmla="*/ 602457 h 864394"/>
                <a:gd name="connsiteX72" fmla="*/ 669132 w 973932"/>
                <a:gd name="connsiteY72" fmla="*/ 654844 h 864394"/>
                <a:gd name="connsiteX73" fmla="*/ 645319 w 973932"/>
                <a:gd name="connsiteY73" fmla="*/ 709613 h 864394"/>
                <a:gd name="connsiteX74" fmla="*/ 642938 w 973932"/>
                <a:gd name="connsiteY74" fmla="*/ 771525 h 864394"/>
                <a:gd name="connsiteX75" fmla="*/ 640557 w 973932"/>
                <a:gd name="connsiteY75" fmla="*/ 795338 h 864394"/>
                <a:gd name="connsiteX76" fmla="*/ 640557 w 973932"/>
                <a:gd name="connsiteY76" fmla="*/ 814388 h 864394"/>
                <a:gd name="connsiteX77" fmla="*/ 621507 w 973932"/>
                <a:gd name="connsiteY77" fmla="*/ 826294 h 864394"/>
                <a:gd name="connsiteX78" fmla="*/ 623888 w 973932"/>
                <a:gd name="connsiteY78" fmla="*/ 845344 h 864394"/>
                <a:gd name="connsiteX79" fmla="*/ 640557 w 973932"/>
                <a:gd name="connsiteY79" fmla="*/ 857250 h 864394"/>
                <a:gd name="connsiteX80" fmla="*/ 659607 w 973932"/>
                <a:gd name="connsiteY80" fmla="*/ 850107 h 864394"/>
                <a:gd name="connsiteX81" fmla="*/ 678657 w 973932"/>
                <a:gd name="connsiteY81" fmla="*/ 857250 h 864394"/>
                <a:gd name="connsiteX82" fmla="*/ 702469 w 973932"/>
                <a:gd name="connsiteY82" fmla="*/ 862013 h 864394"/>
                <a:gd name="connsiteX83" fmla="*/ 726282 w 973932"/>
                <a:gd name="connsiteY83" fmla="*/ 864394 h 864394"/>
                <a:gd name="connsiteX84" fmla="*/ 752475 w 973932"/>
                <a:gd name="connsiteY84" fmla="*/ 852488 h 864394"/>
                <a:gd name="connsiteX85" fmla="*/ 766763 w 973932"/>
                <a:gd name="connsiteY85" fmla="*/ 823913 h 864394"/>
                <a:gd name="connsiteX86" fmla="*/ 773907 w 973932"/>
                <a:gd name="connsiteY86" fmla="*/ 792957 h 864394"/>
                <a:gd name="connsiteX87" fmla="*/ 766763 w 973932"/>
                <a:gd name="connsiteY87" fmla="*/ 769144 h 864394"/>
                <a:gd name="connsiteX88" fmla="*/ 795338 w 973932"/>
                <a:gd name="connsiteY88" fmla="*/ 764382 h 864394"/>
                <a:gd name="connsiteX89" fmla="*/ 831057 w 973932"/>
                <a:gd name="connsiteY89" fmla="*/ 709613 h 864394"/>
                <a:gd name="connsiteX90" fmla="*/ 890588 w 973932"/>
                <a:gd name="connsiteY90" fmla="*/ 688182 h 864394"/>
                <a:gd name="connsiteX91" fmla="*/ 902494 w 973932"/>
                <a:gd name="connsiteY91" fmla="*/ 661988 h 864394"/>
                <a:gd name="connsiteX92" fmla="*/ 902494 w 973932"/>
                <a:gd name="connsiteY92" fmla="*/ 661988 h 864394"/>
                <a:gd name="connsiteX93" fmla="*/ 864394 w 973932"/>
                <a:gd name="connsiteY93" fmla="*/ 645319 h 864394"/>
                <a:gd name="connsiteX94" fmla="*/ 845344 w 973932"/>
                <a:gd name="connsiteY94" fmla="*/ 600075 h 864394"/>
                <a:gd name="connsiteX95" fmla="*/ 881063 w 973932"/>
                <a:gd name="connsiteY95" fmla="*/ 581025 h 864394"/>
                <a:gd name="connsiteX96" fmla="*/ 921544 w 973932"/>
                <a:gd name="connsiteY96" fmla="*/ 538163 h 864394"/>
                <a:gd name="connsiteX97" fmla="*/ 912019 w 973932"/>
                <a:gd name="connsiteY97" fmla="*/ 492919 h 864394"/>
                <a:gd name="connsiteX98" fmla="*/ 907257 w 973932"/>
                <a:gd name="connsiteY98" fmla="*/ 466725 h 864394"/>
                <a:gd name="connsiteX99" fmla="*/ 892969 w 973932"/>
                <a:gd name="connsiteY99" fmla="*/ 442913 h 864394"/>
                <a:gd name="connsiteX100" fmla="*/ 907257 w 973932"/>
                <a:gd name="connsiteY100" fmla="*/ 421482 h 864394"/>
                <a:gd name="connsiteX101" fmla="*/ 935832 w 973932"/>
                <a:gd name="connsiteY101" fmla="*/ 411957 h 864394"/>
                <a:gd name="connsiteX102" fmla="*/ 962025 w 973932"/>
                <a:gd name="connsiteY102" fmla="*/ 402432 h 864394"/>
                <a:gd name="connsiteX103" fmla="*/ 973932 w 973932"/>
                <a:gd name="connsiteY103" fmla="*/ 395288 h 864394"/>
                <a:gd name="connsiteX104" fmla="*/ 973932 w 973932"/>
                <a:gd name="connsiteY104" fmla="*/ 361950 h 864394"/>
                <a:gd name="connsiteX105" fmla="*/ 892969 w 973932"/>
                <a:gd name="connsiteY105" fmla="*/ 328613 h 864394"/>
                <a:gd name="connsiteX106" fmla="*/ 854869 w 973932"/>
                <a:gd name="connsiteY106" fmla="*/ 257175 h 864394"/>
                <a:gd name="connsiteX107" fmla="*/ 840582 w 973932"/>
                <a:gd name="connsiteY107" fmla="*/ 204788 h 864394"/>
                <a:gd name="connsiteX108" fmla="*/ 804863 w 973932"/>
                <a:gd name="connsiteY108" fmla="*/ 190500 h 864394"/>
                <a:gd name="connsiteX109" fmla="*/ 785813 w 973932"/>
                <a:gd name="connsiteY109" fmla="*/ 164307 h 864394"/>
                <a:gd name="connsiteX110" fmla="*/ 769144 w 973932"/>
                <a:gd name="connsiteY110" fmla="*/ 102394 h 864394"/>
                <a:gd name="connsiteX111" fmla="*/ 726282 w 973932"/>
                <a:gd name="connsiteY111" fmla="*/ 76200 h 864394"/>
                <a:gd name="connsiteX112" fmla="*/ 669132 w 973932"/>
                <a:gd name="connsiteY112" fmla="*/ 71438 h 864394"/>
                <a:gd name="connsiteX113" fmla="*/ 650082 w 973932"/>
                <a:gd name="connsiteY113" fmla="*/ 30957 h 864394"/>
                <a:gd name="connsiteX114" fmla="*/ 559594 w 973932"/>
                <a:gd name="connsiteY114" fmla="*/ 4763 h 864394"/>
                <a:gd name="connsiteX115" fmla="*/ 461963 w 973932"/>
                <a:gd name="connsiteY115" fmla="*/ 0 h 864394"/>
                <a:gd name="connsiteX0" fmla="*/ 461963 w 973932"/>
                <a:gd name="connsiteY0" fmla="*/ 0 h 864394"/>
                <a:gd name="connsiteX1" fmla="*/ 454819 w 973932"/>
                <a:gd name="connsiteY1" fmla="*/ 71438 h 864394"/>
                <a:gd name="connsiteX2" fmla="*/ 411957 w 973932"/>
                <a:gd name="connsiteY2" fmla="*/ 78582 h 864394"/>
                <a:gd name="connsiteX3" fmla="*/ 395288 w 973932"/>
                <a:gd name="connsiteY3" fmla="*/ 66675 h 864394"/>
                <a:gd name="connsiteX4" fmla="*/ 359569 w 973932"/>
                <a:gd name="connsiteY4" fmla="*/ 64294 h 864394"/>
                <a:gd name="connsiteX5" fmla="*/ 333375 w 973932"/>
                <a:gd name="connsiteY5" fmla="*/ 64294 h 864394"/>
                <a:gd name="connsiteX6" fmla="*/ 304800 w 973932"/>
                <a:gd name="connsiteY6" fmla="*/ 76200 h 864394"/>
                <a:gd name="connsiteX7" fmla="*/ 271463 w 973932"/>
                <a:gd name="connsiteY7" fmla="*/ 100013 h 864394"/>
                <a:gd name="connsiteX8" fmla="*/ 214313 w 973932"/>
                <a:gd name="connsiteY8" fmla="*/ 59532 h 864394"/>
                <a:gd name="connsiteX9" fmla="*/ 142875 w 973932"/>
                <a:gd name="connsiteY9" fmla="*/ 61913 h 864394"/>
                <a:gd name="connsiteX10" fmla="*/ 92869 w 973932"/>
                <a:gd name="connsiteY10" fmla="*/ 50007 h 864394"/>
                <a:gd name="connsiteX11" fmla="*/ 33338 w 973932"/>
                <a:gd name="connsiteY11" fmla="*/ 97632 h 864394"/>
                <a:gd name="connsiteX12" fmla="*/ 4763 w 973932"/>
                <a:gd name="connsiteY12" fmla="*/ 121444 h 864394"/>
                <a:gd name="connsiteX13" fmla="*/ 0 w 973932"/>
                <a:gd name="connsiteY13" fmla="*/ 147638 h 864394"/>
                <a:gd name="connsiteX14" fmla="*/ 47625 w 973932"/>
                <a:gd name="connsiteY14" fmla="*/ 200025 h 864394"/>
                <a:gd name="connsiteX15" fmla="*/ 66675 w 973932"/>
                <a:gd name="connsiteY15" fmla="*/ 271463 h 864394"/>
                <a:gd name="connsiteX16" fmla="*/ 102394 w 973932"/>
                <a:gd name="connsiteY16" fmla="*/ 300038 h 864394"/>
                <a:gd name="connsiteX17" fmla="*/ 130969 w 973932"/>
                <a:gd name="connsiteY17" fmla="*/ 319088 h 864394"/>
                <a:gd name="connsiteX18" fmla="*/ 166688 w 973932"/>
                <a:gd name="connsiteY18" fmla="*/ 333375 h 864394"/>
                <a:gd name="connsiteX19" fmla="*/ 192882 w 973932"/>
                <a:gd name="connsiteY19" fmla="*/ 338138 h 864394"/>
                <a:gd name="connsiteX20" fmla="*/ 228600 w 973932"/>
                <a:gd name="connsiteY20" fmla="*/ 326232 h 864394"/>
                <a:gd name="connsiteX21" fmla="*/ 252413 w 973932"/>
                <a:gd name="connsiteY21" fmla="*/ 316707 h 864394"/>
                <a:gd name="connsiteX22" fmla="*/ 271463 w 973932"/>
                <a:gd name="connsiteY22" fmla="*/ 304800 h 864394"/>
                <a:gd name="connsiteX23" fmla="*/ 300038 w 973932"/>
                <a:gd name="connsiteY23" fmla="*/ 288132 h 864394"/>
                <a:gd name="connsiteX24" fmla="*/ 321469 w 973932"/>
                <a:gd name="connsiteY24" fmla="*/ 309563 h 864394"/>
                <a:gd name="connsiteX25" fmla="*/ 319088 w 973932"/>
                <a:gd name="connsiteY25" fmla="*/ 342900 h 864394"/>
                <a:gd name="connsiteX26" fmla="*/ 300038 w 973932"/>
                <a:gd name="connsiteY26" fmla="*/ 381000 h 864394"/>
                <a:gd name="connsiteX27" fmla="*/ 271463 w 973932"/>
                <a:gd name="connsiteY27" fmla="*/ 411957 h 864394"/>
                <a:gd name="connsiteX28" fmla="*/ 238125 w 973932"/>
                <a:gd name="connsiteY28" fmla="*/ 423863 h 864394"/>
                <a:gd name="connsiteX29" fmla="*/ 211932 w 973932"/>
                <a:gd name="connsiteY29" fmla="*/ 431007 h 864394"/>
                <a:gd name="connsiteX30" fmla="*/ 161925 w 973932"/>
                <a:gd name="connsiteY30" fmla="*/ 433388 h 864394"/>
                <a:gd name="connsiteX31" fmla="*/ 123825 w 973932"/>
                <a:gd name="connsiteY31" fmla="*/ 416719 h 864394"/>
                <a:gd name="connsiteX32" fmla="*/ 123825 w 973932"/>
                <a:gd name="connsiteY32" fmla="*/ 395288 h 864394"/>
                <a:gd name="connsiteX33" fmla="*/ 107157 w 973932"/>
                <a:gd name="connsiteY33" fmla="*/ 376238 h 864394"/>
                <a:gd name="connsiteX34" fmla="*/ 107157 w 973932"/>
                <a:gd name="connsiteY34" fmla="*/ 376238 h 864394"/>
                <a:gd name="connsiteX35" fmla="*/ 78582 w 973932"/>
                <a:gd name="connsiteY35" fmla="*/ 416719 h 864394"/>
                <a:gd name="connsiteX36" fmla="*/ 66675 w 973932"/>
                <a:gd name="connsiteY36" fmla="*/ 461963 h 864394"/>
                <a:gd name="connsiteX37" fmla="*/ 88107 w 973932"/>
                <a:gd name="connsiteY37" fmla="*/ 481013 h 864394"/>
                <a:gd name="connsiteX38" fmla="*/ 109538 w 973932"/>
                <a:gd name="connsiteY38" fmla="*/ 511969 h 864394"/>
                <a:gd name="connsiteX39" fmla="*/ 140494 w 973932"/>
                <a:gd name="connsiteY39" fmla="*/ 533400 h 864394"/>
                <a:gd name="connsiteX40" fmla="*/ 145257 w 973932"/>
                <a:gd name="connsiteY40" fmla="*/ 557213 h 864394"/>
                <a:gd name="connsiteX41" fmla="*/ 152400 w 973932"/>
                <a:gd name="connsiteY41" fmla="*/ 566738 h 864394"/>
                <a:gd name="connsiteX42" fmla="*/ 180975 w 973932"/>
                <a:gd name="connsiteY42" fmla="*/ 595313 h 864394"/>
                <a:gd name="connsiteX43" fmla="*/ 188119 w 973932"/>
                <a:gd name="connsiteY43" fmla="*/ 661988 h 864394"/>
                <a:gd name="connsiteX44" fmla="*/ 209550 w 973932"/>
                <a:gd name="connsiteY44" fmla="*/ 681038 h 864394"/>
                <a:gd name="connsiteX45" fmla="*/ 233363 w 973932"/>
                <a:gd name="connsiteY45" fmla="*/ 688182 h 864394"/>
                <a:gd name="connsiteX46" fmla="*/ 252413 w 973932"/>
                <a:gd name="connsiteY46" fmla="*/ 702469 h 864394"/>
                <a:gd name="connsiteX47" fmla="*/ 278607 w 973932"/>
                <a:gd name="connsiteY47" fmla="*/ 721519 h 864394"/>
                <a:gd name="connsiteX48" fmla="*/ 307182 w 973932"/>
                <a:gd name="connsiteY48" fmla="*/ 766763 h 864394"/>
                <a:gd name="connsiteX49" fmla="*/ 340519 w 973932"/>
                <a:gd name="connsiteY49" fmla="*/ 773907 h 864394"/>
                <a:gd name="connsiteX50" fmla="*/ 359569 w 973932"/>
                <a:gd name="connsiteY50" fmla="*/ 759619 h 864394"/>
                <a:gd name="connsiteX51" fmla="*/ 357188 w 973932"/>
                <a:gd name="connsiteY51" fmla="*/ 738188 h 864394"/>
                <a:gd name="connsiteX52" fmla="*/ 364332 w 973932"/>
                <a:gd name="connsiteY52" fmla="*/ 716757 h 864394"/>
                <a:gd name="connsiteX53" fmla="*/ 383382 w 973932"/>
                <a:gd name="connsiteY53" fmla="*/ 711994 h 864394"/>
                <a:gd name="connsiteX54" fmla="*/ 404813 w 973932"/>
                <a:gd name="connsiteY54" fmla="*/ 721519 h 864394"/>
                <a:gd name="connsiteX55" fmla="*/ 431007 w 973932"/>
                <a:gd name="connsiteY55" fmla="*/ 733425 h 864394"/>
                <a:gd name="connsiteX56" fmla="*/ 454819 w 973932"/>
                <a:gd name="connsiteY56" fmla="*/ 740569 h 864394"/>
                <a:gd name="connsiteX57" fmla="*/ 476250 w 973932"/>
                <a:gd name="connsiteY57" fmla="*/ 728663 h 864394"/>
                <a:gd name="connsiteX58" fmla="*/ 490538 w 973932"/>
                <a:gd name="connsiteY58" fmla="*/ 704850 h 864394"/>
                <a:gd name="connsiteX59" fmla="*/ 523875 w 973932"/>
                <a:gd name="connsiteY59" fmla="*/ 683419 h 864394"/>
                <a:gd name="connsiteX60" fmla="*/ 557213 w 973932"/>
                <a:gd name="connsiteY60" fmla="*/ 685800 h 864394"/>
                <a:gd name="connsiteX61" fmla="*/ 576263 w 973932"/>
                <a:gd name="connsiteY61" fmla="*/ 664369 h 864394"/>
                <a:gd name="connsiteX62" fmla="*/ 585788 w 973932"/>
                <a:gd name="connsiteY62" fmla="*/ 626269 h 864394"/>
                <a:gd name="connsiteX63" fmla="*/ 578644 w 973932"/>
                <a:gd name="connsiteY63" fmla="*/ 585788 h 864394"/>
                <a:gd name="connsiteX64" fmla="*/ 602457 w 973932"/>
                <a:gd name="connsiteY64" fmla="*/ 535781 h 864394"/>
                <a:gd name="connsiteX65" fmla="*/ 590550 w 973932"/>
                <a:gd name="connsiteY65" fmla="*/ 490538 h 864394"/>
                <a:gd name="connsiteX66" fmla="*/ 621507 w 973932"/>
                <a:gd name="connsiteY66" fmla="*/ 473869 h 864394"/>
                <a:gd name="connsiteX67" fmla="*/ 650082 w 973932"/>
                <a:gd name="connsiteY67" fmla="*/ 492919 h 864394"/>
                <a:gd name="connsiteX68" fmla="*/ 652463 w 973932"/>
                <a:gd name="connsiteY68" fmla="*/ 523875 h 864394"/>
                <a:gd name="connsiteX69" fmla="*/ 645319 w 973932"/>
                <a:gd name="connsiteY69" fmla="*/ 550069 h 864394"/>
                <a:gd name="connsiteX70" fmla="*/ 645319 w 973932"/>
                <a:gd name="connsiteY70" fmla="*/ 581025 h 864394"/>
                <a:gd name="connsiteX71" fmla="*/ 666750 w 973932"/>
                <a:gd name="connsiteY71" fmla="*/ 602457 h 864394"/>
                <a:gd name="connsiteX72" fmla="*/ 669132 w 973932"/>
                <a:gd name="connsiteY72" fmla="*/ 654844 h 864394"/>
                <a:gd name="connsiteX73" fmla="*/ 645319 w 973932"/>
                <a:gd name="connsiteY73" fmla="*/ 709613 h 864394"/>
                <a:gd name="connsiteX74" fmla="*/ 642938 w 973932"/>
                <a:gd name="connsiteY74" fmla="*/ 771525 h 864394"/>
                <a:gd name="connsiteX75" fmla="*/ 640557 w 973932"/>
                <a:gd name="connsiteY75" fmla="*/ 795338 h 864394"/>
                <a:gd name="connsiteX76" fmla="*/ 640557 w 973932"/>
                <a:gd name="connsiteY76" fmla="*/ 814388 h 864394"/>
                <a:gd name="connsiteX77" fmla="*/ 621507 w 973932"/>
                <a:gd name="connsiteY77" fmla="*/ 826294 h 864394"/>
                <a:gd name="connsiteX78" fmla="*/ 623888 w 973932"/>
                <a:gd name="connsiteY78" fmla="*/ 845344 h 864394"/>
                <a:gd name="connsiteX79" fmla="*/ 640557 w 973932"/>
                <a:gd name="connsiteY79" fmla="*/ 857250 h 864394"/>
                <a:gd name="connsiteX80" fmla="*/ 659607 w 973932"/>
                <a:gd name="connsiteY80" fmla="*/ 850107 h 864394"/>
                <a:gd name="connsiteX81" fmla="*/ 678657 w 973932"/>
                <a:gd name="connsiteY81" fmla="*/ 857250 h 864394"/>
                <a:gd name="connsiteX82" fmla="*/ 702469 w 973932"/>
                <a:gd name="connsiteY82" fmla="*/ 862013 h 864394"/>
                <a:gd name="connsiteX83" fmla="*/ 726282 w 973932"/>
                <a:gd name="connsiteY83" fmla="*/ 864394 h 864394"/>
                <a:gd name="connsiteX84" fmla="*/ 752475 w 973932"/>
                <a:gd name="connsiteY84" fmla="*/ 852488 h 864394"/>
                <a:gd name="connsiteX85" fmla="*/ 766763 w 973932"/>
                <a:gd name="connsiteY85" fmla="*/ 823913 h 864394"/>
                <a:gd name="connsiteX86" fmla="*/ 773907 w 973932"/>
                <a:gd name="connsiteY86" fmla="*/ 792957 h 864394"/>
                <a:gd name="connsiteX87" fmla="*/ 766763 w 973932"/>
                <a:gd name="connsiteY87" fmla="*/ 769144 h 864394"/>
                <a:gd name="connsiteX88" fmla="*/ 795338 w 973932"/>
                <a:gd name="connsiteY88" fmla="*/ 764382 h 864394"/>
                <a:gd name="connsiteX89" fmla="*/ 831057 w 973932"/>
                <a:gd name="connsiteY89" fmla="*/ 709613 h 864394"/>
                <a:gd name="connsiteX90" fmla="*/ 890588 w 973932"/>
                <a:gd name="connsiteY90" fmla="*/ 688182 h 864394"/>
                <a:gd name="connsiteX91" fmla="*/ 902494 w 973932"/>
                <a:gd name="connsiteY91" fmla="*/ 661988 h 864394"/>
                <a:gd name="connsiteX92" fmla="*/ 902494 w 973932"/>
                <a:gd name="connsiteY92" fmla="*/ 661988 h 864394"/>
                <a:gd name="connsiteX93" fmla="*/ 864394 w 973932"/>
                <a:gd name="connsiteY93" fmla="*/ 645319 h 864394"/>
                <a:gd name="connsiteX94" fmla="*/ 845344 w 973932"/>
                <a:gd name="connsiteY94" fmla="*/ 600075 h 864394"/>
                <a:gd name="connsiteX95" fmla="*/ 881063 w 973932"/>
                <a:gd name="connsiteY95" fmla="*/ 581025 h 864394"/>
                <a:gd name="connsiteX96" fmla="*/ 921544 w 973932"/>
                <a:gd name="connsiteY96" fmla="*/ 538163 h 864394"/>
                <a:gd name="connsiteX97" fmla="*/ 912019 w 973932"/>
                <a:gd name="connsiteY97" fmla="*/ 492919 h 864394"/>
                <a:gd name="connsiteX98" fmla="*/ 907257 w 973932"/>
                <a:gd name="connsiteY98" fmla="*/ 466725 h 864394"/>
                <a:gd name="connsiteX99" fmla="*/ 892969 w 973932"/>
                <a:gd name="connsiteY99" fmla="*/ 442913 h 864394"/>
                <a:gd name="connsiteX100" fmla="*/ 907257 w 973932"/>
                <a:gd name="connsiteY100" fmla="*/ 421482 h 864394"/>
                <a:gd name="connsiteX101" fmla="*/ 935832 w 973932"/>
                <a:gd name="connsiteY101" fmla="*/ 411957 h 864394"/>
                <a:gd name="connsiteX102" fmla="*/ 962025 w 973932"/>
                <a:gd name="connsiteY102" fmla="*/ 402432 h 864394"/>
                <a:gd name="connsiteX103" fmla="*/ 973932 w 973932"/>
                <a:gd name="connsiteY103" fmla="*/ 395288 h 864394"/>
                <a:gd name="connsiteX104" fmla="*/ 973932 w 973932"/>
                <a:gd name="connsiteY104" fmla="*/ 361950 h 864394"/>
                <a:gd name="connsiteX105" fmla="*/ 892969 w 973932"/>
                <a:gd name="connsiteY105" fmla="*/ 328613 h 864394"/>
                <a:gd name="connsiteX106" fmla="*/ 854869 w 973932"/>
                <a:gd name="connsiteY106" fmla="*/ 257175 h 864394"/>
                <a:gd name="connsiteX107" fmla="*/ 840582 w 973932"/>
                <a:gd name="connsiteY107" fmla="*/ 204788 h 864394"/>
                <a:gd name="connsiteX108" fmla="*/ 804863 w 973932"/>
                <a:gd name="connsiteY108" fmla="*/ 190500 h 864394"/>
                <a:gd name="connsiteX109" fmla="*/ 785813 w 973932"/>
                <a:gd name="connsiteY109" fmla="*/ 164307 h 864394"/>
                <a:gd name="connsiteX110" fmla="*/ 769144 w 973932"/>
                <a:gd name="connsiteY110" fmla="*/ 102394 h 864394"/>
                <a:gd name="connsiteX111" fmla="*/ 726282 w 973932"/>
                <a:gd name="connsiteY111" fmla="*/ 76200 h 864394"/>
                <a:gd name="connsiteX112" fmla="*/ 669132 w 973932"/>
                <a:gd name="connsiteY112" fmla="*/ 71438 h 864394"/>
                <a:gd name="connsiteX113" fmla="*/ 650082 w 973932"/>
                <a:gd name="connsiteY113" fmla="*/ 30957 h 864394"/>
                <a:gd name="connsiteX114" fmla="*/ 559594 w 973932"/>
                <a:gd name="connsiteY114" fmla="*/ 4763 h 864394"/>
                <a:gd name="connsiteX115" fmla="*/ 461963 w 973932"/>
                <a:gd name="connsiteY115" fmla="*/ 0 h 864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973932" h="864394">
                  <a:moveTo>
                    <a:pt x="461963" y="0"/>
                  </a:moveTo>
                  <a:lnTo>
                    <a:pt x="454819" y="71438"/>
                  </a:lnTo>
                  <a:lnTo>
                    <a:pt x="411957" y="78582"/>
                  </a:lnTo>
                  <a:lnTo>
                    <a:pt x="395288" y="66675"/>
                  </a:lnTo>
                  <a:lnTo>
                    <a:pt x="359569" y="64294"/>
                  </a:lnTo>
                  <a:lnTo>
                    <a:pt x="333375" y="64294"/>
                  </a:lnTo>
                  <a:lnTo>
                    <a:pt x="304800" y="76200"/>
                  </a:lnTo>
                  <a:lnTo>
                    <a:pt x="271463" y="100013"/>
                  </a:lnTo>
                  <a:lnTo>
                    <a:pt x="214313" y="59532"/>
                  </a:lnTo>
                  <a:lnTo>
                    <a:pt x="142875" y="61913"/>
                  </a:lnTo>
                  <a:lnTo>
                    <a:pt x="92869" y="50007"/>
                  </a:lnTo>
                  <a:lnTo>
                    <a:pt x="33338" y="97632"/>
                  </a:lnTo>
                  <a:lnTo>
                    <a:pt x="4763" y="121444"/>
                  </a:lnTo>
                  <a:lnTo>
                    <a:pt x="0" y="147638"/>
                  </a:lnTo>
                  <a:lnTo>
                    <a:pt x="47625" y="200025"/>
                  </a:lnTo>
                  <a:lnTo>
                    <a:pt x="66675" y="271463"/>
                  </a:lnTo>
                  <a:lnTo>
                    <a:pt x="102394" y="300038"/>
                  </a:lnTo>
                  <a:lnTo>
                    <a:pt x="130969" y="319088"/>
                  </a:lnTo>
                  <a:lnTo>
                    <a:pt x="166688" y="333375"/>
                  </a:lnTo>
                  <a:lnTo>
                    <a:pt x="192882" y="338138"/>
                  </a:lnTo>
                  <a:lnTo>
                    <a:pt x="228600" y="326232"/>
                  </a:lnTo>
                  <a:lnTo>
                    <a:pt x="252413" y="316707"/>
                  </a:lnTo>
                  <a:lnTo>
                    <a:pt x="271463" y="304800"/>
                  </a:lnTo>
                  <a:lnTo>
                    <a:pt x="300038" y="288132"/>
                  </a:lnTo>
                  <a:lnTo>
                    <a:pt x="321469" y="309563"/>
                  </a:lnTo>
                  <a:lnTo>
                    <a:pt x="319088" y="342900"/>
                  </a:lnTo>
                  <a:lnTo>
                    <a:pt x="300038" y="381000"/>
                  </a:lnTo>
                  <a:lnTo>
                    <a:pt x="271463" y="411957"/>
                  </a:lnTo>
                  <a:lnTo>
                    <a:pt x="238125" y="423863"/>
                  </a:lnTo>
                  <a:lnTo>
                    <a:pt x="211932" y="431007"/>
                  </a:lnTo>
                  <a:lnTo>
                    <a:pt x="161925" y="433388"/>
                  </a:lnTo>
                  <a:lnTo>
                    <a:pt x="123825" y="416719"/>
                  </a:lnTo>
                  <a:lnTo>
                    <a:pt x="123825" y="395288"/>
                  </a:lnTo>
                  <a:lnTo>
                    <a:pt x="107157" y="376238"/>
                  </a:lnTo>
                  <a:lnTo>
                    <a:pt x="107157" y="376238"/>
                  </a:lnTo>
                  <a:lnTo>
                    <a:pt x="78582" y="416719"/>
                  </a:lnTo>
                  <a:lnTo>
                    <a:pt x="66675" y="461963"/>
                  </a:lnTo>
                  <a:lnTo>
                    <a:pt x="88107" y="481013"/>
                  </a:lnTo>
                  <a:lnTo>
                    <a:pt x="109538" y="511969"/>
                  </a:lnTo>
                  <a:lnTo>
                    <a:pt x="140494" y="533400"/>
                  </a:lnTo>
                  <a:lnTo>
                    <a:pt x="145257" y="557213"/>
                  </a:lnTo>
                  <a:lnTo>
                    <a:pt x="152400" y="566738"/>
                  </a:lnTo>
                  <a:lnTo>
                    <a:pt x="180975" y="595313"/>
                  </a:lnTo>
                  <a:lnTo>
                    <a:pt x="188119" y="661988"/>
                  </a:lnTo>
                  <a:lnTo>
                    <a:pt x="209550" y="681038"/>
                  </a:lnTo>
                  <a:lnTo>
                    <a:pt x="233363" y="688182"/>
                  </a:lnTo>
                  <a:lnTo>
                    <a:pt x="252413" y="702469"/>
                  </a:lnTo>
                  <a:lnTo>
                    <a:pt x="278607" y="721519"/>
                  </a:lnTo>
                  <a:lnTo>
                    <a:pt x="307182" y="766763"/>
                  </a:lnTo>
                  <a:lnTo>
                    <a:pt x="340519" y="773907"/>
                  </a:lnTo>
                  <a:lnTo>
                    <a:pt x="359569" y="759619"/>
                  </a:lnTo>
                  <a:lnTo>
                    <a:pt x="357188" y="738188"/>
                  </a:lnTo>
                  <a:lnTo>
                    <a:pt x="364332" y="716757"/>
                  </a:lnTo>
                  <a:lnTo>
                    <a:pt x="383382" y="711994"/>
                  </a:lnTo>
                  <a:lnTo>
                    <a:pt x="404813" y="721519"/>
                  </a:lnTo>
                  <a:lnTo>
                    <a:pt x="431007" y="733425"/>
                  </a:lnTo>
                  <a:lnTo>
                    <a:pt x="454819" y="740569"/>
                  </a:lnTo>
                  <a:lnTo>
                    <a:pt x="476250" y="728663"/>
                  </a:lnTo>
                  <a:lnTo>
                    <a:pt x="490538" y="704850"/>
                  </a:lnTo>
                  <a:lnTo>
                    <a:pt x="523875" y="683419"/>
                  </a:lnTo>
                  <a:lnTo>
                    <a:pt x="557213" y="685800"/>
                  </a:lnTo>
                  <a:lnTo>
                    <a:pt x="576263" y="664369"/>
                  </a:lnTo>
                  <a:lnTo>
                    <a:pt x="585788" y="626269"/>
                  </a:lnTo>
                  <a:lnTo>
                    <a:pt x="578644" y="585788"/>
                  </a:lnTo>
                  <a:lnTo>
                    <a:pt x="602457" y="535781"/>
                  </a:lnTo>
                  <a:lnTo>
                    <a:pt x="590550" y="490538"/>
                  </a:lnTo>
                  <a:lnTo>
                    <a:pt x="621507" y="473869"/>
                  </a:lnTo>
                  <a:lnTo>
                    <a:pt x="650082" y="492919"/>
                  </a:lnTo>
                  <a:lnTo>
                    <a:pt x="652463" y="523875"/>
                  </a:lnTo>
                  <a:lnTo>
                    <a:pt x="645319" y="550069"/>
                  </a:lnTo>
                  <a:lnTo>
                    <a:pt x="645319" y="581025"/>
                  </a:lnTo>
                  <a:lnTo>
                    <a:pt x="666750" y="602457"/>
                  </a:lnTo>
                  <a:lnTo>
                    <a:pt x="669132" y="654844"/>
                  </a:lnTo>
                  <a:lnTo>
                    <a:pt x="645319" y="709613"/>
                  </a:lnTo>
                  <a:cubicBezTo>
                    <a:pt x="644525" y="730250"/>
                    <a:pt x="643732" y="750888"/>
                    <a:pt x="642938" y="771525"/>
                  </a:cubicBezTo>
                  <a:lnTo>
                    <a:pt x="640557" y="795338"/>
                  </a:lnTo>
                  <a:lnTo>
                    <a:pt x="640557" y="814388"/>
                  </a:lnTo>
                  <a:lnTo>
                    <a:pt x="621507" y="826294"/>
                  </a:lnTo>
                  <a:lnTo>
                    <a:pt x="623888" y="845344"/>
                  </a:lnTo>
                  <a:lnTo>
                    <a:pt x="640557" y="857250"/>
                  </a:lnTo>
                  <a:lnTo>
                    <a:pt x="659607" y="850107"/>
                  </a:lnTo>
                  <a:lnTo>
                    <a:pt x="678657" y="857250"/>
                  </a:lnTo>
                  <a:lnTo>
                    <a:pt x="702469" y="862013"/>
                  </a:lnTo>
                  <a:lnTo>
                    <a:pt x="726282" y="864394"/>
                  </a:lnTo>
                  <a:lnTo>
                    <a:pt x="752475" y="852488"/>
                  </a:lnTo>
                  <a:lnTo>
                    <a:pt x="766763" y="823913"/>
                  </a:lnTo>
                  <a:lnTo>
                    <a:pt x="773907" y="792957"/>
                  </a:lnTo>
                  <a:lnTo>
                    <a:pt x="766763" y="769144"/>
                  </a:lnTo>
                  <a:lnTo>
                    <a:pt x="795338" y="764382"/>
                  </a:lnTo>
                  <a:lnTo>
                    <a:pt x="831057" y="709613"/>
                  </a:lnTo>
                  <a:lnTo>
                    <a:pt x="890588" y="688182"/>
                  </a:lnTo>
                  <a:lnTo>
                    <a:pt x="902494" y="661988"/>
                  </a:lnTo>
                  <a:lnTo>
                    <a:pt x="902494" y="661988"/>
                  </a:lnTo>
                  <a:lnTo>
                    <a:pt x="864394" y="645319"/>
                  </a:lnTo>
                  <a:lnTo>
                    <a:pt x="845344" y="600075"/>
                  </a:lnTo>
                  <a:lnTo>
                    <a:pt x="881063" y="581025"/>
                  </a:lnTo>
                  <a:lnTo>
                    <a:pt x="921544" y="538163"/>
                  </a:lnTo>
                  <a:lnTo>
                    <a:pt x="912019" y="492919"/>
                  </a:lnTo>
                  <a:lnTo>
                    <a:pt x="907257" y="466725"/>
                  </a:lnTo>
                  <a:lnTo>
                    <a:pt x="892969" y="442913"/>
                  </a:lnTo>
                  <a:lnTo>
                    <a:pt x="907257" y="421482"/>
                  </a:lnTo>
                  <a:lnTo>
                    <a:pt x="935832" y="411957"/>
                  </a:lnTo>
                  <a:lnTo>
                    <a:pt x="962025" y="402432"/>
                  </a:lnTo>
                  <a:lnTo>
                    <a:pt x="973932" y="395288"/>
                  </a:lnTo>
                  <a:lnTo>
                    <a:pt x="973932" y="361950"/>
                  </a:lnTo>
                  <a:lnTo>
                    <a:pt x="892969" y="328613"/>
                  </a:lnTo>
                  <a:lnTo>
                    <a:pt x="854869" y="257175"/>
                  </a:lnTo>
                  <a:lnTo>
                    <a:pt x="840582" y="204788"/>
                  </a:lnTo>
                  <a:lnTo>
                    <a:pt x="804863" y="190500"/>
                  </a:lnTo>
                  <a:lnTo>
                    <a:pt x="785813" y="164307"/>
                  </a:lnTo>
                  <a:lnTo>
                    <a:pt x="769144" y="102394"/>
                  </a:lnTo>
                  <a:lnTo>
                    <a:pt x="726282" y="76200"/>
                  </a:lnTo>
                  <a:lnTo>
                    <a:pt x="669132" y="71438"/>
                  </a:lnTo>
                  <a:lnTo>
                    <a:pt x="650082" y="30957"/>
                  </a:lnTo>
                  <a:lnTo>
                    <a:pt x="559594" y="4763"/>
                  </a:lnTo>
                  <a:lnTo>
                    <a:pt x="461963" y="0"/>
                  </a:ln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8292231" y="5128904"/>
              <a:ext cx="91812" cy="111311"/>
            </a:xfrm>
            <a:custGeom>
              <a:avLst/>
              <a:gdLst>
                <a:gd name="connsiteX0" fmla="*/ 0 w 116681"/>
                <a:gd name="connsiteY0" fmla="*/ 0 h 157163"/>
                <a:gd name="connsiteX1" fmla="*/ 38100 w 116681"/>
                <a:gd name="connsiteY1" fmla="*/ 97632 h 157163"/>
                <a:gd name="connsiteX2" fmla="*/ 90488 w 116681"/>
                <a:gd name="connsiteY2" fmla="*/ 157163 h 157163"/>
                <a:gd name="connsiteX3" fmla="*/ 109538 w 116681"/>
                <a:gd name="connsiteY3" fmla="*/ 121444 h 157163"/>
                <a:gd name="connsiteX4" fmla="*/ 116681 w 116681"/>
                <a:gd name="connsiteY4" fmla="*/ 97632 h 157163"/>
                <a:gd name="connsiteX5" fmla="*/ 111919 w 116681"/>
                <a:gd name="connsiteY5" fmla="*/ 50007 h 157163"/>
                <a:gd name="connsiteX6" fmla="*/ 0 w 116681"/>
                <a:gd name="connsiteY6" fmla="*/ 0 h 15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681" h="157163">
                  <a:moveTo>
                    <a:pt x="0" y="0"/>
                  </a:moveTo>
                  <a:lnTo>
                    <a:pt x="38100" y="97632"/>
                  </a:lnTo>
                  <a:lnTo>
                    <a:pt x="90488" y="157163"/>
                  </a:lnTo>
                  <a:lnTo>
                    <a:pt x="109538" y="121444"/>
                  </a:lnTo>
                  <a:lnTo>
                    <a:pt x="116681" y="97632"/>
                  </a:lnTo>
                  <a:lnTo>
                    <a:pt x="111919" y="5000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8357987" y="4811837"/>
              <a:ext cx="611665" cy="903978"/>
            </a:xfrm>
            <a:custGeom>
              <a:avLst/>
              <a:gdLst>
                <a:gd name="connsiteX0" fmla="*/ 0 w 783431"/>
                <a:gd name="connsiteY0" fmla="*/ 614363 h 1090613"/>
                <a:gd name="connsiteX1" fmla="*/ 21431 w 783431"/>
                <a:gd name="connsiteY1" fmla="*/ 661988 h 1090613"/>
                <a:gd name="connsiteX2" fmla="*/ 28575 w 783431"/>
                <a:gd name="connsiteY2" fmla="*/ 742950 h 1090613"/>
                <a:gd name="connsiteX3" fmla="*/ 76200 w 783431"/>
                <a:gd name="connsiteY3" fmla="*/ 814388 h 1090613"/>
                <a:gd name="connsiteX4" fmla="*/ 102394 w 783431"/>
                <a:gd name="connsiteY4" fmla="*/ 919163 h 1090613"/>
                <a:gd name="connsiteX5" fmla="*/ 116681 w 783431"/>
                <a:gd name="connsiteY5" fmla="*/ 947738 h 1090613"/>
                <a:gd name="connsiteX6" fmla="*/ 130969 w 783431"/>
                <a:gd name="connsiteY6" fmla="*/ 995363 h 1090613"/>
                <a:gd name="connsiteX7" fmla="*/ 150019 w 783431"/>
                <a:gd name="connsiteY7" fmla="*/ 1023938 h 1090613"/>
                <a:gd name="connsiteX8" fmla="*/ 159544 w 783431"/>
                <a:gd name="connsiteY8" fmla="*/ 1042988 h 1090613"/>
                <a:gd name="connsiteX9" fmla="*/ 197644 w 783431"/>
                <a:gd name="connsiteY9" fmla="*/ 1069182 h 1090613"/>
                <a:gd name="connsiteX10" fmla="*/ 245269 w 783431"/>
                <a:gd name="connsiteY10" fmla="*/ 1090613 h 1090613"/>
                <a:gd name="connsiteX11" fmla="*/ 604837 w 783431"/>
                <a:gd name="connsiteY11" fmla="*/ 1085850 h 1090613"/>
                <a:gd name="connsiteX12" fmla="*/ 585787 w 783431"/>
                <a:gd name="connsiteY12" fmla="*/ 1035844 h 1090613"/>
                <a:gd name="connsiteX13" fmla="*/ 607219 w 783431"/>
                <a:gd name="connsiteY13" fmla="*/ 1021557 h 1090613"/>
                <a:gd name="connsiteX14" fmla="*/ 645319 w 783431"/>
                <a:gd name="connsiteY14" fmla="*/ 1016794 h 1090613"/>
                <a:gd name="connsiteX15" fmla="*/ 685800 w 783431"/>
                <a:gd name="connsiteY15" fmla="*/ 997744 h 1090613"/>
                <a:gd name="connsiteX16" fmla="*/ 716756 w 783431"/>
                <a:gd name="connsiteY16" fmla="*/ 1002507 h 1090613"/>
                <a:gd name="connsiteX17" fmla="*/ 738187 w 783431"/>
                <a:gd name="connsiteY17" fmla="*/ 969169 h 1090613"/>
                <a:gd name="connsiteX18" fmla="*/ 783431 w 783431"/>
                <a:gd name="connsiteY18" fmla="*/ 933450 h 1090613"/>
                <a:gd name="connsiteX19" fmla="*/ 776287 w 783431"/>
                <a:gd name="connsiteY19" fmla="*/ 907257 h 1090613"/>
                <a:gd name="connsiteX20" fmla="*/ 752475 w 783431"/>
                <a:gd name="connsiteY20" fmla="*/ 888207 h 1090613"/>
                <a:gd name="connsiteX21" fmla="*/ 752475 w 783431"/>
                <a:gd name="connsiteY21" fmla="*/ 864394 h 1090613"/>
                <a:gd name="connsiteX22" fmla="*/ 728662 w 783431"/>
                <a:gd name="connsiteY22" fmla="*/ 852488 h 1090613"/>
                <a:gd name="connsiteX23" fmla="*/ 711994 w 783431"/>
                <a:gd name="connsiteY23" fmla="*/ 802482 h 1090613"/>
                <a:gd name="connsiteX24" fmla="*/ 688181 w 783431"/>
                <a:gd name="connsiteY24" fmla="*/ 814388 h 1090613"/>
                <a:gd name="connsiteX25" fmla="*/ 659606 w 783431"/>
                <a:gd name="connsiteY25" fmla="*/ 814388 h 1090613"/>
                <a:gd name="connsiteX26" fmla="*/ 647700 w 783431"/>
                <a:gd name="connsiteY26" fmla="*/ 847725 h 1090613"/>
                <a:gd name="connsiteX27" fmla="*/ 623887 w 783431"/>
                <a:gd name="connsiteY27" fmla="*/ 847725 h 1090613"/>
                <a:gd name="connsiteX28" fmla="*/ 576262 w 783431"/>
                <a:gd name="connsiteY28" fmla="*/ 828675 h 1090613"/>
                <a:gd name="connsiteX29" fmla="*/ 554831 w 783431"/>
                <a:gd name="connsiteY29" fmla="*/ 816769 h 1090613"/>
                <a:gd name="connsiteX30" fmla="*/ 547687 w 783431"/>
                <a:gd name="connsiteY30" fmla="*/ 783432 h 1090613"/>
                <a:gd name="connsiteX31" fmla="*/ 561975 w 783431"/>
                <a:gd name="connsiteY31" fmla="*/ 754857 h 1090613"/>
                <a:gd name="connsiteX32" fmla="*/ 533400 w 783431"/>
                <a:gd name="connsiteY32" fmla="*/ 733425 h 1090613"/>
                <a:gd name="connsiteX33" fmla="*/ 509587 w 783431"/>
                <a:gd name="connsiteY33" fmla="*/ 711994 h 1090613"/>
                <a:gd name="connsiteX34" fmla="*/ 473869 w 783431"/>
                <a:gd name="connsiteY34" fmla="*/ 711994 h 1090613"/>
                <a:gd name="connsiteX35" fmla="*/ 435769 w 783431"/>
                <a:gd name="connsiteY35" fmla="*/ 711994 h 1090613"/>
                <a:gd name="connsiteX36" fmla="*/ 438150 w 783431"/>
                <a:gd name="connsiteY36" fmla="*/ 669132 h 1090613"/>
                <a:gd name="connsiteX37" fmla="*/ 428625 w 783431"/>
                <a:gd name="connsiteY37" fmla="*/ 642938 h 1090613"/>
                <a:gd name="connsiteX38" fmla="*/ 423862 w 783431"/>
                <a:gd name="connsiteY38" fmla="*/ 607219 h 1090613"/>
                <a:gd name="connsiteX39" fmla="*/ 426244 w 783431"/>
                <a:gd name="connsiteY39" fmla="*/ 578644 h 1090613"/>
                <a:gd name="connsiteX40" fmla="*/ 440531 w 783431"/>
                <a:gd name="connsiteY40" fmla="*/ 566738 h 1090613"/>
                <a:gd name="connsiteX41" fmla="*/ 450056 w 783431"/>
                <a:gd name="connsiteY41" fmla="*/ 535782 h 1090613"/>
                <a:gd name="connsiteX42" fmla="*/ 457200 w 783431"/>
                <a:gd name="connsiteY42" fmla="*/ 519113 h 1090613"/>
                <a:gd name="connsiteX43" fmla="*/ 481012 w 783431"/>
                <a:gd name="connsiteY43" fmla="*/ 526257 h 1090613"/>
                <a:gd name="connsiteX44" fmla="*/ 495300 w 783431"/>
                <a:gd name="connsiteY44" fmla="*/ 576263 h 1090613"/>
                <a:gd name="connsiteX45" fmla="*/ 507206 w 783431"/>
                <a:gd name="connsiteY45" fmla="*/ 581025 h 1090613"/>
                <a:gd name="connsiteX46" fmla="*/ 526256 w 783431"/>
                <a:gd name="connsiteY46" fmla="*/ 583407 h 1090613"/>
                <a:gd name="connsiteX47" fmla="*/ 554831 w 783431"/>
                <a:gd name="connsiteY47" fmla="*/ 583407 h 1090613"/>
                <a:gd name="connsiteX48" fmla="*/ 557212 w 783431"/>
                <a:gd name="connsiteY48" fmla="*/ 547688 h 1090613"/>
                <a:gd name="connsiteX49" fmla="*/ 545306 w 783431"/>
                <a:gd name="connsiteY49" fmla="*/ 502444 h 1090613"/>
                <a:gd name="connsiteX50" fmla="*/ 545306 w 783431"/>
                <a:gd name="connsiteY50" fmla="*/ 476250 h 1090613"/>
                <a:gd name="connsiteX51" fmla="*/ 581025 w 783431"/>
                <a:gd name="connsiteY51" fmla="*/ 454819 h 1090613"/>
                <a:gd name="connsiteX52" fmla="*/ 604837 w 783431"/>
                <a:gd name="connsiteY52" fmla="*/ 435769 h 1090613"/>
                <a:gd name="connsiteX53" fmla="*/ 640556 w 783431"/>
                <a:gd name="connsiteY53" fmla="*/ 414338 h 1090613"/>
                <a:gd name="connsiteX54" fmla="*/ 645319 w 783431"/>
                <a:gd name="connsiteY54" fmla="*/ 395288 h 1090613"/>
                <a:gd name="connsiteX55" fmla="*/ 633412 w 783431"/>
                <a:gd name="connsiteY55" fmla="*/ 371475 h 1090613"/>
                <a:gd name="connsiteX56" fmla="*/ 614362 w 783431"/>
                <a:gd name="connsiteY56" fmla="*/ 369094 h 1090613"/>
                <a:gd name="connsiteX57" fmla="*/ 609600 w 783431"/>
                <a:gd name="connsiteY57" fmla="*/ 366713 h 1090613"/>
                <a:gd name="connsiteX58" fmla="*/ 597694 w 783431"/>
                <a:gd name="connsiteY58" fmla="*/ 357188 h 1090613"/>
                <a:gd name="connsiteX59" fmla="*/ 611981 w 783431"/>
                <a:gd name="connsiteY59" fmla="*/ 345282 h 1090613"/>
                <a:gd name="connsiteX60" fmla="*/ 652462 w 783431"/>
                <a:gd name="connsiteY60" fmla="*/ 316707 h 1090613"/>
                <a:gd name="connsiteX61" fmla="*/ 678656 w 783431"/>
                <a:gd name="connsiteY61" fmla="*/ 264319 h 1090613"/>
                <a:gd name="connsiteX62" fmla="*/ 666750 w 783431"/>
                <a:gd name="connsiteY62" fmla="*/ 242888 h 1090613"/>
                <a:gd name="connsiteX63" fmla="*/ 638175 w 783431"/>
                <a:gd name="connsiteY63" fmla="*/ 219075 h 1090613"/>
                <a:gd name="connsiteX64" fmla="*/ 642937 w 783431"/>
                <a:gd name="connsiteY64" fmla="*/ 180975 h 1090613"/>
                <a:gd name="connsiteX65" fmla="*/ 673894 w 783431"/>
                <a:gd name="connsiteY65" fmla="*/ 171450 h 1090613"/>
                <a:gd name="connsiteX66" fmla="*/ 700087 w 783431"/>
                <a:gd name="connsiteY66" fmla="*/ 142875 h 1090613"/>
                <a:gd name="connsiteX67" fmla="*/ 700087 w 783431"/>
                <a:gd name="connsiteY67" fmla="*/ 111919 h 1090613"/>
                <a:gd name="connsiteX68" fmla="*/ 666750 w 783431"/>
                <a:gd name="connsiteY68" fmla="*/ 107157 h 1090613"/>
                <a:gd name="connsiteX69" fmla="*/ 645319 w 783431"/>
                <a:gd name="connsiteY69" fmla="*/ 102394 h 1090613"/>
                <a:gd name="connsiteX70" fmla="*/ 645319 w 783431"/>
                <a:gd name="connsiteY70" fmla="*/ 102394 h 1090613"/>
                <a:gd name="connsiteX71" fmla="*/ 678656 w 783431"/>
                <a:gd name="connsiteY71" fmla="*/ 69057 h 1090613"/>
                <a:gd name="connsiteX72" fmla="*/ 685800 w 783431"/>
                <a:gd name="connsiteY72" fmla="*/ 40482 h 1090613"/>
                <a:gd name="connsiteX73" fmla="*/ 678656 w 783431"/>
                <a:gd name="connsiteY73" fmla="*/ 21432 h 1090613"/>
                <a:gd name="connsiteX74" fmla="*/ 695325 w 783431"/>
                <a:gd name="connsiteY74" fmla="*/ 2382 h 1090613"/>
                <a:gd name="connsiteX75" fmla="*/ 628650 w 783431"/>
                <a:gd name="connsiteY75" fmla="*/ 0 h 1090613"/>
                <a:gd name="connsiteX76" fmla="*/ 552450 w 783431"/>
                <a:gd name="connsiteY76" fmla="*/ 52388 h 1090613"/>
                <a:gd name="connsiteX77" fmla="*/ 538162 w 783431"/>
                <a:gd name="connsiteY77" fmla="*/ 90488 h 1090613"/>
                <a:gd name="connsiteX78" fmla="*/ 445294 w 783431"/>
                <a:gd name="connsiteY78" fmla="*/ 126207 h 1090613"/>
                <a:gd name="connsiteX79" fmla="*/ 397669 w 783431"/>
                <a:gd name="connsiteY79" fmla="*/ 159544 h 1090613"/>
                <a:gd name="connsiteX80" fmla="*/ 376237 w 783431"/>
                <a:gd name="connsiteY80" fmla="*/ 190500 h 1090613"/>
                <a:gd name="connsiteX81" fmla="*/ 350044 w 783431"/>
                <a:gd name="connsiteY81" fmla="*/ 140494 h 1090613"/>
                <a:gd name="connsiteX82" fmla="*/ 316706 w 783431"/>
                <a:gd name="connsiteY82" fmla="*/ 140494 h 1090613"/>
                <a:gd name="connsiteX83" fmla="*/ 304800 w 783431"/>
                <a:gd name="connsiteY83" fmla="*/ 166688 h 1090613"/>
                <a:gd name="connsiteX84" fmla="*/ 280987 w 783431"/>
                <a:gd name="connsiteY84" fmla="*/ 230982 h 1090613"/>
                <a:gd name="connsiteX85" fmla="*/ 154781 w 783431"/>
                <a:gd name="connsiteY85" fmla="*/ 223838 h 1090613"/>
                <a:gd name="connsiteX86" fmla="*/ 140494 w 783431"/>
                <a:gd name="connsiteY86" fmla="*/ 245269 h 1090613"/>
                <a:gd name="connsiteX87" fmla="*/ 138112 w 783431"/>
                <a:gd name="connsiteY87" fmla="*/ 280988 h 1090613"/>
                <a:gd name="connsiteX88" fmla="*/ 66675 w 783431"/>
                <a:gd name="connsiteY88" fmla="*/ 309563 h 1090613"/>
                <a:gd name="connsiteX89" fmla="*/ 54769 w 783431"/>
                <a:gd name="connsiteY89" fmla="*/ 323850 h 1090613"/>
                <a:gd name="connsiteX90" fmla="*/ 66675 w 783431"/>
                <a:gd name="connsiteY90" fmla="*/ 381000 h 1090613"/>
                <a:gd name="connsiteX91" fmla="*/ 19050 w 783431"/>
                <a:gd name="connsiteY91" fmla="*/ 423863 h 1090613"/>
                <a:gd name="connsiteX92" fmla="*/ 26194 w 783431"/>
                <a:gd name="connsiteY92" fmla="*/ 490538 h 1090613"/>
                <a:gd name="connsiteX93" fmla="*/ 33337 w 783431"/>
                <a:gd name="connsiteY93" fmla="*/ 554832 h 1090613"/>
                <a:gd name="connsiteX94" fmla="*/ 0 w 783431"/>
                <a:gd name="connsiteY94" fmla="*/ 614363 h 1090613"/>
                <a:gd name="connsiteX0" fmla="*/ 0 w 783431"/>
                <a:gd name="connsiteY0" fmla="*/ 614363 h 1090613"/>
                <a:gd name="connsiteX1" fmla="*/ 21431 w 783431"/>
                <a:gd name="connsiteY1" fmla="*/ 661988 h 1090613"/>
                <a:gd name="connsiteX2" fmla="*/ 28575 w 783431"/>
                <a:gd name="connsiteY2" fmla="*/ 742950 h 1090613"/>
                <a:gd name="connsiteX3" fmla="*/ 76200 w 783431"/>
                <a:gd name="connsiteY3" fmla="*/ 814388 h 1090613"/>
                <a:gd name="connsiteX4" fmla="*/ 102394 w 783431"/>
                <a:gd name="connsiteY4" fmla="*/ 919163 h 1090613"/>
                <a:gd name="connsiteX5" fmla="*/ 116681 w 783431"/>
                <a:gd name="connsiteY5" fmla="*/ 947738 h 1090613"/>
                <a:gd name="connsiteX6" fmla="*/ 130969 w 783431"/>
                <a:gd name="connsiteY6" fmla="*/ 995363 h 1090613"/>
                <a:gd name="connsiteX7" fmla="*/ 150019 w 783431"/>
                <a:gd name="connsiteY7" fmla="*/ 1023938 h 1090613"/>
                <a:gd name="connsiteX8" fmla="*/ 159544 w 783431"/>
                <a:gd name="connsiteY8" fmla="*/ 1042988 h 1090613"/>
                <a:gd name="connsiteX9" fmla="*/ 197644 w 783431"/>
                <a:gd name="connsiteY9" fmla="*/ 1069182 h 1090613"/>
                <a:gd name="connsiteX10" fmla="*/ 245269 w 783431"/>
                <a:gd name="connsiteY10" fmla="*/ 1090613 h 1090613"/>
                <a:gd name="connsiteX11" fmla="*/ 319087 w 783431"/>
                <a:gd name="connsiteY11" fmla="*/ 1090613 h 1090613"/>
                <a:gd name="connsiteX12" fmla="*/ 604837 w 783431"/>
                <a:gd name="connsiteY12" fmla="*/ 1085850 h 1090613"/>
                <a:gd name="connsiteX13" fmla="*/ 585787 w 783431"/>
                <a:gd name="connsiteY13" fmla="*/ 1035844 h 1090613"/>
                <a:gd name="connsiteX14" fmla="*/ 607219 w 783431"/>
                <a:gd name="connsiteY14" fmla="*/ 1021557 h 1090613"/>
                <a:gd name="connsiteX15" fmla="*/ 645319 w 783431"/>
                <a:gd name="connsiteY15" fmla="*/ 1016794 h 1090613"/>
                <a:gd name="connsiteX16" fmla="*/ 685800 w 783431"/>
                <a:gd name="connsiteY16" fmla="*/ 997744 h 1090613"/>
                <a:gd name="connsiteX17" fmla="*/ 716756 w 783431"/>
                <a:gd name="connsiteY17" fmla="*/ 1002507 h 1090613"/>
                <a:gd name="connsiteX18" fmla="*/ 738187 w 783431"/>
                <a:gd name="connsiteY18" fmla="*/ 969169 h 1090613"/>
                <a:gd name="connsiteX19" fmla="*/ 783431 w 783431"/>
                <a:gd name="connsiteY19" fmla="*/ 933450 h 1090613"/>
                <a:gd name="connsiteX20" fmla="*/ 776287 w 783431"/>
                <a:gd name="connsiteY20" fmla="*/ 907257 h 1090613"/>
                <a:gd name="connsiteX21" fmla="*/ 752475 w 783431"/>
                <a:gd name="connsiteY21" fmla="*/ 888207 h 1090613"/>
                <a:gd name="connsiteX22" fmla="*/ 752475 w 783431"/>
                <a:gd name="connsiteY22" fmla="*/ 864394 h 1090613"/>
                <a:gd name="connsiteX23" fmla="*/ 728662 w 783431"/>
                <a:gd name="connsiteY23" fmla="*/ 852488 h 1090613"/>
                <a:gd name="connsiteX24" fmla="*/ 711994 w 783431"/>
                <a:gd name="connsiteY24" fmla="*/ 802482 h 1090613"/>
                <a:gd name="connsiteX25" fmla="*/ 688181 w 783431"/>
                <a:gd name="connsiteY25" fmla="*/ 814388 h 1090613"/>
                <a:gd name="connsiteX26" fmla="*/ 659606 w 783431"/>
                <a:gd name="connsiteY26" fmla="*/ 814388 h 1090613"/>
                <a:gd name="connsiteX27" fmla="*/ 647700 w 783431"/>
                <a:gd name="connsiteY27" fmla="*/ 847725 h 1090613"/>
                <a:gd name="connsiteX28" fmla="*/ 623887 w 783431"/>
                <a:gd name="connsiteY28" fmla="*/ 847725 h 1090613"/>
                <a:gd name="connsiteX29" fmla="*/ 576262 w 783431"/>
                <a:gd name="connsiteY29" fmla="*/ 828675 h 1090613"/>
                <a:gd name="connsiteX30" fmla="*/ 554831 w 783431"/>
                <a:gd name="connsiteY30" fmla="*/ 816769 h 1090613"/>
                <a:gd name="connsiteX31" fmla="*/ 547687 w 783431"/>
                <a:gd name="connsiteY31" fmla="*/ 783432 h 1090613"/>
                <a:gd name="connsiteX32" fmla="*/ 561975 w 783431"/>
                <a:gd name="connsiteY32" fmla="*/ 754857 h 1090613"/>
                <a:gd name="connsiteX33" fmla="*/ 533400 w 783431"/>
                <a:gd name="connsiteY33" fmla="*/ 733425 h 1090613"/>
                <a:gd name="connsiteX34" fmla="*/ 509587 w 783431"/>
                <a:gd name="connsiteY34" fmla="*/ 711994 h 1090613"/>
                <a:gd name="connsiteX35" fmla="*/ 473869 w 783431"/>
                <a:gd name="connsiteY35" fmla="*/ 711994 h 1090613"/>
                <a:gd name="connsiteX36" fmla="*/ 435769 w 783431"/>
                <a:gd name="connsiteY36" fmla="*/ 711994 h 1090613"/>
                <a:gd name="connsiteX37" fmla="*/ 438150 w 783431"/>
                <a:gd name="connsiteY37" fmla="*/ 669132 h 1090613"/>
                <a:gd name="connsiteX38" fmla="*/ 428625 w 783431"/>
                <a:gd name="connsiteY38" fmla="*/ 642938 h 1090613"/>
                <a:gd name="connsiteX39" fmla="*/ 423862 w 783431"/>
                <a:gd name="connsiteY39" fmla="*/ 607219 h 1090613"/>
                <a:gd name="connsiteX40" fmla="*/ 426244 w 783431"/>
                <a:gd name="connsiteY40" fmla="*/ 578644 h 1090613"/>
                <a:gd name="connsiteX41" fmla="*/ 440531 w 783431"/>
                <a:gd name="connsiteY41" fmla="*/ 566738 h 1090613"/>
                <a:gd name="connsiteX42" fmla="*/ 450056 w 783431"/>
                <a:gd name="connsiteY42" fmla="*/ 535782 h 1090613"/>
                <a:gd name="connsiteX43" fmla="*/ 457200 w 783431"/>
                <a:gd name="connsiteY43" fmla="*/ 519113 h 1090613"/>
                <a:gd name="connsiteX44" fmla="*/ 481012 w 783431"/>
                <a:gd name="connsiteY44" fmla="*/ 526257 h 1090613"/>
                <a:gd name="connsiteX45" fmla="*/ 495300 w 783431"/>
                <a:gd name="connsiteY45" fmla="*/ 576263 h 1090613"/>
                <a:gd name="connsiteX46" fmla="*/ 507206 w 783431"/>
                <a:gd name="connsiteY46" fmla="*/ 581025 h 1090613"/>
                <a:gd name="connsiteX47" fmla="*/ 526256 w 783431"/>
                <a:gd name="connsiteY47" fmla="*/ 583407 h 1090613"/>
                <a:gd name="connsiteX48" fmla="*/ 554831 w 783431"/>
                <a:gd name="connsiteY48" fmla="*/ 583407 h 1090613"/>
                <a:gd name="connsiteX49" fmla="*/ 557212 w 783431"/>
                <a:gd name="connsiteY49" fmla="*/ 547688 h 1090613"/>
                <a:gd name="connsiteX50" fmla="*/ 545306 w 783431"/>
                <a:gd name="connsiteY50" fmla="*/ 502444 h 1090613"/>
                <a:gd name="connsiteX51" fmla="*/ 545306 w 783431"/>
                <a:gd name="connsiteY51" fmla="*/ 476250 h 1090613"/>
                <a:gd name="connsiteX52" fmla="*/ 581025 w 783431"/>
                <a:gd name="connsiteY52" fmla="*/ 454819 h 1090613"/>
                <a:gd name="connsiteX53" fmla="*/ 604837 w 783431"/>
                <a:gd name="connsiteY53" fmla="*/ 435769 h 1090613"/>
                <a:gd name="connsiteX54" fmla="*/ 640556 w 783431"/>
                <a:gd name="connsiteY54" fmla="*/ 414338 h 1090613"/>
                <a:gd name="connsiteX55" fmla="*/ 645319 w 783431"/>
                <a:gd name="connsiteY55" fmla="*/ 395288 h 1090613"/>
                <a:gd name="connsiteX56" fmla="*/ 633412 w 783431"/>
                <a:gd name="connsiteY56" fmla="*/ 371475 h 1090613"/>
                <a:gd name="connsiteX57" fmla="*/ 614362 w 783431"/>
                <a:gd name="connsiteY57" fmla="*/ 369094 h 1090613"/>
                <a:gd name="connsiteX58" fmla="*/ 609600 w 783431"/>
                <a:gd name="connsiteY58" fmla="*/ 366713 h 1090613"/>
                <a:gd name="connsiteX59" fmla="*/ 597694 w 783431"/>
                <a:gd name="connsiteY59" fmla="*/ 357188 h 1090613"/>
                <a:gd name="connsiteX60" fmla="*/ 611981 w 783431"/>
                <a:gd name="connsiteY60" fmla="*/ 345282 h 1090613"/>
                <a:gd name="connsiteX61" fmla="*/ 652462 w 783431"/>
                <a:gd name="connsiteY61" fmla="*/ 316707 h 1090613"/>
                <a:gd name="connsiteX62" fmla="*/ 678656 w 783431"/>
                <a:gd name="connsiteY62" fmla="*/ 264319 h 1090613"/>
                <a:gd name="connsiteX63" fmla="*/ 666750 w 783431"/>
                <a:gd name="connsiteY63" fmla="*/ 242888 h 1090613"/>
                <a:gd name="connsiteX64" fmla="*/ 638175 w 783431"/>
                <a:gd name="connsiteY64" fmla="*/ 219075 h 1090613"/>
                <a:gd name="connsiteX65" fmla="*/ 642937 w 783431"/>
                <a:gd name="connsiteY65" fmla="*/ 180975 h 1090613"/>
                <a:gd name="connsiteX66" fmla="*/ 673894 w 783431"/>
                <a:gd name="connsiteY66" fmla="*/ 171450 h 1090613"/>
                <a:gd name="connsiteX67" fmla="*/ 700087 w 783431"/>
                <a:gd name="connsiteY67" fmla="*/ 142875 h 1090613"/>
                <a:gd name="connsiteX68" fmla="*/ 700087 w 783431"/>
                <a:gd name="connsiteY68" fmla="*/ 111919 h 1090613"/>
                <a:gd name="connsiteX69" fmla="*/ 666750 w 783431"/>
                <a:gd name="connsiteY69" fmla="*/ 107157 h 1090613"/>
                <a:gd name="connsiteX70" fmla="*/ 645319 w 783431"/>
                <a:gd name="connsiteY70" fmla="*/ 102394 h 1090613"/>
                <a:gd name="connsiteX71" fmla="*/ 645319 w 783431"/>
                <a:gd name="connsiteY71" fmla="*/ 102394 h 1090613"/>
                <a:gd name="connsiteX72" fmla="*/ 678656 w 783431"/>
                <a:gd name="connsiteY72" fmla="*/ 69057 h 1090613"/>
                <a:gd name="connsiteX73" fmla="*/ 685800 w 783431"/>
                <a:gd name="connsiteY73" fmla="*/ 40482 h 1090613"/>
                <a:gd name="connsiteX74" fmla="*/ 678656 w 783431"/>
                <a:gd name="connsiteY74" fmla="*/ 21432 h 1090613"/>
                <a:gd name="connsiteX75" fmla="*/ 695325 w 783431"/>
                <a:gd name="connsiteY75" fmla="*/ 2382 h 1090613"/>
                <a:gd name="connsiteX76" fmla="*/ 628650 w 783431"/>
                <a:gd name="connsiteY76" fmla="*/ 0 h 1090613"/>
                <a:gd name="connsiteX77" fmla="*/ 552450 w 783431"/>
                <a:gd name="connsiteY77" fmla="*/ 52388 h 1090613"/>
                <a:gd name="connsiteX78" fmla="*/ 538162 w 783431"/>
                <a:gd name="connsiteY78" fmla="*/ 90488 h 1090613"/>
                <a:gd name="connsiteX79" fmla="*/ 445294 w 783431"/>
                <a:gd name="connsiteY79" fmla="*/ 126207 h 1090613"/>
                <a:gd name="connsiteX80" fmla="*/ 397669 w 783431"/>
                <a:gd name="connsiteY80" fmla="*/ 159544 h 1090613"/>
                <a:gd name="connsiteX81" fmla="*/ 376237 w 783431"/>
                <a:gd name="connsiteY81" fmla="*/ 190500 h 1090613"/>
                <a:gd name="connsiteX82" fmla="*/ 350044 w 783431"/>
                <a:gd name="connsiteY82" fmla="*/ 140494 h 1090613"/>
                <a:gd name="connsiteX83" fmla="*/ 316706 w 783431"/>
                <a:gd name="connsiteY83" fmla="*/ 140494 h 1090613"/>
                <a:gd name="connsiteX84" fmla="*/ 304800 w 783431"/>
                <a:gd name="connsiteY84" fmla="*/ 166688 h 1090613"/>
                <a:gd name="connsiteX85" fmla="*/ 280987 w 783431"/>
                <a:gd name="connsiteY85" fmla="*/ 230982 h 1090613"/>
                <a:gd name="connsiteX86" fmla="*/ 154781 w 783431"/>
                <a:gd name="connsiteY86" fmla="*/ 223838 h 1090613"/>
                <a:gd name="connsiteX87" fmla="*/ 140494 w 783431"/>
                <a:gd name="connsiteY87" fmla="*/ 245269 h 1090613"/>
                <a:gd name="connsiteX88" fmla="*/ 138112 w 783431"/>
                <a:gd name="connsiteY88" fmla="*/ 280988 h 1090613"/>
                <a:gd name="connsiteX89" fmla="*/ 66675 w 783431"/>
                <a:gd name="connsiteY89" fmla="*/ 309563 h 1090613"/>
                <a:gd name="connsiteX90" fmla="*/ 54769 w 783431"/>
                <a:gd name="connsiteY90" fmla="*/ 323850 h 1090613"/>
                <a:gd name="connsiteX91" fmla="*/ 66675 w 783431"/>
                <a:gd name="connsiteY91" fmla="*/ 381000 h 1090613"/>
                <a:gd name="connsiteX92" fmla="*/ 19050 w 783431"/>
                <a:gd name="connsiteY92" fmla="*/ 423863 h 1090613"/>
                <a:gd name="connsiteX93" fmla="*/ 26194 w 783431"/>
                <a:gd name="connsiteY93" fmla="*/ 490538 h 1090613"/>
                <a:gd name="connsiteX94" fmla="*/ 33337 w 783431"/>
                <a:gd name="connsiteY94" fmla="*/ 554832 h 1090613"/>
                <a:gd name="connsiteX95" fmla="*/ 0 w 783431"/>
                <a:gd name="connsiteY95" fmla="*/ 614363 h 1090613"/>
                <a:gd name="connsiteX0" fmla="*/ 0 w 783431"/>
                <a:gd name="connsiteY0" fmla="*/ 614363 h 1131094"/>
                <a:gd name="connsiteX1" fmla="*/ 21431 w 783431"/>
                <a:gd name="connsiteY1" fmla="*/ 661988 h 1131094"/>
                <a:gd name="connsiteX2" fmla="*/ 28575 w 783431"/>
                <a:gd name="connsiteY2" fmla="*/ 742950 h 1131094"/>
                <a:gd name="connsiteX3" fmla="*/ 76200 w 783431"/>
                <a:gd name="connsiteY3" fmla="*/ 814388 h 1131094"/>
                <a:gd name="connsiteX4" fmla="*/ 102394 w 783431"/>
                <a:gd name="connsiteY4" fmla="*/ 919163 h 1131094"/>
                <a:gd name="connsiteX5" fmla="*/ 116681 w 783431"/>
                <a:gd name="connsiteY5" fmla="*/ 947738 h 1131094"/>
                <a:gd name="connsiteX6" fmla="*/ 130969 w 783431"/>
                <a:gd name="connsiteY6" fmla="*/ 995363 h 1131094"/>
                <a:gd name="connsiteX7" fmla="*/ 150019 w 783431"/>
                <a:gd name="connsiteY7" fmla="*/ 1023938 h 1131094"/>
                <a:gd name="connsiteX8" fmla="*/ 159544 w 783431"/>
                <a:gd name="connsiteY8" fmla="*/ 1042988 h 1131094"/>
                <a:gd name="connsiteX9" fmla="*/ 197644 w 783431"/>
                <a:gd name="connsiteY9" fmla="*/ 1069182 h 1131094"/>
                <a:gd name="connsiteX10" fmla="*/ 245269 w 783431"/>
                <a:gd name="connsiteY10" fmla="*/ 1090613 h 1131094"/>
                <a:gd name="connsiteX11" fmla="*/ 264318 w 783431"/>
                <a:gd name="connsiteY11" fmla="*/ 1131094 h 1131094"/>
                <a:gd name="connsiteX12" fmla="*/ 604837 w 783431"/>
                <a:gd name="connsiteY12" fmla="*/ 1085850 h 1131094"/>
                <a:gd name="connsiteX13" fmla="*/ 585787 w 783431"/>
                <a:gd name="connsiteY13" fmla="*/ 1035844 h 1131094"/>
                <a:gd name="connsiteX14" fmla="*/ 607219 w 783431"/>
                <a:gd name="connsiteY14" fmla="*/ 1021557 h 1131094"/>
                <a:gd name="connsiteX15" fmla="*/ 645319 w 783431"/>
                <a:gd name="connsiteY15" fmla="*/ 1016794 h 1131094"/>
                <a:gd name="connsiteX16" fmla="*/ 685800 w 783431"/>
                <a:gd name="connsiteY16" fmla="*/ 997744 h 1131094"/>
                <a:gd name="connsiteX17" fmla="*/ 716756 w 783431"/>
                <a:gd name="connsiteY17" fmla="*/ 1002507 h 1131094"/>
                <a:gd name="connsiteX18" fmla="*/ 738187 w 783431"/>
                <a:gd name="connsiteY18" fmla="*/ 969169 h 1131094"/>
                <a:gd name="connsiteX19" fmla="*/ 783431 w 783431"/>
                <a:gd name="connsiteY19" fmla="*/ 933450 h 1131094"/>
                <a:gd name="connsiteX20" fmla="*/ 776287 w 783431"/>
                <a:gd name="connsiteY20" fmla="*/ 907257 h 1131094"/>
                <a:gd name="connsiteX21" fmla="*/ 752475 w 783431"/>
                <a:gd name="connsiteY21" fmla="*/ 888207 h 1131094"/>
                <a:gd name="connsiteX22" fmla="*/ 752475 w 783431"/>
                <a:gd name="connsiteY22" fmla="*/ 864394 h 1131094"/>
                <a:gd name="connsiteX23" fmla="*/ 728662 w 783431"/>
                <a:gd name="connsiteY23" fmla="*/ 852488 h 1131094"/>
                <a:gd name="connsiteX24" fmla="*/ 711994 w 783431"/>
                <a:gd name="connsiteY24" fmla="*/ 802482 h 1131094"/>
                <a:gd name="connsiteX25" fmla="*/ 688181 w 783431"/>
                <a:gd name="connsiteY25" fmla="*/ 814388 h 1131094"/>
                <a:gd name="connsiteX26" fmla="*/ 659606 w 783431"/>
                <a:gd name="connsiteY26" fmla="*/ 814388 h 1131094"/>
                <a:gd name="connsiteX27" fmla="*/ 647700 w 783431"/>
                <a:gd name="connsiteY27" fmla="*/ 847725 h 1131094"/>
                <a:gd name="connsiteX28" fmla="*/ 623887 w 783431"/>
                <a:gd name="connsiteY28" fmla="*/ 847725 h 1131094"/>
                <a:gd name="connsiteX29" fmla="*/ 576262 w 783431"/>
                <a:gd name="connsiteY29" fmla="*/ 828675 h 1131094"/>
                <a:gd name="connsiteX30" fmla="*/ 554831 w 783431"/>
                <a:gd name="connsiteY30" fmla="*/ 816769 h 1131094"/>
                <a:gd name="connsiteX31" fmla="*/ 547687 w 783431"/>
                <a:gd name="connsiteY31" fmla="*/ 783432 h 1131094"/>
                <a:gd name="connsiteX32" fmla="*/ 561975 w 783431"/>
                <a:gd name="connsiteY32" fmla="*/ 754857 h 1131094"/>
                <a:gd name="connsiteX33" fmla="*/ 533400 w 783431"/>
                <a:gd name="connsiteY33" fmla="*/ 733425 h 1131094"/>
                <a:gd name="connsiteX34" fmla="*/ 509587 w 783431"/>
                <a:gd name="connsiteY34" fmla="*/ 711994 h 1131094"/>
                <a:gd name="connsiteX35" fmla="*/ 473869 w 783431"/>
                <a:gd name="connsiteY35" fmla="*/ 711994 h 1131094"/>
                <a:gd name="connsiteX36" fmla="*/ 435769 w 783431"/>
                <a:gd name="connsiteY36" fmla="*/ 711994 h 1131094"/>
                <a:gd name="connsiteX37" fmla="*/ 438150 w 783431"/>
                <a:gd name="connsiteY37" fmla="*/ 669132 h 1131094"/>
                <a:gd name="connsiteX38" fmla="*/ 428625 w 783431"/>
                <a:gd name="connsiteY38" fmla="*/ 642938 h 1131094"/>
                <a:gd name="connsiteX39" fmla="*/ 423862 w 783431"/>
                <a:gd name="connsiteY39" fmla="*/ 607219 h 1131094"/>
                <a:gd name="connsiteX40" fmla="*/ 426244 w 783431"/>
                <a:gd name="connsiteY40" fmla="*/ 578644 h 1131094"/>
                <a:gd name="connsiteX41" fmla="*/ 440531 w 783431"/>
                <a:gd name="connsiteY41" fmla="*/ 566738 h 1131094"/>
                <a:gd name="connsiteX42" fmla="*/ 450056 w 783431"/>
                <a:gd name="connsiteY42" fmla="*/ 535782 h 1131094"/>
                <a:gd name="connsiteX43" fmla="*/ 457200 w 783431"/>
                <a:gd name="connsiteY43" fmla="*/ 519113 h 1131094"/>
                <a:gd name="connsiteX44" fmla="*/ 481012 w 783431"/>
                <a:gd name="connsiteY44" fmla="*/ 526257 h 1131094"/>
                <a:gd name="connsiteX45" fmla="*/ 495300 w 783431"/>
                <a:gd name="connsiteY45" fmla="*/ 576263 h 1131094"/>
                <a:gd name="connsiteX46" fmla="*/ 507206 w 783431"/>
                <a:gd name="connsiteY46" fmla="*/ 581025 h 1131094"/>
                <a:gd name="connsiteX47" fmla="*/ 526256 w 783431"/>
                <a:gd name="connsiteY47" fmla="*/ 583407 h 1131094"/>
                <a:gd name="connsiteX48" fmla="*/ 554831 w 783431"/>
                <a:gd name="connsiteY48" fmla="*/ 583407 h 1131094"/>
                <a:gd name="connsiteX49" fmla="*/ 557212 w 783431"/>
                <a:gd name="connsiteY49" fmla="*/ 547688 h 1131094"/>
                <a:gd name="connsiteX50" fmla="*/ 545306 w 783431"/>
                <a:gd name="connsiteY50" fmla="*/ 502444 h 1131094"/>
                <a:gd name="connsiteX51" fmla="*/ 545306 w 783431"/>
                <a:gd name="connsiteY51" fmla="*/ 476250 h 1131094"/>
                <a:gd name="connsiteX52" fmla="*/ 581025 w 783431"/>
                <a:gd name="connsiteY52" fmla="*/ 454819 h 1131094"/>
                <a:gd name="connsiteX53" fmla="*/ 604837 w 783431"/>
                <a:gd name="connsiteY53" fmla="*/ 435769 h 1131094"/>
                <a:gd name="connsiteX54" fmla="*/ 640556 w 783431"/>
                <a:gd name="connsiteY54" fmla="*/ 414338 h 1131094"/>
                <a:gd name="connsiteX55" fmla="*/ 645319 w 783431"/>
                <a:gd name="connsiteY55" fmla="*/ 395288 h 1131094"/>
                <a:gd name="connsiteX56" fmla="*/ 633412 w 783431"/>
                <a:gd name="connsiteY56" fmla="*/ 371475 h 1131094"/>
                <a:gd name="connsiteX57" fmla="*/ 614362 w 783431"/>
                <a:gd name="connsiteY57" fmla="*/ 369094 h 1131094"/>
                <a:gd name="connsiteX58" fmla="*/ 609600 w 783431"/>
                <a:gd name="connsiteY58" fmla="*/ 366713 h 1131094"/>
                <a:gd name="connsiteX59" fmla="*/ 597694 w 783431"/>
                <a:gd name="connsiteY59" fmla="*/ 357188 h 1131094"/>
                <a:gd name="connsiteX60" fmla="*/ 611981 w 783431"/>
                <a:gd name="connsiteY60" fmla="*/ 345282 h 1131094"/>
                <a:gd name="connsiteX61" fmla="*/ 652462 w 783431"/>
                <a:gd name="connsiteY61" fmla="*/ 316707 h 1131094"/>
                <a:gd name="connsiteX62" fmla="*/ 678656 w 783431"/>
                <a:gd name="connsiteY62" fmla="*/ 264319 h 1131094"/>
                <a:gd name="connsiteX63" fmla="*/ 666750 w 783431"/>
                <a:gd name="connsiteY63" fmla="*/ 242888 h 1131094"/>
                <a:gd name="connsiteX64" fmla="*/ 638175 w 783431"/>
                <a:gd name="connsiteY64" fmla="*/ 219075 h 1131094"/>
                <a:gd name="connsiteX65" fmla="*/ 642937 w 783431"/>
                <a:gd name="connsiteY65" fmla="*/ 180975 h 1131094"/>
                <a:gd name="connsiteX66" fmla="*/ 673894 w 783431"/>
                <a:gd name="connsiteY66" fmla="*/ 171450 h 1131094"/>
                <a:gd name="connsiteX67" fmla="*/ 700087 w 783431"/>
                <a:gd name="connsiteY67" fmla="*/ 142875 h 1131094"/>
                <a:gd name="connsiteX68" fmla="*/ 700087 w 783431"/>
                <a:gd name="connsiteY68" fmla="*/ 111919 h 1131094"/>
                <a:gd name="connsiteX69" fmla="*/ 666750 w 783431"/>
                <a:gd name="connsiteY69" fmla="*/ 107157 h 1131094"/>
                <a:gd name="connsiteX70" fmla="*/ 645319 w 783431"/>
                <a:gd name="connsiteY70" fmla="*/ 102394 h 1131094"/>
                <a:gd name="connsiteX71" fmla="*/ 645319 w 783431"/>
                <a:gd name="connsiteY71" fmla="*/ 102394 h 1131094"/>
                <a:gd name="connsiteX72" fmla="*/ 678656 w 783431"/>
                <a:gd name="connsiteY72" fmla="*/ 69057 h 1131094"/>
                <a:gd name="connsiteX73" fmla="*/ 685800 w 783431"/>
                <a:gd name="connsiteY73" fmla="*/ 40482 h 1131094"/>
                <a:gd name="connsiteX74" fmla="*/ 678656 w 783431"/>
                <a:gd name="connsiteY74" fmla="*/ 21432 h 1131094"/>
                <a:gd name="connsiteX75" fmla="*/ 695325 w 783431"/>
                <a:gd name="connsiteY75" fmla="*/ 2382 h 1131094"/>
                <a:gd name="connsiteX76" fmla="*/ 628650 w 783431"/>
                <a:gd name="connsiteY76" fmla="*/ 0 h 1131094"/>
                <a:gd name="connsiteX77" fmla="*/ 552450 w 783431"/>
                <a:gd name="connsiteY77" fmla="*/ 52388 h 1131094"/>
                <a:gd name="connsiteX78" fmla="*/ 538162 w 783431"/>
                <a:gd name="connsiteY78" fmla="*/ 90488 h 1131094"/>
                <a:gd name="connsiteX79" fmla="*/ 445294 w 783431"/>
                <a:gd name="connsiteY79" fmla="*/ 126207 h 1131094"/>
                <a:gd name="connsiteX80" fmla="*/ 397669 w 783431"/>
                <a:gd name="connsiteY80" fmla="*/ 159544 h 1131094"/>
                <a:gd name="connsiteX81" fmla="*/ 376237 w 783431"/>
                <a:gd name="connsiteY81" fmla="*/ 190500 h 1131094"/>
                <a:gd name="connsiteX82" fmla="*/ 350044 w 783431"/>
                <a:gd name="connsiteY82" fmla="*/ 140494 h 1131094"/>
                <a:gd name="connsiteX83" fmla="*/ 316706 w 783431"/>
                <a:gd name="connsiteY83" fmla="*/ 140494 h 1131094"/>
                <a:gd name="connsiteX84" fmla="*/ 304800 w 783431"/>
                <a:gd name="connsiteY84" fmla="*/ 166688 h 1131094"/>
                <a:gd name="connsiteX85" fmla="*/ 280987 w 783431"/>
                <a:gd name="connsiteY85" fmla="*/ 230982 h 1131094"/>
                <a:gd name="connsiteX86" fmla="*/ 154781 w 783431"/>
                <a:gd name="connsiteY86" fmla="*/ 223838 h 1131094"/>
                <a:gd name="connsiteX87" fmla="*/ 140494 w 783431"/>
                <a:gd name="connsiteY87" fmla="*/ 245269 h 1131094"/>
                <a:gd name="connsiteX88" fmla="*/ 138112 w 783431"/>
                <a:gd name="connsiteY88" fmla="*/ 280988 h 1131094"/>
                <a:gd name="connsiteX89" fmla="*/ 66675 w 783431"/>
                <a:gd name="connsiteY89" fmla="*/ 309563 h 1131094"/>
                <a:gd name="connsiteX90" fmla="*/ 54769 w 783431"/>
                <a:gd name="connsiteY90" fmla="*/ 323850 h 1131094"/>
                <a:gd name="connsiteX91" fmla="*/ 66675 w 783431"/>
                <a:gd name="connsiteY91" fmla="*/ 381000 h 1131094"/>
                <a:gd name="connsiteX92" fmla="*/ 19050 w 783431"/>
                <a:gd name="connsiteY92" fmla="*/ 423863 h 1131094"/>
                <a:gd name="connsiteX93" fmla="*/ 26194 w 783431"/>
                <a:gd name="connsiteY93" fmla="*/ 490538 h 1131094"/>
                <a:gd name="connsiteX94" fmla="*/ 33337 w 783431"/>
                <a:gd name="connsiteY94" fmla="*/ 554832 h 1131094"/>
                <a:gd name="connsiteX95" fmla="*/ 0 w 783431"/>
                <a:gd name="connsiteY95" fmla="*/ 614363 h 1131094"/>
                <a:gd name="connsiteX0" fmla="*/ 0 w 783431"/>
                <a:gd name="connsiteY0" fmla="*/ 614363 h 1131094"/>
                <a:gd name="connsiteX1" fmla="*/ 21431 w 783431"/>
                <a:gd name="connsiteY1" fmla="*/ 661988 h 1131094"/>
                <a:gd name="connsiteX2" fmla="*/ 28575 w 783431"/>
                <a:gd name="connsiteY2" fmla="*/ 742950 h 1131094"/>
                <a:gd name="connsiteX3" fmla="*/ 76200 w 783431"/>
                <a:gd name="connsiteY3" fmla="*/ 814388 h 1131094"/>
                <a:gd name="connsiteX4" fmla="*/ 102394 w 783431"/>
                <a:gd name="connsiteY4" fmla="*/ 919163 h 1131094"/>
                <a:gd name="connsiteX5" fmla="*/ 116681 w 783431"/>
                <a:gd name="connsiteY5" fmla="*/ 947738 h 1131094"/>
                <a:gd name="connsiteX6" fmla="*/ 130969 w 783431"/>
                <a:gd name="connsiteY6" fmla="*/ 995363 h 1131094"/>
                <a:gd name="connsiteX7" fmla="*/ 150019 w 783431"/>
                <a:gd name="connsiteY7" fmla="*/ 1023938 h 1131094"/>
                <a:gd name="connsiteX8" fmla="*/ 159544 w 783431"/>
                <a:gd name="connsiteY8" fmla="*/ 1042988 h 1131094"/>
                <a:gd name="connsiteX9" fmla="*/ 197644 w 783431"/>
                <a:gd name="connsiteY9" fmla="*/ 1069182 h 1131094"/>
                <a:gd name="connsiteX10" fmla="*/ 245269 w 783431"/>
                <a:gd name="connsiteY10" fmla="*/ 1090613 h 1131094"/>
                <a:gd name="connsiteX11" fmla="*/ 264318 w 783431"/>
                <a:gd name="connsiteY11" fmla="*/ 1131094 h 1131094"/>
                <a:gd name="connsiteX12" fmla="*/ 323850 w 783431"/>
                <a:gd name="connsiteY12" fmla="*/ 1123949 h 1131094"/>
                <a:gd name="connsiteX13" fmla="*/ 604837 w 783431"/>
                <a:gd name="connsiteY13" fmla="*/ 1085850 h 1131094"/>
                <a:gd name="connsiteX14" fmla="*/ 585787 w 783431"/>
                <a:gd name="connsiteY14" fmla="*/ 1035844 h 1131094"/>
                <a:gd name="connsiteX15" fmla="*/ 607219 w 783431"/>
                <a:gd name="connsiteY15" fmla="*/ 1021557 h 1131094"/>
                <a:gd name="connsiteX16" fmla="*/ 645319 w 783431"/>
                <a:gd name="connsiteY16" fmla="*/ 1016794 h 1131094"/>
                <a:gd name="connsiteX17" fmla="*/ 685800 w 783431"/>
                <a:gd name="connsiteY17" fmla="*/ 997744 h 1131094"/>
                <a:gd name="connsiteX18" fmla="*/ 716756 w 783431"/>
                <a:gd name="connsiteY18" fmla="*/ 1002507 h 1131094"/>
                <a:gd name="connsiteX19" fmla="*/ 738187 w 783431"/>
                <a:gd name="connsiteY19" fmla="*/ 969169 h 1131094"/>
                <a:gd name="connsiteX20" fmla="*/ 783431 w 783431"/>
                <a:gd name="connsiteY20" fmla="*/ 933450 h 1131094"/>
                <a:gd name="connsiteX21" fmla="*/ 776287 w 783431"/>
                <a:gd name="connsiteY21" fmla="*/ 907257 h 1131094"/>
                <a:gd name="connsiteX22" fmla="*/ 752475 w 783431"/>
                <a:gd name="connsiteY22" fmla="*/ 888207 h 1131094"/>
                <a:gd name="connsiteX23" fmla="*/ 752475 w 783431"/>
                <a:gd name="connsiteY23" fmla="*/ 864394 h 1131094"/>
                <a:gd name="connsiteX24" fmla="*/ 728662 w 783431"/>
                <a:gd name="connsiteY24" fmla="*/ 852488 h 1131094"/>
                <a:gd name="connsiteX25" fmla="*/ 711994 w 783431"/>
                <a:gd name="connsiteY25" fmla="*/ 802482 h 1131094"/>
                <a:gd name="connsiteX26" fmla="*/ 688181 w 783431"/>
                <a:gd name="connsiteY26" fmla="*/ 814388 h 1131094"/>
                <a:gd name="connsiteX27" fmla="*/ 659606 w 783431"/>
                <a:gd name="connsiteY27" fmla="*/ 814388 h 1131094"/>
                <a:gd name="connsiteX28" fmla="*/ 647700 w 783431"/>
                <a:gd name="connsiteY28" fmla="*/ 847725 h 1131094"/>
                <a:gd name="connsiteX29" fmla="*/ 623887 w 783431"/>
                <a:gd name="connsiteY29" fmla="*/ 847725 h 1131094"/>
                <a:gd name="connsiteX30" fmla="*/ 576262 w 783431"/>
                <a:gd name="connsiteY30" fmla="*/ 828675 h 1131094"/>
                <a:gd name="connsiteX31" fmla="*/ 554831 w 783431"/>
                <a:gd name="connsiteY31" fmla="*/ 816769 h 1131094"/>
                <a:gd name="connsiteX32" fmla="*/ 547687 w 783431"/>
                <a:gd name="connsiteY32" fmla="*/ 783432 h 1131094"/>
                <a:gd name="connsiteX33" fmla="*/ 561975 w 783431"/>
                <a:gd name="connsiteY33" fmla="*/ 754857 h 1131094"/>
                <a:gd name="connsiteX34" fmla="*/ 533400 w 783431"/>
                <a:gd name="connsiteY34" fmla="*/ 733425 h 1131094"/>
                <a:gd name="connsiteX35" fmla="*/ 509587 w 783431"/>
                <a:gd name="connsiteY35" fmla="*/ 711994 h 1131094"/>
                <a:gd name="connsiteX36" fmla="*/ 473869 w 783431"/>
                <a:gd name="connsiteY36" fmla="*/ 711994 h 1131094"/>
                <a:gd name="connsiteX37" fmla="*/ 435769 w 783431"/>
                <a:gd name="connsiteY37" fmla="*/ 711994 h 1131094"/>
                <a:gd name="connsiteX38" fmla="*/ 438150 w 783431"/>
                <a:gd name="connsiteY38" fmla="*/ 669132 h 1131094"/>
                <a:gd name="connsiteX39" fmla="*/ 428625 w 783431"/>
                <a:gd name="connsiteY39" fmla="*/ 642938 h 1131094"/>
                <a:gd name="connsiteX40" fmla="*/ 423862 w 783431"/>
                <a:gd name="connsiteY40" fmla="*/ 607219 h 1131094"/>
                <a:gd name="connsiteX41" fmla="*/ 426244 w 783431"/>
                <a:gd name="connsiteY41" fmla="*/ 578644 h 1131094"/>
                <a:gd name="connsiteX42" fmla="*/ 440531 w 783431"/>
                <a:gd name="connsiteY42" fmla="*/ 566738 h 1131094"/>
                <a:gd name="connsiteX43" fmla="*/ 450056 w 783431"/>
                <a:gd name="connsiteY43" fmla="*/ 535782 h 1131094"/>
                <a:gd name="connsiteX44" fmla="*/ 457200 w 783431"/>
                <a:gd name="connsiteY44" fmla="*/ 519113 h 1131094"/>
                <a:gd name="connsiteX45" fmla="*/ 481012 w 783431"/>
                <a:gd name="connsiteY45" fmla="*/ 526257 h 1131094"/>
                <a:gd name="connsiteX46" fmla="*/ 495300 w 783431"/>
                <a:gd name="connsiteY46" fmla="*/ 576263 h 1131094"/>
                <a:gd name="connsiteX47" fmla="*/ 507206 w 783431"/>
                <a:gd name="connsiteY47" fmla="*/ 581025 h 1131094"/>
                <a:gd name="connsiteX48" fmla="*/ 526256 w 783431"/>
                <a:gd name="connsiteY48" fmla="*/ 583407 h 1131094"/>
                <a:gd name="connsiteX49" fmla="*/ 554831 w 783431"/>
                <a:gd name="connsiteY49" fmla="*/ 583407 h 1131094"/>
                <a:gd name="connsiteX50" fmla="*/ 557212 w 783431"/>
                <a:gd name="connsiteY50" fmla="*/ 547688 h 1131094"/>
                <a:gd name="connsiteX51" fmla="*/ 545306 w 783431"/>
                <a:gd name="connsiteY51" fmla="*/ 502444 h 1131094"/>
                <a:gd name="connsiteX52" fmla="*/ 545306 w 783431"/>
                <a:gd name="connsiteY52" fmla="*/ 476250 h 1131094"/>
                <a:gd name="connsiteX53" fmla="*/ 581025 w 783431"/>
                <a:gd name="connsiteY53" fmla="*/ 454819 h 1131094"/>
                <a:gd name="connsiteX54" fmla="*/ 604837 w 783431"/>
                <a:gd name="connsiteY54" fmla="*/ 435769 h 1131094"/>
                <a:gd name="connsiteX55" fmla="*/ 640556 w 783431"/>
                <a:gd name="connsiteY55" fmla="*/ 414338 h 1131094"/>
                <a:gd name="connsiteX56" fmla="*/ 645319 w 783431"/>
                <a:gd name="connsiteY56" fmla="*/ 395288 h 1131094"/>
                <a:gd name="connsiteX57" fmla="*/ 633412 w 783431"/>
                <a:gd name="connsiteY57" fmla="*/ 371475 h 1131094"/>
                <a:gd name="connsiteX58" fmla="*/ 614362 w 783431"/>
                <a:gd name="connsiteY58" fmla="*/ 369094 h 1131094"/>
                <a:gd name="connsiteX59" fmla="*/ 609600 w 783431"/>
                <a:gd name="connsiteY59" fmla="*/ 366713 h 1131094"/>
                <a:gd name="connsiteX60" fmla="*/ 597694 w 783431"/>
                <a:gd name="connsiteY60" fmla="*/ 357188 h 1131094"/>
                <a:gd name="connsiteX61" fmla="*/ 611981 w 783431"/>
                <a:gd name="connsiteY61" fmla="*/ 345282 h 1131094"/>
                <a:gd name="connsiteX62" fmla="*/ 652462 w 783431"/>
                <a:gd name="connsiteY62" fmla="*/ 316707 h 1131094"/>
                <a:gd name="connsiteX63" fmla="*/ 678656 w 783431"/>
                <a:gd name="connsiteY63" fmla="*/ 264319 h 1131094"/>
                <a:gd name="connsiteX64" fmla="*/ 666750 w 783431"/>
                <a:gd name="connsiteY64" fmla="*/ 242888 h 1131094"/>
                <a:gd name="connsiteX65" fmla="*/ 638175 w 783431"/>
                <a:gd name="connsiteY65" fmla="*/ 219075 h 1131094"/>
                <a:gd name="connsiteX66" fmla="*/ 642937 w 783431"/>
                <a:gd name="connsiteY66" fmla="*/ 180975 h 1131094"/>
                <a:gd name="connsiteX67" fmla="*/ 673894 w 783431"/>
                <a:gd name="connsiteY67" fmla="*/ 171450 h 1131094"/>
                <a:gd name="connsiteX68" fmla="*/ 700087 w 783431"/>
                <a:gd name="connsiteY68" fmla="*/ 142875 h 1131094"/>
                <a:gd name="connsiteX69" fmla="*/ 700087 w 783431"/>
                <a:gd name="connsiteY69" fmla="*/ 111919 h 1131094"/>
                <a:gd name="connsiteX70" fmla="*/ 666750 w 783431"/>
                <a:gd name="connsiteY70" fmla="*/ 107157 h 1131094"/>
                <a:gd name="connsiteX71" fmla="*/ 645319 w 783431"/>
                <a:gd name="connsiteY71" fmla="*/ 102394 h 1131094"/>
                <a:gd name="connsiteX72" fmla="*/ 645319 w 783431"/>
                <a:gd name="connsiteY72" fmla="*/ 102394 h 1131094"/>
                <a:gd name="connsiteX73" fmla="*/ 678656 w 783431"/>
                <a:gd name="connsiteY73" fmla="*/ 69057 h 1131094"/>
                <a:gd name="connsiteX74" fmla="*/ 685800 w 783431"/>
                <a:gd name="connsiteY74" fmla="*/ 40482 h 1131094"/>
                <a:gd name="connsiteX75" fmla="*/ 678656 w 783431"/>
                <a:gd name="connsiteY75" fmla="*/ 21432 h 1131094"/>
                <a:gd name="connsiteX76" fmla="*/ 695325 w 783431"/>
                <a:gd name="connsiteY76" fmla="*/ 2382 h 1131094"/>
                <a:gd name="connsiteX77" fmla="*/ 628650 w 783431"/>
                <a:gd name="connsiteY77" fmla="*/ 0 h 1131094"/>
                <a:gd name="connsiteX78" fmla="*/ 552450 w 783431"/>
                <a:gd name="connsiteY78" fmla="*/ 52388 h 1131094"/>
                <a:gd name="connsiteX79" fmla="*/ 538162 w 783431"/>
                <a:gd name="connsiteY79" fmla="*/ 90488 h 1131094"/>
                <a:gd name="connsiteX80" fmla="*/ 445294 w 783431"/>
                <a:gd name="connsiteY80" fmla="*/ 126207 h 1131094"/>
                <a:gd name="connsiteX81" fmla="*/ 397669 w 783431"/>
                <a:gd name="connsiteY81" fmla="*/ 159544 h 1131094"/>
                <a:gd name="connsiteX82" fmla="*/ 376237 w 783431"/>
                <a:gd name="connsiteY82" fmla="*/ 190500 h 1131094"/>
                <a:gd name="connsiteX83" fmla="*/ 350044 w 783431"/>
                <a:gd name="connsiteY83" fmla="*/ 140494 h 1131094"/>
                <a:gd name="connsiteX84" fmla="*/ 316706 w 783431"/>
                <a:gd name="connsiteY84" fmla="*/ 140494 h 1131094"/>
                <a:gd name="connsiteX85" fmla="*/ 304800 w 783431"/>
                <a:gd name="connsiteY85" fmla="*/ 166688 h 1131094"/>
                <a:gd name="connsiteX86" fmla="*/ 280987 w 783431"/>
                <a:gd name="connsiteY86" fmla="*/ 230982 h 1131094"/>
                <a:gd name="connsiteX87" fmla="*/ 154781 w 783431"/>
                <a:gd name="connsiteY87" fmla="*/ 223838 h 1131094"/>
                <a:gd name="connsiteX88" fmla="*/ 140494 w 783431"/>
                <a:gd name="connsiteY88" fmla="*/ 245269 h 1131094"/>
                <a:gd name="connsiteX89" fmla="*/ 138112 w 783431"/>
                <a:gd name="connsiteY89" fmla="*/ 280988 h 1131094"/>
                <a:gd name="connsiteX90" fmla="*/ 66675 w 783431"/>
                <a:gd name="connsiteY90" fmla="*/ 309563 h 1131094"/>
                <a:gd name="connsiteX91" fmla="*/ 54769 w 783431"/>
                <a:gd name="connsiteY91" fmla="*/ 323850 h 1131094"/>
                <a:gd name="connsiteX92" fmla="*/ 66675 w 783431"/>
                <a:gd name="connsiteY92" fmla="*/ 381000 h 1131094"/>
                <a:gd name="connsiteX93" fmla="*/ 19050 w 783431"/>
                <a:gd name="connsiteY93" fmla="*/ 423863 h 1131094"/>
                <a:gd name="connsiteX94" fmla="*/ 26194 w 783431"/>
                <a:gd name="connsiteY94" fmla="*/ 490538 h 1131094"/>
                <a:gd name="connsiteX95" fmla="*/ 33337 w 783431"/>
                <a:gd name="connsiteY95" fmla="*/ 554832 h 1131094"/>
                <a:gd name="connsiteX96" fmla="*/ 0 w 783431"/>
                <a:gd name="connsiteY96" fmla="*/ 614363 h 1131094"/>
                <a:gd name="connsiteX0" fmla="*/ 0 w 783431"/>
                <a:gd name="connsiteY0" fmla="*/ 614363 h 1164431"/>
                <a:gd name="connsiteX1" fmla="*/ 21431 w 783431"/>
                <a:gd name="connsiteY1" fmla="*/ 661988 h 1164431"/>
                <a:gd name="connsiteX2" fmla="*/ 28575 w 783431"/>
                <a:gd name="connsiteY2" fmla="*/ 742950 h 1164431"/>
                <a:gd name="connsiteX3" fmla="*/ 76200 w 783431"/>
                <a:gd name="connsiteY3" fmla="*/ 814388 h 1164431"/>
                <a:gd name="connsiteX4" fmla="*/ 102394 w 783431"/>
                <a:gd name="connsiteY4" fmla="*/ 919163 h 1164431"/>
                <a:gd name="connsiteX5" fmla="*/ 116681 w 783431"/>
                <a:gd name="connsiteY5" fmla="*/ 947738 h 1164431"/>
                <a:gd name="connsiteX6" fmla="*/ 130969 w 783431"/>
                <a:gd name="connsiteY6" fmla="*/ 995363 h 1164431"/>
                <a:gd name="connsiteX7" fmla="*/ 150019 w 783431"/>
                <a:gd name="connsiteY7" fmla="*/ 1023938 h 1164431"/>
                <a:gd name="connsiteX8" fmla="*/ 159544 w 783431"/>
                <a:gd name="connsiteY8" fmla="*/ 1042988 h 1164431"/>
                <a:gd name="connsiteX9" fmla="*/ 197644 w 783431"/>
                <a:gd name="connsiteY9" fmla="*/ 1069182 h 1164431"/>
                <a:gd name="connsiteX10" fmla="*/ 245269 w 783431"/>
                <a:gd name="connsiteY10" fmla="*/ 1090613 h 1164431"/>
                <a:gd name="connsiteX11" fmla="*/ 264318 w 783431"/>
                <a:gd name="connsiteY11" fmla="*/ 1131094 h 1164431"/>
                <a:gd name="connsiteX12" fmla="*/ 295275 w 783431"/>
                <a:gd name="connsiteY12" fmla="*/ 1164431 h 1164431"/>
                <a:gd name="connsiteX13" fmla="*/ 604837 w 783431"/>
                <a:gd name="connsiteY13" fmla="*/ 1085850 h 1164431"/>
                <a:gd name="connsiteX14" fmla="*/ 585787 w 783431"/>
                <a:gd name="connsiteY14" fmla="*/ 1035844 h 1164431"/>
                <a:gd name="connsiteX15" fmla="*/ 607219 w 783431"/>
                <a:gd name="connsiteY15" fmla="*/ 1021557 h 1164431"/>
                <a:gd name="connsiteX16" fmla="*/ 645319 w 783431"/>
                <a:gd name="connsiteY16" fmla="*/ 1016794 h 1164431"/>
                <a:gd name="connsiteX17" fmla="*/ 685800 w 783431"/>
                <a:gd name="connsiteY17" fmla="*/ 997744 h 1164431"/>
                <a:gd name="connsiteX18" fmla="*/ 716756 w 783431"/>
                <a:gd name="connsiteY18" fmla="*/ 1002507 h 1164431"/>
                <a:gd name="connsiteX19" fmla="*/ 738187 w 783431"/>
                <a:gd name="connsiteY19" fmla="*/ 969169 h 1164431"/>
                <a:gd name="connsiteX20" fmla="*/ 783431 w 783431"/>
                <a:gd name="connsiteY20" fmla="*/ 933450 h 1164431"/>
                <a:gd name="connsiteX21" fmla="*/ 776287 w 783431"/>
                <a:gd name="connsiteY21" fmla="*/ 907257 h 1164431"/>
                <a:gd name="connsiteX22" fmla="*/ 752475 w 783431"/>
                <a:gd name="connsiteY22" fmla="*/ 888207 h 1164431"/>
                <a:gd name="connsiteX23" fmla="*/ 752475 w 783431"/>
                <a:gd name="connsiteY23" fmla="*/ 864394 h 1164431"/>
                <a:gd name="connsiteX24" fmla="*/ 728662 w 783431"/>
                <a:gd name="connsiteY24" fmla="*/ 852488 h 1164431"/>
                <a:gd name="connsiteX25" fmla="*/ 711994 w 783431"/>
                <a:gd name="connsiteY25" fmla="*/ 802482 h 1164431"/>
                <a:gd name="connsiteX26" fmla="*/ 688181 w 783431"/>
                <a:gd name="connsiteY26" fmla="*/ 814388 h 1164431"/>
                <a:gd name="connsiteX27" fmla="*/ 659606 w 783431"/>
                <a:gd name="connsiteY27" fmla="*/ 814388 h 1164431"/>
                <a:gd name="connsiteX28" fmla="*/ 647700 w 783431"/>
                <a:gd name="connsiteY28" fmla="*/ 847725 h 1164431"/>
                <a:gd name="connsiteX29" fmla="*/ 623887 w 783431"/>
                <a:gd name="connsiteY29" fmla="*/ 847725 h 1164431"/>
                <a:gd name="connsiteX30" fmla="*/ 576262 w 783431"/>
                <a:gd name="connsiteY30" fmla="*/ 828675 h 1164431"/>
                <a:gd name="connsiteX31" fmla="*/ 554831 w 783431"/>
                <a:gd name="connsiteY31" fmla="*/ 816769 h 1164431"/>
                <a:gd name="connsiteX32" fmla="*/ 547687 w 783431"/>
                <a:gd name="connsiteY32" fmla="*/ 783432 h 1164431"/>
                <a:gd name="connsiteX33" fmla="*/ 561975 w 783431"/>
                <a:gd name="connsiteY33" fmla="*/ 754857 h 1164431"/>
                <a:gd name="connsiteX34" fmla="*/ 533400 w 783431"/>
                <a:gd name="connsiteY34" fmla="*/ 733425 h 1164431"/>
                <a:gd name="connsiteX35" fmla="*/ 509587 w 783431"/>
                <a:gd name="connsiteY35" fmla="*/ 711994 h 1164431"/>
                <a:gd name="connsiteX36" fmla="*/ 473869 w 783431"/>
                <a:gd name="connsiteY36" fmla="*/ 711994 h 1164431"/>
                <a:gd name="connsiteX37" fmla="*/ 435769 w 783431"/>
                <a:gd name="connsiteY37" fmla="*/ 711994 h 1164431"/>
                <a:gd name="connsiteX38" fmla="*/ 438150 w 783431"/>
                <a:gd name="connsiteY38" fmla="*/ 669132 h 1164431"/>
                <a:gd name="connsiteX39" fmla="*/ 428625 w 783431"/>
                <a:gd name="connsiteY39" fmla="*/ 642938 h 1164431"/>
                <a:gd name="connsiteX40" fmla="*/ 423862 w 783431"/>
                <a:gd name="connsiteY40" fmla="*/ 607219 h 1164431"/>
                <a:gd name="connsiteX41" fmla="*/ 426244 w 783431"/>
                <a:gd name="connsiteY41" fmla="*/ 578644 h 1164431"/>
                <a:gd name="connsiteX42" fmla="*/ 440531 w 783431"/>
                <a:gd name="connsiteY42" fmla="*/ 566738 h 1164431"/>
                <a:gd name="connsiteX43" fmla="*/ 450056 w 783431"/>
                <a:gd name="connsiteY43" fmla="*/ 535782 h 1164431"/>
                <a:gd name="connsiteX44" fmla="*/ 457200 w 783431"/>
                <a:gd name="connsiteY44" fmla="*/ 519113 h 1164431"/>
                <a:gd name="connsiteX45" fmla="*/ 481012 w 783431"/>
                <a:gd name="connsiteY45" fmla="*/ 526257 h 1164431"/>
                <a:gd name="connsiteX46" fmla="*/ 495300 w 783431"/>
                <a:gd name="connsiteY46" fmla="*/ 576263 h 1164431"/>
                <a:gd name="connsiteX47" fmla="*/ 507206 w 783431"/>
                <a:gd name="connsiteY47" fmla="*/ 581025 h 1164431"/>
                <a:gd name="connsiteX48" fmla="*/ 526256 w 783431"/>
                <a:gd name="connsiteY48" fmla="*/ 583407 h 1164431"/>
                <a:gd name="connsiteX49" fmla="*/ 554831 w 783431"/>
                <a:gd name="connsiteY49" fmla="*/ 583407 h 1164431"/>
                <a:gd name="connsiteX50" fmla="*/ 557212 w 783431"/>
                <a:gd name="connsiteY50" fmla="*/ 547688 h 1164431"/>
                <a:gd name="connsiteX51" fmla="*/ 545306 w 783431"/>
                <a:gd name="connsiteY51" fmla="*/ 502444 h 1164431"/>
                <a:gd name="connsiteX52" fmla="*/ 545306 w 783431"/>
                <a:gd name="connsiteY52" fmla="*/ 476250 h 1164431"/>
                <a:gd name="connsiteX53" fmla="*/ 581025 w 783431"/>
                <a:gd name="connsiteY53" fmla="*/ 454819 h 1164431"/>
                <a:gd name="connsiteX54" fmla="*/ 604837 w 783431"/>
                <a:gd name="connsiteY54" fmla="*/ 435769 h 1164431"/>
                <a:gd name="connsiteX55" fmla="*/ 640556 w 783431"/>
                <a:gd name="connsiteY55" fmla="*/ 414338 h 1164431"/>
                <a:gd name="connsiteX56" fmla="*/ 645319 w 783431"/>
                <a:gd name="connsiteY56" fmla="*/ 395288 h 1164431"/>
                <a:gd name="connsiteX57" fmla="*/ 633412 w 783431"/>
                <a:gd name="connsiteY57" fmla="*/ 371475 h 1164431"/>
                <a:gd name="connsiteX58" fmla="*/ 614362 w 783431"/>
                <a:gd name="connsiteY58" fmla="*/ 369094 h 1164431"/>
                <a:gd name="connsiteX59" fmla="*/ 609600 w 783431"/>
                <a:gd name="connsiteY59" fmla="*/ 366713 h 1164431"/>
                <a:gd name="connsiteX60" fmla="*/ 597694 w 783431"/>
                <a:gd name="connsiteY60" fmla="*/ 357188 h 1164431"/>
                <a:gd name="connsiteX61" fmla="*/ 611981 w 783431"/>
                <a:gd name="connsiteY61" fmla="*/ 345282 h 1164431"/>
                <a:gd name="connsiteX62" fmla="*/ 652462 w 783431"/>
                <a:gd name="connsiteY62" fmla="*/ 316707 h 1164431"/>
                <a:gd name="connsiteX63" fmla="*/ 678656 w 783431"/>
                <a:gd name="connsiteY63" fmla="*/ 264319 h 1164431"/>
                <a:gd name="connsiteX64" fmla="*/ 666750 w 783431"/>
                <a:gd name="connsiteY64" fmla="*/ 242888 h 1164431"/>
                <a:gd name="connsiteX65" fmla="*/ 638175 w 783431"/>
                <a:gd name="connsiteY65" fmla="*/ 219075 h 1164431"/>
                <a:gd name="connsiteX66" fmla="*/ 642937 w 783431"/>
                <a:gd name="connsiteY66" fmla="*/ 180975 h 1164431"/>
                <a:gd name="connsiteX67" fmla="*/ 673894 w 783431"/>
                <a:gd name="connsiteY67" fmla="*/ 171450 h 1164431"/>
                <a:gd name="connsiteX68" fmla="*/ 700087 w 783431"/>
                <a:gd name="connsiteY68" fmla="*/ 142875 h 1164431"/>
                <a:gd name="connsiteX69" fmla="*/ 700087 w 783431"/>
                <a:gd name="connsiteY69" fmla="*/ 111919 h 1164431"/>
                <a:gd name="connsiteX70" fmla="*/ 666750 w 783431"/>
                <a:gd name="connsiteY70" fmla="*/ 107157 h 1164431"/>
                <a:gd name="connsiteX71" fmla="*/ 645319 w 783431"/>
                <a:gd name="connsiteY71" fmla="*/ 102394 h 1164431"/>
                <a:gd name="connsiteX72" fmla="*/ 645319 w 783431"/>
                <a:gd name="connsiteY72" fmla="*/ 102394 h 1164431"/>
                <a:gd name="connsiteX73" fmla="*/ 678656 w 783431"/>
                <a:gd name="connsiteY73" fmla="*/ 69057 h 1164431"/>
                <a:gd name="connsiteX74" fmla="*/ 685800 w 783431"/>
                <a:gd name="connsiteY74" fmla="*/ 40482 h 1164431"/>
                <a:gd name="connsiteX75" fmla="*/ 678656 w 783431"/>
                <a:gd name="connsiteY75" fmla="*/ 21432 h 1164431"/>
                <a:gd name="connsiteX76" fmla="*/ 695325 w 783431"/>
                <a:gd name="connsiteY76" fmla="*/ 2382 h 1164431"/>
                <a:gd name="connsiteX77" fmla="*/ 628650 w 783431"/>
                <a:gd name="connsiteY77" fmla="*/ 0 h 1164431"/>
                <a:gd name="connsiteX78" fmla="*/ 552450 w 783431"/>
                <a:gd name="connsiteY78" fmla="*/ 52388 h 1164431"/>
                <a:gd name="connsiteX79" fmla="*/ 538162 w 783431"/>
                <a:gd name="connsiteY79" fmla="*/ 90488 h 1164431"/>
                <a:gd name="connsiteX80" fmla="*/ 445294 w 783431"/>
                <a:gd name="connsiteY80" fmla="*/ 126207 h 1164431"/>
                <a:gd name="connsiteX81" fmla="*/ 397669 w 783431"/>
                <a:gd name="connsiteY81" fmla="*/ 159544 h 1164431"/>
                <a:gd name="connsiteX82" fmla="*/ 376237 w 783431"/>
                <a:gd name="connsiteY82" fmla="*/ 190500 h 1164431"/>
                <a:gd name="connsiteX83" fmla="*/ 350044 w 783431"/>
                <a:gd name="connsiteY83" fmla="*/ 140494 h 1164431"/>
                <a:gd name="connsiteX84" fmla="*/ 316706 w 783431"/>
                <a:gd name="connsiteY84" fmla="*/ 140494 h 1164431"/>
                <a:gd name="connsiteX85" fmla="*/ 304800 w 783431"/>
                <a:gd name="connsiteY85" fmla="*/ 166688 h 1164431"/>
                <a:gd name="connsiteX86" fmla="*/ 280987 w 783431"/>
                <a:gd name="connsiteY86" fmla="*/ 230982 h 1164431"/>
                <a:gd name="connsiteX87" fmla="*/ 154781 w 783431"/>
                <a:gd name="connsiteY87" fmla="*/ 223838 h 1164431"/>
                <a:gd name="connsiteX88" fmla="*/ 140494 w 783431"/>
                <a:gd name="connsiteY88" fmla="*/ 245269 h 1164431"/>
                <a:gd name="connsiteX89" fmla="*/ 138112 w 783431"/>
                <a:gd name="connsiteY89" fmla="*/ 280988 h 1164431"/>
                <a:gd name="connsiteX90" fmla="*/ 66675 w 783431"/>
                <a:gd name="connsiteY90" fmla="*/ 309563 h 1164431"/>
                <a:gd name="connsiteX91" fmla="*/ 54769 w 783431"/>
                <a:gd name="connsiteY91" fmla="*/ 323850 h 1164431"/>
                <a:gd name="connsiteX92" fmla="*/ 66675 w 783431"/>
                <a:gd name="connsiteY92" fmla="*/ 381000 h 1164431"/>
                <a:gd name="connsiteX93" fmla="*/ 19050 w 783431"/>
                <a:gd name="connsiteY93" fmla="*/ 423863 h 1164431"/>
                <a:gd name="connsiteX94" fmla="*/ 26194 w 783431"/>
                <a:gd name="connsiteY94" fmla="*/ 490538 h 1164431"/>
                <a:gd name="connsiteX95" fmla="*/ 33337 w 783431"/>
                <a:gd name="connsiteY95" fmla="*/ 554832 h 1164431"/>
                <a:gd name="connsiteX96" fmla="*/ 0 w 783431"/>
                <a:gd name="connsiteY96" fmla="*/ 614363 h 1164431"/>
                <a:gd name="connsiteX0" fmla="*/ 0 w 783431"/>
                <a:gd name="connsiteY0" fmla="*/ 614363 h 1164431"/>
                <a:gd name="connsiteX1" fmla="*/ 21431 w 783431"/>
                <a:gd name="connsiteY1" fmla="*/ 661988 h 1164431"/>
                <a:gd name="connsiteX2" fmla="*/ 28575 w 783431"/>
                <a:gd name="connsiteY2" fmla="*/ 742950 h 1164431"/>
                <a:gd name="connsiteX3" fmla="*/ 76200 w 783431"/>
                <a:gd name="connsiteY3" fmla="*/ 814388 h 1164431"/>
                <a:gd name="connsiteX4" fmla="*/ 102394 w 783431"/>
                <a:gd name="connsiteY4" fmla="*/ 919163 h 1164431"/>
                <a:gd name="connsiteX5" fmla="*/ 116681 w 783431"/>
                <a:gd name="connsiteY5" fmla="*/ 947738 h 1164431"/>
                <a:gd name="connsiteX6" fmla="*/ 130969 w 783431"/>
                <a:gd name="connsiteY6" fmla="*/ 995363 h 1164431"/>
                <a:gd name="connsiteX7" fmla="*/ 150019 w 783431"/>
                <a:gd name="connsiteY7" fmla="*/ 1023938 h 1164431"/>
                <a:gd name="connsiteX8" fmla="*/ 159544 w 783431"/>
                <a:gd name="connsiteY8" fmla="*/ 1042988 h 1164431"/>
                <a:gd name="connsiteX9" fmla="*/ 197644 w 783431"/>
                <a:gd name="connsiteY9" fmla="*/ 1069182 h 1164431"/>
                <a:gd name="connsiteX10" fmla="*/ 245269 w 783431"/>
                <a:gd name="connsiteY10" fmla="*/ 1090613 h 1164431"/>
                <a:gd name="connsiteX11" fmla="*/ 264318 w 783431"/>
                <a:gd name="connsiteY11" fmla="*/ 1131094 h 1164431"/>
                <a:gd name="connsiteX12" fmla="*/ 295275 w 783431"/>
                <a:gd name="connsiteY12" fmla="*/ 1164431 h 1164431"/>
                <a:gd name="connsiteX13" fmla="*/ 354806 w 783431"/>
                <a:gd name="connsiteY13" fmla="*/ 1152524 h 1164431"/>
                <a:gd name="connsiteX14" fmla="*/ 604837 w 783431"/>
                <a:gd name="connsiteY14" fmla="*/ 1085850 h 1164431"/>
                <a:gd name="connsiteX15" fmla="*/ 585787 w 783431"/>
                <a:gd name="connsiteY15" fmla="*/ 1035844 h 1164431"/>
                <a:gd name="connsiteX16" fmla="*/ 607219 w 783431"/>
                <a:gd name="connsiteY16" fmla="*/ 1021557 h 1164431"/>
                <a:gd name="connsiteX17" fmla="*/ 645319 w 783431"/>
                <a:gd name="connsiteY17" fmla="*/ 1016794 h 1164431"/>
                <a:gd name="connsiteX18" fmla="*/ 685800 w 783431"/>
                <a:gd name="connsiteY18" fmla="*/ 997744 h 1164431"/>
                <a:gd name="connsiteX19" fmla="*/ 716756 w 783431"/>
                <a:gd name="connsiteY19" fmla="*/ 1002507 h 1164431"/>
                <a:gd name="connsiteX20" fmla="*/ 738187 w 783431"/>
                <a:gd name="connsiteY20" fmla="*/ 969169 h 1164431"/>
                <a:gd name="connsiteX21" fmla="*/ 783431 w 783431"/>
                <a:gd name="connsiteY21" fmla="*/ 933450 h 1164431"/>
                <a:gd name="connsiteX22" fmla="*/ 776287 w 783431"/>
                <a:gd name="connsiteY22" fmla="*/ 907257 h 1164431"/>
                <a:gd name="connsiteX23" fmla="*/ 752475 w 783431"/>
                <a:gd name="connsiteY23" fmla="*/ 888207 h 1164431"/>
                <a:gd name="connsiteX24" fmla="*/ 752475 w 783431"/>
                <a:gd name="connsiteY24" fmla="*/ 864394 h 1164431"/>
                <a:gd name="connsiteX25" fmla="*/ 728662 w 783431"/>
                <a:gd name="connsiteY25" fmla="*/ 852488 h 1164431"/>
                <a:gd name="connsiteX26" fmla="*/ 711994 w 783431"/>
                <a:gd name="connsiteY26" fmla="*/ 802482 h 1164431"/>
                <a:gd name="connsiteX27" fmla="*/ 688181 w 783431"/>
                <a:gd name="connsiteY27" fmla="*/ 814388 h 1164431"/>
                <a:gd name="connsiteX28" fmla="*/ 659606 w 783431"/>
                <a:gd name="connsiteY28" fmla="*/ 814388 h 1164431"/>
                <a:gd name="connsiteX29" fmla="*/ 647700 w 783431"/>
                <a:gd name="connsiteY29" fmla="*/ 847725 h 1164431"/>
                <a:gd name="connsiteX30" fmla="*/ 623887 w 783431"/>
                <a:gd name="connsiteY30" fmla="*/ 847725 h 1164431"/>
                <a:gd name="connsiteX31" fmla="*/ 576262 w 783431"/>
                <a:gd name="connsiteY31" fmla="*/ 828675 h 1164431"/>
                <a:gd name="connsiteX32" fmla="*/ 554831 w 783431"/>
                <a:gd name="connsiteY32" fmla="*/ 816769 h 1164431"/>
                <a:gd name="connsiteX33" fmla="*/ 547687 w 783431"/>
                <a:gd name="connsiteY33" fmla="*/ 783432 h 1164431"/>
                <a:gd name="connsiteX34" fmla="*/ 561975 w 783431"/>
                <a:gd name="connsiteY34" fmla="*/ 754857 h 1164431"/>
                <a:gd name="connsiteX35" fmla="*/ 533400 w 783431"/>
                <a:gd name="connsiteY35" fmla="*/ 733425 h 1164431"/>
                <a:gd name="connsiteX36" fmla="*/ 509587 w 783431"/>
                <a:gd name="connsiteY36" fmla="*/ 711994 h 1164431"/>
                <a:gd name="connsiteX37" fmla="*/ 473869 w 783431"/>
                <a:gd name="connsiteY37" fmla="*/ 711994 h 1164431"/>
                <a:gd name="connsiteX38" fmla="*/ 435769 w 783431"/>
                <a:gd name="connsiteY38" fmla="*/ 711994 h 1164431"/>
                <a:gd name="connsiteX39" fmla="*/ 438150 w 783431"/>
                <a:gd name="connsiteY39" fmla="*/ 669132 h 1164431"/>
                <a:gd name="connsiteX40" fmla="*/ 428625 w 783431"/>
                <a:gd name="connsiteY40" fmla="*/ 642938 h 1164431"/>
                <a:gd name="connsiteX41" fmla="*/ 423862 w 783431"/>
                <a:gd name="connsiteY41" fmla="*/ 607219 h 1164431"/>
                <a:gd name="connsiteX42" fmla="*/ 426244 w 783431"/>
                <a:gd name="connsiteY42" fmla="*/ 578644 h 1164431"/>
                <a:gd name="connsiteX43" fmla="*/ 440531 w 783431"/>
                <a:gd name="connsiteY43" fmla="*/ 566738 h 1164431"/>
                <a:gd name="connsiteX44" fmla="*/ 450056 w 783431"/>
                <a:gd name="connsiteY44" fmla="*/ 535782 h 1164431"/>
                <a:gd name="connsiteX45" fmla="*/ 457200 w 783431"/>
                <a:gd name="connsiteY45" fmla="*/ 519113 h 1164431"/>
                <a:gd name="connsiteX46" fmla="*/ 481012 w 783431"/>
                <a:gd name="connsiteY46" fmla="*/ 526257 h 1164431"/>
                <a:gd name="connsiteX47" fmla="*/ 495300 w 783431"/>
                <a:gd name="connsiteY47" fmla="*/ 576263 h 1164431"/>
                <a:gd name="connsiteX48" fmla="*/ 507206 w 783431"/>
                <a:gd name="connsiteY48" fmla="*/ 581025 h 1164431"/>
                <a:gd name="connsiteX49" fmla="*/ 526256 w 783431"/>
                <a:gd name="connsiteY49" fmla="*/ 583407 h 1164431"/>
                <a:gd name="connsiteX50" fmla="*/ 554831 w 783431"/>
                <a:gd name="connsiteY50" fmla="*/ 583407 h 1164431"/>
                <a:gd name="connsiteX51" fmla="*/ 557212 w 783431"/>
                <a:gd name="connsiteY51" fmla="*/ 547688 h 1164431"/>
                <a:gd name="connsiteX52" fmla="*/ 545306 w 783431"/>
                <a:gd name="connsiteY52" fmla="*/ 502444 h 1164431"/>
                <a:gd name="connsiteX53" fmla="*/ 545306 w 783431"/>
                <a:gd name="connsiteY53" fmla="*/ 476250 h 1164431"/>
                <a:gd name="connsiteX54" fmla="*/ 581025 w 783431"/>
                <a:gd name="connsiteY54" fmla="*/ 454819 h 1164431"/>
                <a:gd name="connsiteX55" fmla="*/ 604837 w 783431"/>
                <a:gd name="connsiteY55" fmla="*/ 435769 h 1164431"/>
                <a:gd name="connsiteX56" fmla="*/ 640556 w 783431"/>
                <a:gd name="connsiteY56" fmla="*/ 414338 h 1164431"/>
                <a:gd name="connsiteX57" fmla="*/ 645319 w 783431"/>
                <a:gd name="connsiteY57" fmla="*/ 395288 h 1164431"/>
                <a:gd name="connsiteX58" fmla="*/ 633412 w 783431"/>
                <a:gd name="connsiteY58" fmla="*/ 371475 h 1164431"/>
                <a:gd name="connsiteX59" fmla="*/ 614362 w 783431"/>
                <a:gd name="connsiteY59" fmla="*/ 369094 h 1164431"/>
                <a:gd name="connsiteX60" fmla="*/ 609600 w 783431"/>
                <a:gd name="connsiteY60" fmla="*/ 366713 h 1164431"/>
                <a:gd name="connsiteX61" fmla="*/ 597694 w 783431"/>
                <a:gd name="connsiteY61" fmla="*/ 357188 h 1164431"/>
                <a:gd name="connsiteX62" fmla="*/ 611981 w 783431"/>
                <a:gd name="connsiteY62" fmla="*/ 345282 h 1164431"/>
                <a:gd name="connsiteX63" fmla="*/ 652462 w 783431"/>
                <a:gd name="connsiteY63" fmla="*/ 316707 h 1164431"/>
                <a:gd name="connsiteX64" fmla="*/ 678656 w 783431"/>
                <a:gd name="connsiteY64" fmla="*/ 264319 h 1164431"/>
                <a:gd name="connsiteX65" fmla="*/ 666750 w 783431"/>
                <a:gd name="connsiteY65" fmla="*/ 242888 h 1164431"/>
                <a:gd name="connsiteX66" fmla="*/ 638175 w 783431"/>
                <a:gd name="connsiteY66" fmla="*/ 219075 h 1164431"/>
                <a:gd name="connsiteX67" fmla="*/ 642937 w 783431"/>
                <a:gd name="connsiteY67" fmla="*/ 180975 h 1164431"/>
                <a:gd name="connsiteX68" fmla="*/ 673894 w 783431"/>
                <a:gd name="connsiteY68" fmla="*/ 171450 h 1164431"/>
                <a:gd name="connsiteX69" fmla="*/ 700087 w 783431"/>
                <a:gd name="connsiteY69" fmla="*/ 142875 h 1164431"/>
                <a:gd name="connsiteX70" fmla="*/ 700087 w 783431"/>
                <a:gd name="connsiteY70" fmla="*/ 111919 h 1164431"/>
                <a:gd name="connsiteX71" fmla="*/ 666750 w 783431"/>
                <a:gd name="connsiteY71" fmla="*/ 107157 h 1164431"/>
                <a:gd name="connsiteX72" fmla="*/ 645319 w 783431"/>
                <a:gd name="connsiteY72" fmla="*/ 102394 h 1164431"/>
                <a:gd name="connsiteX73" fmla="*/ 645319 w 783431"/>
                <a:gd name="connsiteY73" fmla="*/ 102394 h 1164431"/>
                <a:gd name="connsiteX74" fmla="*/ 678656 w 783431"/>
                <a:gd name="connsiteY74" fmla="*/ 69057 h 1164431"/>
                <a:gd name="connsiteX75" fmla="*/ 685800 w 783431"/>
                <a:gd name="connsiteY75" fmla="*/ 40482 h 1164431"/>
                <a:gd name="connsiteX76" fmla="*/ 678656 w 783431"/>
                <a:gd name="connsiteY76" fmla="*/ 21432 h 1164431"/>
                <a:gd name="connsiteX77" fmla="*/ 695325 w 783431"/>
                <a:gd name="connsiteY77" fmla="*/ 2382 h 1164431"/>
                <a:gd name="connsiteX78" fmla="*/ 628650 w 783431"/>
                <a:gd name="connsiteY78" fmla="*/ 0 h 1164431"/>
                <a:gd name="connsiteX79" fmla="*/ 552450 w 783431"/>
                <a:gd name="connsiteY79" fmla="*/ 52388 h 1164431"/>
                <a:gd name="connsiteX80" fmla="*/ 538162 w 783431"/>
                <a:gd name="connsiteY80" fmla="*/ 90488 h 1164431"/>
                <a:gd name="connsiteX81" fmla="*/ 445294 w 783431"/>
                <a:gd name="connsiteY81" fmla="*/ 126207 h 1164431"/>
                <a:gd name="connsiteX82" fmla="*/ 397669 w 783431"/>
                <a:gd name="connsiteY82" fmla="*/ 159544 h 1164431"/>
                <a:gd name="connsiteX83" fmla="*/ 376237 w 783431"/>
                <a:gd name="connsiteY83" fmla="*/ 190500 h 1164431"/>
                <a:gd name="connsiteX84" fmla="*/ 350044 w 783431"/>
                <a:gd name="connsiteY84" fmla="*/ 140494 h 1164431"/>
                <a:gd name="connsiteX85" fmla="*/ 316706 w 783431"/>
                <a:gd name="connsiteY85" fmla="*/ 140494 h 1164431"/>
                <a:gd name="connsiteX86" fmla="*/ 304800 w 783431"/>
                <a:gd name="connsiteY86" fmla="*/ 166688 h 1164431"/>
                <a:gd name="connsiteX87" fmla="*/ 280987 w 783431"/>
                <a:gd name="connsiteY87" fmla="*/ 230982 h 1164431"/>
                <a:gd name="connsiteX88" fmla="*/ 154781 w 783431"/>
                <a:gd name="connsiteY88" fmla="*/ 223838 h 1164431"/>
                <a:gd name="connsiteX89" fmla="*/ 140494 w 783431"/>
                <a:gd name="connsiteY89" fmla="*/ 245269 h 1164431"/>
                <a:gd name="connsiteX90" fmla="*/ 138112 w 783431"/>
                <a:gd name="connsiteY90" fmla="*/ 280988 h 1164431"/>
                <a:gd name="connsiteX91" fmla="*/ 66675 w 783431"/>
                <a:gd name="connsiteY91" fmla="*/ 309563 h 1164431"/>
                <a:gd name="connsiteX92" fmla="*/ 54769 w 783431"/>
                <a:gd name="connsiteY92" fmla="*/ 323850 h 1164431"/>
                <a:gd name="connsiteX93" fmla="*/ 66675 w 783431"/>
                <a:gd name="connsiteY93" fmla="*/ 381000 h 1164431"/>
                <a:gd name="connsiteX94" fmla="*/ 19050 w 783431"/>
                <a:gd name="connsiteY94" fmla="*/ 423863 h 1164431"/>
                <a:gd name="connsiteX95" fmla="*/ 26194 w 783431"/>
                <a:gd name="connsiteY95" fmla="*/ 490538 h 1164431"/>
                <a:gd name="connsiteX96" fmla="*/ 33337 w 783431"/>
                <a:gd name="connsiteY96" fmla="*/ 554832 h 1164431"/>
                <a:gd name="connsiteX97" fmla="*/ 0 w 783431"/>
                <a:gd name="connsiteY97" fmla="*/ 614363 h 1164431"/>
                <a:gd name="connsiteX0" fmla="*/ 0 w 783431"/>
                <a:gd name="connsiteY0" fmla="*/ 614363 h 1200149"/>
                <a:gd name="connsiteX1" fmla="*/ 21431 w 783431"/>
                <a:gd name="connsiteY1" fmla="*/ 661988 h 1200149"/>
                <a:gd name="connsiteX2" fmla="*/ 28575 w 783431"/>
                <a:gd name="connsiteY2" fmla="*/ 742950 h 1200149"/>
                <a:gd name="connsiteX3" fmla="*/ 76200 w 783431"/>
                <a:gd name="connsiteY3" fmla="*/ 814388 h 1200149"/>
                <a:gd name="connsiteX4" fmla="*/ 102394 w 783431"/>
                <a:gd name="connsiteY4" fmla="*/ 919163 h 1200149"/>
                <a:gd name="connsiteX5" fmla="*/ 116681 w 783431"/>
                <a:gd name="connsiteY5" fmla="*/ 947738 h 1200149"/>
                <a:gd name="connsiteX6" fmla="*/ 130969 w 783431"/>
                <a:gd name="connsiteY6" fmla="*/ 995363 h 1200149"/>
                <a:gd name="connsiteX7" fmla="*/ 150019 w 783431"/>
                <a:gd name="connsiteY7" fmla="*/ 1023938 h 1200149"/>
                <a:gd name="connsiteX8" fmla="*/ 159544 w 783431"/>
                <a:gd name="connsiteY8" fmla="*/ 1042988 h 1200149"/>
                <a:gd name="connsiteX9" fmla="*/ 197644 w 783431"/>
                <a:gd name="connsiteY9" fmla="*/ 1069182 h 1200149"/>
                <a:gd name="connsiteX10" fmla="*/ 245269 w 783431"/>
                <a:gd name="connsiteY10" fmla="*/ 1090613 h 1200149"/>
                <a:gd name="connsiteX11" fmla="*/ 264318 w 783431"/>
                <a:gd name="connsiteY11" fmla="*/ 1131094 h 1200149"/>
                <a:gd name="connsiteX12" fmla="*/ 295275 w 783431"/>
                <a:gd name="connsiteY12" fmla="*/ 1164431 h 1200149"/>
                <a:gd name="connsiteX13" fmla="*/ 385762 w 783431"/>
                <a:gd name="connsiteY13" fmla="*/ 1200149 h 1200149"/>
                <a:gd name="connsiteX14" fmla="*/ 604837 w 783431"/>
                <a:gd name="connsiteY14" fmla="*/ 1085850 h 1200149"/>
                <a:gd name="connsiteX15" fmla="*/ 585787 w 783431"/>
                <a:gd name="connsiteY15" fmla="*/ 1035844 h 1200149"/>
                <a:gd name="connsiteX16" fmla="*/ 607219 w 783431"/>
                <a:gd name="connsiteY16" fmla="*/ 1021557 h 1200149"/>
                <a:gd name="connsiteX17" fmla="*/ 645319 w 783431"/>
                <a:gd name="connsiteY17" fmla="*/ 1016794 h 1200149"/>
                <a:gd name="connsiteX18" fmla="*/ 685800 w 783431"/>
                <a:gd name="connsiteY18" fmla="*/ 997744 h 1200149"/>
                <a:gd name="connsiteX19" fmla="*/ 716756 w 783431"/>
                <a:gd name="connsiteY19" fmla="*/ 1002507 h 1200149"/>
                <a:gd name="connsiteX20" fmla="*/ 738187 w 783431"/>
                <a:gd name="connsiteY20" fmla="*/ 969169 h 1200149"/>
                <a:gd name="connsiteX21" fmla="*/ 783431 w 783431"/>
                <a:gd name="connsiteY21" fmla="*/ 933450 h 1200149"/>
                <a:gd name="connsiteX22" fmla="*/ 776287 w 783431"/>
                <a:gd name="connsiteY22" fmla="*/ 907257 h 1200149"/>
                <a:gd name="connsiteX23" fmla="*/ 752475 w 783431"/>
                <a:gd name="connsiteY23" fmla="*/ 888207 h 1200149"/>
                <a:gd name="connsiteX24" fmla="*/ 752475 w 783431"/>
                <a:gd name="connsiteY24" fmla="*/ 864394 h 1200149"/>
                <a:gd name="connsiteX25" fmla="*/ 728662 w 783431"/>
                <a:gd name="connsiteY25" fmla="*/ 852488 h 1200149"/>
                <a:gd name="connsiteX26" fmla="*/ 711994 w 783431"/>
                <a:gd name="connsiteY26" fmla="*/ 802482 h 1200149"/>
                <a:gd name="connsiteX27" fmla="*/ 688181 w 783431"/>
                <a:gd name="connsiteY27" fmla="*/ 814388 h 1200149"/>
                <a:gd name="connsiteX28" fmla="*/ 659606 w 783431"/>
                <a:gd name="connsiteY28" fmla="*/ 814388 h 1200149"/>
                <a:gd name="connsiteX29" fmla="*/ 647700 w 783431"/>
                <a:gd name="connsiteY29" fmla="*/ 847725 h 1200149"/>
                <a:gd name="connsiteX30" fmla="*/ 623887 w 783431"/>
                <a:gd name="connsiteY30" fmla="*/ 847725 h 1200149"/>
                <a:gd name="connsiteX31" fmla="*/ 576262 w 783431"/>
                <a:gd name="connsiteY31" fmla="*/ 828675 h 1200149"/>
                <a:gd name="connsiteX32" fmla="*/ 554831 w 783431"/>
                <a:gd name="connsiteY32" fmla="*/ 816769 h 1200149"/>
                <a:gd name="connsiteX33" fmla="*/ 547687 w 783431"/>
                <a:gd name="connsiteY33" fmla="*/ 783432 h 1200149"/>
                <a:gd name="connsiteX34" fmla="*/ 561975 w 783431"/>
                <a:gd name="connsiteY34" fmla="*/ 754857 h 1200149"/>
                <a:gd name="connsiteX35" fmla="*/ 533400 w 783431"/>
                <a:gd name="connsiteY35" fmla="*/ 733425 h 1200149"/>
                <a:gd name="connsiteX36" fmla="*/ 509587 w 783431"/>
                <a:gd name="connsiteY36" fmla="*/ 711994 h 1200149"/>
                <a:gd name="connsiteX37" fmla="*/ 473869 w 783431"/>
                <a:gd name="connsiteY37" fmla="*/ 711994 h 1200149"/>
                <a:gd name="connsiteX38" fmla="*/ 435769 w 783431"/>
                <a:gd name="connsiteY38" fmla="*/ 711994 h 1200149"/>
                <a:gd name="connsiteX39" fmla="*/ 438150 w 783431"/>
                <a:gd name="connsiteY39" fmla="*/ 669132 h 1200149"/>
                <a:gd name="connsiteX40" fmla="*/ 428625 w 783431"/>
                <a:gd name="connsiteY40" fmla="*/ 642938 h 1200149"/>
                <a:gd name="connsiteX41" fmla="*/ 423862 w 783431"/>
                <a:gd name="connsiteY41" fmla="*/ 607219 h 1200149"/>
                <a:gd name="connsiteX42" fmla="*/ 426244 w 783431"/>
                <a:gd name="connsiteY42" fmla="*/ 578644 h 1200149"/>
                <a:gd name="connsiteX43" fmla="*/ 440531 w 783431"/>
                <a:gd name="connsiteY43" fmla="*/ 566738 h 1200149"/>
                <a:gd name="connsiteX44" fmla="*/ 450056 w 783431"/>
                <a:gd name="connsiteY44" fmla="*/ 535782 h 1200149"/>
                <a:gd name="connsiteX45" fmla="*/ 457200 w 783431"/>
                <a:gd name="connsiteY45" fmla="*/ 519113 h 1200149"/>
                <a:gd name="connsiteX46" fmla="*/ 481012 w 783431"/>
                <a:gd name="connsiteY46" fmla="*/ 526257 h 1200149"/>
                <a:gd name="connsiteX47" fmla="*/ 495300 w 783431"/>
                <a:gd name="connsiteY47" fmla="*/ 576263 h 1200149"/>
                <a:gd name="connsiteX48" fmla="*/ 507206 w 783431"/>
                <a:gd name="connsiteY48" fmla="*/ 581025 h 1200149"/>
                <a:gd name="connsiteX49" fmla="*/ 526256 w 783431"/>
                <a:gd name="connsiteY49" fmla="*/ 583407 h 1200149"/>
                <a:gd name="connsiteX50" fmla="*/ 554831 w 783431"/>
                <a:gd name="connsiteY50" fmla="*/ 583407 h 1200149"/>
                <a:gd name="connsiteX51" fmla="*/ 557212 w 783431"/>
                <a:gd name="connsiteY51" fmla="*/ 547688 h 1200149"/>
                <a:gd name="connsiteX52" fmla="*/ 545306 w 783431"/>
                <a:gd name="connsiteY52" fmla="*/ 502444 h 1200149"/>
                <a:gd name="connsiteX53" fmla="*/ 545306 w 783431"/>
                <a:gd name="connsiteY53" fmla="*/ 476250 h 1200149"/>
                <a:gd name="connsiteX54" fmla="*/ 581025 w 783431"/>
                <a:gd name="connsiteY54" fmla="*/ 454819 h 1200149"/>
                <a:gd name="connsiteX55" fmla="*/ 604837 w 783431"/>
                <a:gd name="connsiteY55" fmla="*/ 435769 h 1200149"/>
                <a:gd name="connsiteX56" fmla="*/ 640556 w 783431"/>
                <a:gd name="connsiteY56" fmla="*/ 414338 h 1200149"/>
                <a:gd name="connsiteX57" fmla="*/ 645319 w 783431"/>
                <a:gd name="connsiteY57" fmla="*/ 395288 h 1200149"/>
                <a:gd name="connsiteX58" fmla="*/ 633412 w 783431"/>
                <a:gd name="connsiteY58" fmla="*/ 371475 h 1200149"/>
                <a:gd name="connsiteX59" fmla="*/ 614362 w 783431"/>
                <a:gd name="connsiteY59" fmla="*/ 369094 h 1200149"/>
                <a:gd name="connsiteX60" fmla="*/ 609600 w 783431"/>
                <a:gd name="connsiteY60" fmla="*/ 366713 h 1200149"/>
                <a:gd name="connsiteX61" fmla="*/ 597694 w 783431"/>
                <a:gd name="connsiteY61" fmla="*/ 357188 h 1200149"/>
                <a:gd name="connsiteX62" fmla="*/ 611981 w 783431"/>
                <a:gd name="connsiteY62" fmla="*/ 345282 h 1200149"/>
                <a:gd name="connsiteX63" fmla="*/ 652462 w 783431"/>
                <a:gd name="connsiteY63" fmla="*/ 316707 h 1200149"/>
                <a:gd name="connsiteX64" fmla="*/ 678656 w 783431"/>
                <a:gd name="connsiteY64" fmla="*/ 264319 h 1200149"/>
                <a:gd name="connsiteX65" fmla="*/ 666750 w 783431"/>
                <a:gd name="connsiteY65" fmla="*/ 242888 h 1200149"/>
                <a:gd name="connsiteX66" fmla="*/ 638175 w 783431"/>
                <a:gd name="connsiteY66" fmla="*/ 219075 h 1200149"/>
                <a:gd name="connsiteX67" fmla="*/ 642937 w 783431"/>
                <a:gd name="connsiteY67" fmla="*/ 180975 h 1200149"/>
                <a:gd name="connsiteX68" fmla="*/ 673894 w 783431"/>
                <a:gd name="connsiteY68" fmla="*/ 171450 h 1200149"/>
                <a:gd name="connsiteX69" fmla="*/ 700087 w 783431"/>
                <a:gd name="connsiteY69" fmla="*/ 142875 h 1200149"/>
                <a:gd name="connsiteX70" fmla="*/ 700087 w 783431"/>
                <a:gd name="connsiteY70" fmla="*/ 111919 h 1200149"/>
                <a:gd name="connsiteX71" fmla="*/ 666750 w 783431"/>
                <a:gd name="connsiteY71" fmla="*/ 107157 h 1200149"/>
                <a:gd name="connsiteX72" fmla="*/ 645319 w 783431"/>
                <a:gd name="connsiteY72" fmla="*/ 102394 h 1200149"/>
                <a:gd name="connsiteX73" fmla="*/ 645319 w 783431"/>
                <a:gd name="connsiteY73" fmla="*/ 102394 h 1200149"/>
                <a:gd name="connsiteX74" fmla="*/ 678656 w 783431"/>
                <a:gd name="connsiteY74" fmla="*/ 69057 h 1200149"/>
                <a:gd name="connsiteX75" fmla="*/ 685800 w 783431"/>
                <a:gd name="connsiteY75" fmla="*/ 40482 h 1200149"/>
                <a:gd name="connsiteX76" fmla="*/ 678656 w 783431"/>
                <a:gd name="connsiteY76" fmla="*/ 21432 h 1200149"/>
                <a:gd name="connsiteX77" fmla="*/ 695325 w 783431"/>
                <a:gd name="connsiteY77" fmla="*/ 2382 h 1200149"/>
                <a:gd name="connsiteX78" fmla="*/ 628650 w 783431"/>
                <a:gd name="connsiteY78" fmla="*/ 0 h 1200149"/>
                <a:gd name="connsiteX79" fmla="*/ 552450 w 783431"/>
                <a:gd name="connsiteY79" fmla="*/ 52388 h 1200149"/>
                <a:gd name="connsiteX80" fmla="*/ 538162 w 783431"/>
                <a:gd name="connsiteY80" fmla="*/ 90488 h 1200149"/>
                <a:gd name="connsiteX81" fmla="*/ 445294 w 783431"/>
                <a:gd name="connsiteY81" fmla="*/ 126207 h 1200149"/>
                <a:gd name="connsiteX82" fmla="*/ 397669 w 783431"/>
                <a:gd name="connsiteY82" fmla="*/ 159544 h 1200149"/>
                <a:gd name="connsiteX83" fmla="*/ 376237 w 783431"/>
                <a:gd name="connsiteY83" fmla="*/ 190500 h 1200149"/>
                <a:gd name="connsiteX84" fmla="*/ 350044 w 783431"/>
                <a:gd name="connsiteY84" fmla="*/ 140494 h 1200149"/>
                <a:gd name="connsiteX85" fmla="*/ 316706 w 783431"/>
                <a:gd name="connsiteY85" fmla="*/ 140494 h 1200149"/>
                <a:gd name="connsiteX86" fmla="*/ 304800 w 783431"/>
                <a:gd name="connsiteY86" fmla="*/ 166688 h 1200149"/>
                <a:gd name="connsiteX87" fmla="*/ 280987 w 783431"/>
                <a:gd name="connsiteY87" fmla="*/ 230982 h 1200149"/>
                <a:gd name="connsiteX88" fmla="*/ 154781 w 783431"/>
                <a:gd name="connsiteY88" fmla="*/ 223838 h 1200149"/>
                <a:gd name="connsiteX89" fmla="*/ 140494 w 783431"/>
                <a:gd name="connsiteY89" fmla="*/ 245269 h 1200149"/>
                <a:gd name="connsiteX90" fmla="*/ 138112 w 783431"/>
                <a:gd name="connsiteY90" fmla="*/ 280988 h 1200149"/>
                <a:gd name="connsiteX91" fmla="*/ 66675 w 783431"/>
                <a:gd name="connsiteY91" fmla="*/ 309563 h 1200149"/>
                <a:gd name="connsiteX92" fmla="*/ 54769 w 783431"/>
                <a:gd name="connsiteY92" fmla="*/ 323850 h 1200149"/>
                <a:gd name="connsiteX93" fmla="*/ 66675 w 783431"/>
                <a:gd name="connsiteY93" fmla="*/ 381000 h 1200149"/>
                <a:gd name="connsiteX94" fmla="*/ 19050 w 783431"/>
                <a:gd name="connsiteY94" fmla="*/ 423863 h 1200149"/>
                <a:gd name="connsiteX95" fmla="*/ 26194 w 783431"/>
                <a:gd name="connsiteY95" fmla="*/ 490538 h 1200149"/>
                <a:gd name="connsiteX96" fmla="*/ 33337 w 783431"/>
                <a:gd name="connsiteY96" fmla="*/ 554832 h 1200149"/>
                <a:gd name="connsiteX97" fmla="*/ 0 w 783431"/>
                <a:gd name="connsiteY97" fmla="*/ 614363 h 1200149"/>
                <a:gd name="connsiteX0" fmla="*/ 0 w 783431"/>
                <a:gd name="connsiteY0" fmla="*/ 614363 h 1200149"/>
                <a:gd name="connsiteX1" fmla="*/ 21431 w 783431"/>
                <a:gd name="connsiteY1" fmla="*/ 661988 h 1200149"/>
                <a:gd name="connsiteX2" fmla="*/ 28575 w 783431"/>
                <a:gd name="connsiteY2" fmla="*/ 742950 h 1200149"/>
                <a:gd name="connsiteX3" fmla="*/ 76200 w 783431"/>
                <a:gd name="connsiteY3" fmla="*/ 814388 h 1200149"/>
                <a:gd name="connsiteX4" fmla="*/ 102394 w 783431"/>
                <a:gd name="connsiteY4" fmla="*/ 919163 h 1200149"/>
                <a:gd name="connsiteX5" fmla="*/ 116681 w 783431"/>
                <a:gd name="connsiteY5" fmla="*/ 947738 h 1200149"/>
                <a:gd name="connsiteX6" fmla="*/ 130969 w 783431"/>
                <a:gd name="connsiteY6" fmla="*/ 995363 h 1200149"/>
                <a:gd name="connsiteX7" fmla="*/ 150019 w 783431"/>
                <a:gd name="connsiteY7" fmla="*/ 1023938 h 1200149"/>
                <a:gd name="connsiteX8" fmla="*/ 159544 w 783431"/>
                <a:gd name="connsiteY8" fmla="*/ 1042988 h 1200149"/>
                <a:gd name="connsiteX9" fmla="*/ 197644 w 783431"/>
                <a:gd name="connsiteY9" fmla="*/ 1069182 h 1200149"/>
                <a:gd name="connsiteX10" fmla="*/ 245269 w 783431"/>
                <a:gd name="connsiteY10" fmla="*/ 1090613 h 1200149"/>
                <a:gd name="connsiteX11" fmla="*/ 264318 w 783431"/>
                <a:gd name="connsiteY11" fmla="*/ 1131094 h 1200149"/>
                <a:gd name="connsiteX12" fmla="*/ 295275 w 783431"/>
                <a:gd name="connsiteY12" fmla="*/ 1164431 h 1200149"/>
                <a:gd name="connsiteX13" fmla="*/ 385762 w 783431"/>
                <a:gd name="connsiteY13" fmla="*/ 1200149 h 1200149"/>
                <a:gd name="connsiteX14" fmla="*/ 557212 w 783431"/>
                <a:gd name="connsiteY14" fmla="*/ 1109662 h 1200149"/>
                <a:gd name="connsiteX15" fmla="*/ 604837 w 783431"/>
                <a:gd name="connsiteY15" fmla="*/ 1085850 h 1200149"/>
                <a:gd name="connsiteX16" fmla="*/ 585787 w 783431"/>
                <a:gd name="connsiteY16" fmla="*/ 1035844 h 1200149"/>
                <a:gd name="connsiteX17" fmla="*/ 607219 w 783431"/>
                <a:gd name="connsiteY17" fmla="*/ 1021557 h 1200149"/>
                <a:gd name="connsiteX18" fmla="*/ 645319 w 783431"/>
                <a:gd name="connsiteY18" fmla="*/ 1016794 h 1200149"/>
                <a:gd name="connsiteX19" fmla="*/ 685800 w 783431"/>
                <a:gd name="connsiteY19" fmla="*/ 997744 h 1200149"/>
                <a:gd name="connsiteX20" fmla="*/ 716756 w 783431"/>
                <a:gd name="connsiteY20" fmla="*/ 1002507 h 1200149"/>
                <a:gd name="connsiteX21" fmla="*/ 738187 w 783431"/>
                <a:gd name="connsiteY21" fmla="*/ 969169 h 1200149"/>
                <a:gd name="connsiteX22" fmla="*/ 783431 w 783431"/>
                <a:gd name="connsiteY22" fmla="*/ 933450 h 1200149"/>
                <a:gd name="connsiteX23" fmla="*/ 776287 w 783431"/>
                <a:gd name="connsiteY23" fmla="*/ 907257 h 1200149"/>
                <a:gd name="connsiteX24" fmla="*/ 752475 w 783431"/>
                <a:gd name="connsiteY24" fmla="*/ 888207 h 1200149"/>
                <a:gd name="connsiteX25" fmla="*/ 752475 w 783431"/>
                <a:gd name="connsiteY25" fmla="*/ 864394 h 1200149"/>
                <a:gd name="connsiteX26" fmla="*/ 728662 w 783431"/>
                <a:gd name="connsiteY26" fmla="*/ 852488 h 1200149"/>
                <a:gd name="connsiteX27" fmla="*/ 711994 w 783431"/>
                <a:gd name="connsiteY27" fmla="*/ 802482 h 1200149"/>
                <a:gd name="connsiteX28" fmla="*/ 688181 w 783431"/>
                <a:gd name="connsiteY28" fmla="*/ 814388 h 1200149"/>
                <a:gd name="connsiteX29" fmla="*/ 659606 w 783431"/>
                <a:gd name="connsiteY29" fmla="*/ 814388 h 1200149"/>
                <a:gd name="connsiteX30" fmla="*/ 647700 w 783431"/>
                <a:gd name="connsiteY30" fmla="*/ 847725 h 1200149"/>
                <a:gd name="connsiteX31" fmla="*/ 623887 w 783431"/>
                <a:gd name="connsiteY31" fmla="*/ 847725 h 1200149"/>
                <a:gd name="connsiteX32" fmla="*/ 576262 w 783431"/>
                <a:gd name="connsiteY32" fmla="*/ 828675 h 1200149"/>
                <a:gd name="connsiteX33" fmla="*/ 554831 w 783431"/>
                <a:gd name="connsiteY33" fmla="*/ 816769 h 1200149"/>
                <a:gd name="connsiteX34" fmla="*/ 547687 w 783431"/>
                <a:gd name="connsiteY34" fmla="*/ 783432 h 1200149"/>
                <a:gd name="connsiteX35" fmla="*/ 561975 w 783431"/>
                <a:gd name="connsiteY35" fmla="*/ 754857 h 1200149"/>
                <a:gd name="connsiteX36" fmla="*/ 533400 w 783431"/>
                <a:gd name="connsiteY36" fmla="*/ 733425 h 1200149"/>
                <a:gd name="connsiteX37" fmla="*/ 509587 w 783431"/>
                <a:gd name="connsiteY37" fmla="*/ 711994 h 1200149"/>
                <a:gd name="connsiteX38" fmla="*/ 473869 w 783431"/>
                <a:gd name="connsiteY38" fmla="*/ 711994 h 1200149"/>
                <a:gd name="connsiteX39" fmla="*/ 435769 w 783431"/>
                <a:gd name="connsiteY39" fmla="*/ 711994 h 1200149"/>
                <a:gd name="connsiteX40" fmla="*/ 438150 w 783431"/>
                <a:gd name="connsiteY40" fmla="*/ 669132 h 1200149"/>
                <a:gd name="connsiteX41" fmla="*/ 428625 w 783431"/>
                <a:gd name="connsiteY41" fmla="*/ 642938 h 1200149"/>
                <a:gd name="connsiteX42" fmla="*/ 423862 w 783431"/>
                <a:gd name="connsiteY42" fmla="*/ 607219 h 1200149"/>
                <a:gd name="connsiteX43" fmla="*/ 426244 w 783431"/>
                <a:gd name="connsiteY43" fmla="*/ 578644 h 1200149"/>
                <a:gd name="connsiteX44" fmla="*/ 440531 w 783431"/>
                <a:gd name="connsiteY44" fmla="*/ 566738 h 1200149"/>
                <a:gd name="connsiteX45" fmla="*/ 450056 w 783431"/>
                <a:gd name="connsiteY45" fmla="*/ 535782 h 1200149"/>
                <a:gd name="connsiteX46" fmla="*/ 457200 w 783431"/>
                <a:gd name="connsiteY46" fmla="*/ 519113 h 1200149"/>
                <a:gd name="connsiteX47" fmla="*/ 481012 w 783431"/>
                <a:gd name="connsiteY47" fmla="*/ 526257 h 1200149"/>
                <a:gd name="connsiteX48" fmla="*/ 495300 w 783431"/>
                <a:gd name="connsiteY48" fmla="*/ 576263 h 1200149"/>
                <a:gd name="connsiteX49" fmla="*/ 507206 w 783431"/>
                <a:gd name="connsiteY49" fmla="*/ 581025 h 1200149"/>
                <a:gd name="connsiteX50" fmla="*/ 526256 w 783431"/>
                <a:gd name="connsiteY50" fmla="*/ 583407 h 1200149"/>
                <a:gd name="connsiteX51" fmla="*/ 554831 w 783431"/>
                <a:gd name="connsiteY51" fmla="*/ 583407 h 1200149"/>
                <a:gd name="connsiteX52" fmla="*/ 557212 w 783431"/>
                <a:gd name="connsiteY52" fmla="*/ 547688 h 1200149"/>
                <a:gd name="connsiteX53" fmla="*/ 545306 w 783431"/>
                <a:gd name="connsiteY53" fmla="*/ 502444 h 1200149"/>
                <a:gd name="connsiteX54" fmla="*/ 545306 w 783431"/>
                <a:gd name="connsiteY54" fmla="*/ 476250 h 1200149"/>
                <a:gd name="connsiteX55" fmla="*/ 581025 w 783431"/>
                <a:gd name="connsiteY55" fmla="*/ 454819 h 1200149"/>
                <a:gd name="connsiteX56" fmla="*/ 604837 w 783431"/>
                <a:gd name="connsiteY56" fmla="*/ 435769 h 1200149"/>
                <a:gd name="connsiteX57" fmla="*/ 640556 w 783431"/>
                <a:gd name="connsiteY57" fmla="*/ 414338 h 1200149"/>
                <a:gd name="connsiteX58" fmla="*/ 645319 w 783431"/>
                <a:gd name="connsiteY58" fmla="*/ 395288 h 1200149"/>
                <a:gd name="connsiteX59" fmla="*/ 633412 w 783431"/>
                <a:gd name="connsiteY59" fmla="*/ 371475 h 1200149"/>
                <a:gd name="connsiteX60" fmla="*/ 614362 w 783431"/>
                <a:gd name="connsiteY60" fmla="*/ 369094 h 1200149"/>
                <a:gd name="connsiteX61" fmla="*/ 609600 w 783431"/>
                <a:gd name="connsiteY61" fmla="*/ 366713 h 1200149"/>
                <a:gd name="connsiteX62" fmla="*/ 597694 w 783431"/>
                <a:gd name="connsiteY62" fmla="*/ 357188 h 1200149"/>
                <a:gd name="connsiteX63" fmla="*/ 611981 w 783431"/>
                <a:gd name="connsiteY63" fmla="*/ 345282 h 1200149"/>
                <a:gd name="connsiteX64" fmla="*/ 652462 w 783431"/>
                <a:gd name="connsiteY64" fmla="*/ 316707 h 1200149"/>
                <a:gd name="connsiteX65" fmla="*/ 678656 w 783431"/>
                <a:gd name="connsiteY65" fmla="*/ 264319 h 1200149"/>
                <a:gd name="connsiteX66" fmla="*/ 666750 w 783431"/>
                <a:gd name="connsiteY66" fmla="*/ 242888 h 1200149"/>
                <a:gd name="connsiteX67" fmla="*/ 638175 w 783431"/>
                <a:gd name="connsiteY67" fmla="*/ 219075 h 1200149"/>
                <a:gd name="connsiteX68" fmla="*/ 642937 w 783431"/>
                <a:gd name="connsiteY68" fmla="*/ 180975 h 1200149"/>
                <a:gd name="connsiteX69" fmla="*/ 673894 w 783431"/>
                <a:gd name="connsiteY69" fmla="*/ 171450 h 1200149"/>
                <a:gd name="connsiteX70" fmla="*/ 700087 w 783431"/>
                <a:gd name="connsiteY70" fmla="*/ 142875 h 1200149"/>
                <a:gd name="connsiteX71" fmla="*/ 700087 w 783431"/>
                <a:gd name="connsiteY71" fmla="*/ 111919 h 1200149"/>
                <a:gd name="connsiteX72" fmla="*/ 666750 w 783431"/>
                <a:gd name="connsiteY72" fmla="*/ 107157 h 1200149"/>
                <a:gd name="connsiteX73" fmla="*/ 645319 w 783431"/>
                <a:gd name="connsiteY73" fmla="*/ 102394 h 1200149"/>
                <a:gd name="connsiteX74" fmla="*/ 645319 w 783431"/>
                <a:gd name="connsiteY74" fmla="*/ 102394 h 1200149"/>
                <a:gd name="connsiteX75" fmla="*/ 678656 w 783431"/>
                <a:gd name="connsiteY75" fmla="*/ 69057 h 1200149"/>
                <a:gd name="connsiteX76" fmla="*/ 685800 w 783431"/>
                <a:gd name="connsiteY76" fmla="*/ 40482 h 1200149"/>
                <a:gd name="connsiteX77" fmla="*/ 678656 w 783431"/>
                <a:gd name="connsiteY77" fmla="*/ 21432 h 1200149"/>
                <a:gd name="connsiteX78" fmla="*/ 695325 w 783431"/>
                <a:gd name="connsiteY78" fmla="*/ 2382 h 1200149"/>
                <a:gd name="connsiteX79" fmla="*/ 628650 w 783431"/>
                <a:gd name="connsiteY79" fmla="*/ 0 h 1200149"/>
                <a:gd name="connsiteX80" fmla="*/ 552450 w 783431"/>
                <a:gd name="connsiteY80" fmla="*/ 52388 h 1200149"/>
                <a:gd name="connsiteX81" fmla="*/ 538162 w 783431"/>
                <a:gd name="connsiteY81" fmla="*/ 90488 h 1200149"/>
                <a:gd name="connsiteX82" fmla="*/ 445294 w 783431"/>
                <a:gd name="connsiteY82" fmla="*/ 126207 h 1200149"/>
                <a:gd name="connsiteX83" fmla="*/ 397669 w 783431"/>
                <a:gd name="connsiteY83" fmla="*/ 159544 h 1200149"/>
                <a:gd name="connsiteX84" fmla="*/ 376237 w 783431"/>
                <a:gd name="connsiteY84" fmla="*/ 190500 h 1200149"/>
                <a:gd name="connsiteX85" fmla="*/ 350044 w 783431"/>
                <a:gd name="connsiteY85" fmla="*/ 140494 h 1200149"/>
                <a:gd name="connsiteX86" fmla="*/ 316706 w 783431"/>
                <a:gd name="connsiteY86" fmla="*/ 140494 h 1200149"/>
                <a:gd name="connsiteX87" fmla="*/ 304800 w 783431"/>
                <a:gd name="connsiteY87" fmla="*/ 166688 h 1200149"/>
                <a:gd name="connsiteX88" fmla="*/ 280987 w 783431"/>
                <a:gd name="connsiteY88" fmla="*/ 230982 h 1200149"/>
                <a:gd name="connsiteX89" fmla="*/ 154781 w 783431"/>
                <a:gd name="connsiteY89" fmla="*/ 223838 h 1200149"/>
                <a:gd name="connsiteX90" fmla="*/ 140494 w 783431"/>
                <a:gd name="connsiteY90" fmla="*/ 245269 h 1200149"/>
                <a:gd name="connsiteX91" fmla="*/ 138112 w 783431"/>
                <a:gd name="connsiteY91" fmla="*/ 280988 h 1200149"/>
                <a:gd name="connsiteX92" fmla="*/ 66675 w 783431"/>
                <a:gd name="connsiteY92" fmla="*/ 309563 h 1200149"/>
                <a:gd name="connsiteX93" fmla="*/ 54769 w 783431"/>
                <a:gd name="connsiteY93" fmla="*/ 323850 h 1200149"/>
                <a:gd name="connsiteX94" fmla="*/ 66675 w 783431"/>
                <a:gd name="connsiteY94" fmla="*/ 381000 h 1200149"/>
                <a:gd name="connsiteX95" fmla="*/ 19050 w 783431"/>
                <a:gd name="connsiteY95" fmla="*/ 423863 h 1200149"/>
                <a:gd name="connsiteX96" fmla="*/ 26194 w 783431"/>
                <a:gd name="connsiteY96" fmla="*/ 490538 h 1200149"/>
                <a:gd name="connsiteX97" fmla="*/ 33337 w 783431"/>
                <a:gd name="connsiteY97" fmla="*/ 554832 h 1200149"/>
                <a:gd name="connsiteX98" fmla="*/ 0 w 783431"/>
                <a:gd name="connsiteY98" fmla="*/ 614363 h 1200149"/>
                <a:gd name="connsiteX0" fmla="*/ 0 w 783431"/>
                <a:gd name="connsiteY0" fmla="*/ 614363 h 1200149"/>
                <a:gd name="connsiteX1" fmla="*/ 21431 w 783431"/>
                <a:gd name="connsiteY1" fmla="*/ 661988 h 1200149"/>
                <a:gd name="connsiteX2" fmla="*/ 28575 w 783431"/>
                <a:gd name="connsiteY2" fmla="*/ 742950 h 1200149"/>
                <a:gd name="connsiteX3" fmla="*/ 76200 w 783431"/>
                <a:gd name="connsiteY3" fmla="*/ 814388 h 1200149"/>
                <a:gd name="connsiteX4" fmla="*/ 102394 w 783431"/>
                <a:gd name="connsiteY4" fmla="*/ 919163 h 1200149"/>
                <a:gd name="connsiteX5" fmla="*/ 116681 w 783431"/>
                <a:gd name="connsiteY5" fmla="*/ 947738 h 1200149"/>
                <a:gd name="connsiteX6" fmla="*/ 130969 w 783431"/>
                <a:gd name="connsiteY6" fmla="*/ 995363 h 1200149"/>
                <a:gd name="connsiteX7" fmla="*/ 150019 w 783431"/>
                <a:gd name="connsiteY7" fmla="*/ 1023938 h 1200149"/>
                <a:gd name="connsiteX8" fmla="*/ 159544 w 783431"/>
                <a:gd name="connsiteY8" fmla="*/ 1042988 h 1200149"/>
                <a:gd name="connsiteX9" fmla="*/ 197644 w 783431"/>
                <a:gd name="connsiteY9" fmla="*/ 1069182 h 1200149"/>
                <a:gd name="connsiteX10" fmla="*/ 245269 w 783431"/>
                <a:gd name="connsiteY10" fmla="*/ 1090613 h 1200149"/>
                <a:gd name="connsiteX11" fmla="*/ 264318 w 783431"/>
                <a:gd name="connsiteY11" fmla="*/ 1131094 h 1200149"/>
                <a:gd name="connsiteX12" fmla="*/ 295275 w 783431"/>
                <a:gd name="connsiteY12" fmla="*/ 1164431 h 1200149"/>
                <a:gd name="connsiteX13" fmla="*/ 385762 w 783431"/>
                <a:gd name="connsiteY13" fmla="*/ 1200149 h 1200149"/>
                <a:gd name="connsiteX14" fmla="*/ 592931 w 783431"/>
                <a:gd name="connsiteY14" fmla="*/ 1126331 h 1200149"/>
                <a:gd name="connsiteX15" fmla="*/ 604837 w 783431"/>
                <a:gd name="connsiteY15" fmla="*/ 1085850 h 1200149"/>
                <a:gd name="connsiteX16" fmla="*/ 585787 w 783431"/>
                <a:gd name="connsiteY16" fmla="*/ 1035844 h 1200149"/>
                <a:gd name="connsiteX17" fmla="*/ 607219 w 783431"/>
                <a:gd name="connsiteY17" fmla="*/ 1021557 h 1200149"/>
                <a:gd name="connsiteX18" fmla="*/ 645319 w 783431"/>
                <a:gd name="connsiteY18" fmla="*/ 1016794 h 1200149"/>
                <a:gd name="connsiteX19" fmla="*/ 685800 w 783431"/>
                <a:gd name="connsiteY19" fmla="*/ 997744 h 1200149"/>
                <a:gd name="connsiteX20" fmla="*/ 716756 w 783431"/>
                <a:gd name="connsiteY20" fmla="*/ 1002507 h 1200149"/>
                <a:gd name="connsiteX21" fmla="*/ 738187 w 783431"/>
                <a:gd name="connsiteY21" fmla="*/ 969169 h 1200149"/>
                <a:gd name="connsiteX22" fmla="*/ 783431 w 783431"/>
                <a:gd name="connsiteY22" fmla="*/ 933450 h 1200149"/>
                <a:gd name="connsiteX23" fmla="*/ 776287 w 783431"/>
                <a:gd name="connsiteY23" fmla="*/ 907257 h 1200149"/>
                <a:gd name="connsiteX24" fmla="*/ 752475 w 783431"/>
                <a:gd name="connsiteY24" fmla="*/ 888207 h 1200149"/>
                <a:gd name="connsiteX25" fmla="*/ 752475 w 783431"/>
                <a:gd name="connsiteY25" fmla="*/ 864394 h 1200149"/>
                <a:gd name="connsiteX26" fmla="*/ 728662 w 783431"/>
                <a:gd name="connsiteY26" fmla="*/ 852488 h 1200149"/>
                <a:gd name="connsiteX27" fmla="*/ 711994 w 783431"/>
                <a:gd name="connsiteY27" fmla="*/ 802482 h 1200149"/>
                <a:gd name="connsiteX28" fmla="*/ 688181 w 783431"/>
                <a:gd name="connsiteY28" fmla="*/ 814388 h 1200149"/>
                <a:gd name="connsiteX29" fmla="*/ 659606 w 783431"/>
                <a:gd name="connsiteY29" fmla="*/ 814388 h 1200149"/>
                <a:gd name="connsiteX30" fmla="*/ 647700 w 783431"/>
                <a:gd name="connsiteY30" fmla="*/ 847725 h 1200149"/>
                <a:gd name="connsiteX31" fmla="*/ 623887 w 783431"/>
                <a:gd name="connsiteY31" fmla="*/ 847725 h 1200149"/>
                <a:gd name="connsiteX32" fmla="*/ 576262 w 783431"/>
                <a:gd name="connsiteY32" fmla="*/ 828675 h 1200149"/>
                <a:gd name="connsiteX33" fmla="*/ 554831 w 783431"/>
                <a:gd name="connsiteY33" fmla="*/ 816769 h 1200149"/>
                <a:gd name="connsiteX34" fmla="*/ 547687 w 783431"/>
                <a:gd name="connsiteY34" fmla="*/ 783432 h 1200149"/>
                <a:gd name="connsiteX35" fmla="*/ 561975 w 783431"/>
                <a:gd name="connsiteY35" fmla="*/ 754857 h 1200149"/>
                <a:gd name="connsiteX36" fmla="*/ 533400 w 783431"/>
                <a:gd name="connsiteY36" fmla="*/ 733425 h 1200149"/>
                <a:gd name="connsiteX37" fmla="*/ 509587 w 783431"/>
                <a:gd name="connsiteY37" fmla="*/ 711994 h 1200149"/>
                <a:gd name="connsiteX38" fmla="*/ 473869 w 783431"/>
                <a:gd name="connsiteY38" fmla="*/ 711994 h 1200149"/>
                <a:gd name="connsiteX39" fmla="*/ 435769 w 783431"/>
                <a:gd name="connsiteY39" fmla="*/ 711994 h 1200149"/>
                <a:gd name="connsiteX40" fmla="*/ 438150 w 783431"/>
                <a:gd name="connsiteY40" fmla="*/ 669132 h 1200149"/>
                <a:gd name="connsiteX41" fmla="*/ 428625 w 783431"/>
                <a:gd name="connsiteY41" fmla="*/ 642938 h 1200149"/>
                <a:gd name="connsiteX42" fmla="*/ 423862 w 783431"/>
                <a:gd name="connsiteY42" fmla="*/ 607219 h 1200149"/>
                <a:gd name="connsiteX43" fmla="*/ 426244 w 783431"/>
                <a:gd name="connsiteY43" fmla="*/ 578644 h 1200149"/>
                <a:gd name="connsiteX44" fmla="*/ 440531 w 783431"/>
                <a:gd name="connsiteY44" fmla="*/ 566738 h 1200149"/>
                <a:gd name="connsiteX45" fmla="*/ 450056 w 783431"/>
                <a:gd name="connsiteY45" fmla="*/ 535782 h 1200149"/>
                <a:gd name="connsiteX46" fmla="*/ 457200 w 783431"/>
                <a:gd name="connsiteY46" fmla="*/ 519113 h 1200149"/>
                <a:gd name="connsiteX47" fmla="*/ 481012 w 783431"/>
                <a:gd name="connsiteY47" fmla="*/ 526257 h 1200149"/>
                <a:gd name="connsiteX48" fmla="*/ 495300 w 783431"/>
                <a:gd name="connsiteY48" fmla="*/ 576263 h 1200149"/>
                <a:gd name="connsiteX49" fmla="*/ 507206 w 783431"/>
                <a:gd name="connsiteY49" fmla="*/ 581025 h 1200149"/>
                <a:gd name="connsiteX50" fmla="*/ 526256 w 783431"/>
                <a:gd name="connsiteY50" fmla="*/ 583407 h 1200149"/>
                <a:gd name="connsiteX51" fmla="*/ 554831 w 783431"/>
                <a:gd name="connsiteY51" fmla="*/ 583407 h 1200149"/>
                <a:gd name="connsiteX52" fmla="*/ 557212 w 783431"/>
                <a:gd name="connsiteY52" fmla="*/ 547688 h 1200149"/>
                <a:gd name="connsiteX53" fmla="*/ 545306 w 783431"/>
                <a:gd name="connsiteY53" fmla="*/ 502444 h 1200149"/>
                <a:gd name="connsiteX54" fmla="*/ 545306 w 783431"/>
                <a:gd name="connsiteY54" fmla="*/ 476250 h 1200149"/>
                <a:gd name="connsiteX55" fmla="*/ 581025 w 783431"/>
                <a:gd name="connsiteY55" fmla="*/ 454819 h 1200149"/>
                <a:gd name="connsiteX56" fmla="*/ 604837 w 783431"/>
                <a:gd name="connsiteY56" fmla="*/ 435769 h 1200149"/>
                <a:gd name="connsiteX57" fmla="*/ 640556 w 783431"/>
                <a:gd name="connsiteY57" fmla="*/ 414338 h 1200149"/>
                <a:gd name="connsiteX58" fmla="*/ 645319 w 783431"/>
                <a:gd name="connsiteY58" fmla="*/ 395288 h 1200149"/>
                <a:gd name="connsiteX59" fmla="*/ 633412 w 783431"/>
                <a:gd name="connsiteY59" fmla="*/ 371475 h 1200149"/>
                <a:gd name="connsiteX60" fmla="*/ 614362 w 783431"/>
                <a:gd name="connsiteY60" fmla="*/ 369094 h 1200149"/>
                <a:gd name="connsiteX61" fmla="*/ 609600 w 783431"/>
                <a:gd name="connsiteY61" fmla="*/ 366713 h 1200149"/>
                <a:gd name="connsiteX62" fmla="*/ 597694 w 783431"/>
                <a:gd name="connsiteY62" fmla="*/ 357188 h 1200149"/>
                <a:gd name="connsiteX63" fmla="*/ 611981 w 783431"/>
                <a:gd name="connsiteY63" fmla="*/ 345282 h 1200149"/>
                <a:gd name="connsiteX64" fmla="*/ 652462 w 783431"/>
                <a:gd name="connsiteY64" fmla="*/ 316707 h 1200149"/>
                <a:gd name="connsiteX65" fmla="*/ 678656 w 783431"/>
                <a:gd name="connsiteY65" fmla="*/ 264319 h 1200149"/>
                <a:gd name="connsiteX66" fmla="*/ 666750 w 783431"/>
                <a:gd name="connsiteY66" fmla="*/ 242888 h 1200149"/>
                <a:gd name="connsiteX67" fmla="*/ 638175 w 783431"/>
                <a:gd name="connsiteY67" fmla="*/ 219075 h 1200149"/>
                <a:gd name="connsiteX68" fmla="*/ 642937 w 783431"/>
                <a:gd name="connsiteY68" fmla="*/ 180975 h 1200149"/>
                <a:gd name="connsiteX69" fmla="*/ 673894 w 783431"/>
                <a:gd name="connsiteY69" fmla="*/ 171450 h 1200149"/>
                <a:gd name="connsiteX70" fmla="*/ 700087 w 783431"/>
                <a:gd name="connsiteY70" fmla="*/ 142875 h 1200149"/>
                <a:gd name="connsiteX71" fmla="*/ 700087 w 783431"/>
                <a:gd name="connsiteY71" fmla="*/ 111919 h 1200149"/>
                <a:gd name="connsiteX72" fmla="*/ 666750 w 783431"/>
                <a:gd name="connsiteY72" fmla="*/ 107157 h 1200149"/>
                <a:gd name="connsiteX73" fmla="*/ 645319 w 783431"/>
                <a:gd name="connsiteY73" fmla="*/ 102394 h 1200149"/>
                <a:gd name="connsiteX74" fmla="*/ 645319 w 783431"/>
                <a:gd name="connsiteY74" fmla="*/ 102394 h 1200149"/>
                <a:gd name="connsiteX75" fmla="*/ 678656 w 783431"/>
                <a:gd name="connsiteY75" fmla="*/ 69057 h 1200149"/>
                <a:gd name="connsiteX76" fmla="*/ 685800 w 783431"/>
                <a:gd name="connsiteY76" fmla="*/ 40482 h 1200149"/>
                <a:gd name="connsiteX77" fmla="*/ 678656 w 783431"/>
                <a:gd name="connsiteY77" fmla="*/ 21432 h 1200149"/>
                <a:gd name="connsiteX78" fmla="*/ 695325 w 783431"/>
                <a:gd name="connsiteY78" fmla="*/ 2382 h 1200149"/>
                <a:gd name="connsiteX79" fmla="*/ 628650 w 783431"/>
                <a:gd name="connsiteY79" fmla="*/ 0 h 1200149"/>
                <a:gd name="connsiteX80" fmla="*/ 552450 w 783431"/>
                <a:gd name="connsiteY80" fmla="*/ 52388 h 1200149"/>
                <a:gd name="connsiteX81" fmla="*/ 538162 w 783431"/>
                <a:gd name="connsiteY81" fmla="*/ 90488 h 1200149"/>
                <a:gd name="connsiteX82" fmla="*/ 445294 w 783431"/>
                <a:gd name="connsiteY82" fmla="*/ 126207 h 1200149"/>
                <a:gd name="connsiteX83" fmla="*/ 397669 w 783431"/>
                <a:gd name="connsiteY83" fmla="*/ 159544 h 1200149"/>
                <a:gd name="connsiteX84" fmla="*/ 376237 w 783431"/>
                <a:gd name="connsiteY84" fmla="*/ 190500 h 1200149"/>
                <a:gd name="connsiteX85" fmla="*/ 350044 w 783431"/>
                <a:gd name="connsiteY85" fmla="*/ 140494 h 1200149"/>
                <a:gd name="connsiteX86" fmla="*/ 316706 w 783431"/>
                <a:gd name="connsiteY86" fmla="*/ 140494 h 1200149"/>
                <a:gd name="connsiteX87" fmla="*/ 304800 w 783431"/>
                <a:gd name="connsiteY87" fmla="*/ 166688 h 1200149"/>
                <a:gd name="connsiteX88" fmla="*/ 280987 w 783431"/>
                <a:gd name="connsiteY88" fmla="*/ 230982 h 1200149"/>
                <a:gd name="connsiteX89" fmla="*/ 154781 w 783431"/>
                <a:gd name="connsiteY89" fmla="*/ 223838 h 1200149"/>
                <a:gd name="connsiteX90" fmla="*/ 140494 w 783431"/>
                <a:gd name="connsiteY90" fmla="*/ 245269 h 1200149"/>
                <a:gd name="connsiteX91" fmla="*/ 138112 w 783431"/>
                <a:gd name="connsiteY91" fmla="*/ 280988 h 1200149"/>
                <a:gd name="connsiteX92" fmla="*/ 66675 w 783431"/>
                <a:gd name="connsiteY92" fmla="*/ 309563 h 1200149"/>
                <a:gd name="connsiteX93" fmla="*/ 54769 w 783431"/>
                <a:gd name="connsiteY93" fmla="*/ 323850 h 1200149"/>
                <a:gd name="connsiteX94" fmla="*/ 66675 w 783431"/>
                <a:gd name="connsiteY94" fmla="*/ 381000 h 1200149"/>
                <a:gd name="connsiteX95" fmla="*/ 19050 w 783431"/>
                <a:gd name="connsiteY95" fmla="*/ 423863 h 1200149"/>
                <a:gd name="connsiteX96" fmla="*/ 26194 w 783431"/>
                <a:gd name="connsiteY96" fmla="*/ 490538 h 1200149"/>
                <a:gd name="connsiteX97" fmla="*/ 33337 w 783431"/>
                <a:gd name="connsiteY97" fmla="*/ 554832 h 1200149"/>
                <a:gd name="connsiteX98" fmla="*/ 0 w 783431"/>
                <a:gd name="connsiteY98" fmla="*/ 614363 h 1200149"/>
                <a:gd name="connsiteX0" fmla="*/ 0 w 783431"/>
                <a:gd name="connsiteY0" fmla="*/ 614363 h 1200149"/>
                <a:gd name="connsiteX1" fmla="*/ 21431 w 783431"/>
                <a:gd name="connsiteY1" fmla="*/ 661988 h 1200149"/>
                <a:gd name="connsiteX2" fmla="*/ 28575 w 783431"/>
                <a:gd name="connsiteY2" fmla="*/ 742950 h 1200149"/>
                <a:gd name="connsiteX3" fmla="*/ 76200 w 783431"/>
                <a:gd name="connsiteY3" fmla="*/ 814388 h 1200149"/>
                <a:gd name="connsiteX4" fmla="*/ 102394 w 783431"/>
                <a:gd name="connsiteY4" fmla="*/ 919163 h 1200149"/>
                <a:gd name="connsiteX5" fmla="*/ 116681 w 783431"/>
                <a:gd name="connsiteY5" fmla="*/ 947738 h 1200149"/>
                <a:gd name="connsiteX6" fmla="*/ 130969 w 783431"/>
                <a:gd name="connsiteY6" fmla="*/ 995363 h 1200149"/>
                <a:gd name="connsiteX7" fmla="*/ 150019 w 783431"/>
                <a:gd name="connsiteY7" fmla="*/ 1023938 h 1200149"/>
                <a:gd name="connsiteX8" fmla="*/ 159544 w 783431"/>
                <a:gd name="connsiteY8" fmla="*/ 1042988 h 1200149"/>
                <a:gd name="connsiteX9" fmla="*/ 197644 w 783431"/>
                <a:gd name="connsiteY9" fmla="*/ 1069182 h 1200149"/>
                <a:gd name="connsiteX10" fmla="*/ 245269 w 783431"/>
                <a:gd name="connsiteY10" fmla="*/ 1090613 h 1200149"/>
                <a:gd name="connsiteX11" fmla="*/ 264318 w 783431"/>
                <a:gd name="connsiteY11" fmla="*/ 1131094 h 1200149"/>
                <a:gd name="connsiteX12" fmla="*/ 295275 w 783431"/>
                <a:gd name="connsiteY12" fmla="*/ 1164431 h 1200149"/>
                <a:gd name="connsiteX13" fmla="*/ 385762 w 783431"/>
                <a:gd name="connsiteY13" fmla="*/ 1200149 h 1200149"/>
                <a:gd name="connsiteX14" fmla="*/ 545306 w 783431"/>
                <a:gd name="connsiteY14" fmla="*/ 1145381 h 1200149"/>
                <a:gd name="connsiteX15" fmla="*/ 592931 w 783431"/>
                <a:gd name="connsiteY15" fmla="*/ 1126331 h 1200149"/>
                <a:gd name="connsiteX16" fmla="*/ 604837 w 783431"/>
                <a:gd name="connsiteY16" fmla="*/ 1085850 h 1200149"/>
                <a:gd name="connsiteX17" fmla="*/ 585787 w 783431"/>
                <a:gd name="connsiteY17" fmla="*/ 1035844 h 1200149"/>
                <a:gd name="connsiteX18" fmla="*/ 607219 w 783431"/>
                <a:gd name="connsiteY18" fmla="*/ 1021557 h 1200149"/>
                <a:gd name="connsiteX19" fmla="*/ 645319 w 783431"/>
                <a:gd name="connsiteY19" fmla="*/ 1016794 h 1200149"/>
                <a:gd name="connsiteX20" fmla="*/ 685800 w 783431"/>
                <a:gd name="connsiteY20" fmla="*/ 997744 h 1200149"/>
                <a:gd name="connsiteX21" fmla="*/ 716756 w 783431"/>
                <a:gd name="connsiteY21" fmla="*/ 1002507 h 1200149"/>
                <a:gd name="connsiteX22" fmla="*/ 738187 w 783431"/>
                <a:gd name="connsiteY22" fmla="*/ 969169 h 1200149"/>
                <a:gd name="connsiteX23" fmla="*/ 783431 w 783431"/>
                <a:gd name="connsiteY23" fmla="*/ 933450 h 1200149"/>
                <a:gd name="connsiteX24" fmla="*/ 776287 w 783431"/>
                <a:gd name="connsiteY24" fmla="*/ 907257 h 1200149"/>
                <a:gd name="connsiteX25" fmla="*/ 752475 w 783431"/>
                <a:gd name="connsiteY25" fmla="*/ 888207 h 1200149"/>
                <a:gd name="connsiteX26" fmla="*/ 752475 w 783431"/>
                <a:gd name="connsiteY26" fmla="*/ 864394 h 1200149"/>
                <a:gd name="connsiteX27" fmla="*/ 728662 w 783431"/>
                <a:gd name="connsiteY27" fmla="*/ 852488 h 1200149"/>
                <a:gd name="connsiteX28" fmla="*/ 711994 w 783431"/>
                <a:gd name="connsiteY28" fmla="*/ 802482 h 1200149"/>
                <a:gd name="connsiteX29" fmla="*/ 688181 w 783431"/>
                <a:gd name="connsiteY29" fmla="*/ 814388 h 1200149"/>
                <a:gd name="connsiteX30" fmla="*/ 659606 w 783431"/>
                <a:gd name="connsiteY30" fmla="*/ 814388 h 1200149"/>
                <a:gd name="connsiteX31" fmla="*/ 647700 w 783431"/>
                <a:gd name="connsiteY31" fmla="*/ 847725 h 1200149"/>
                <a:gd name="connsiteX32" fmla="*/ 623887 w 783431"/>
                <a:gd name="connsiteY32" fmla="*/ 847725 h 1200149"/>
                <a:gd name="connsiteX33" fmla="*/ 576262 w 783431"/>
                <a:gd name="connsiteY33" fmla="*/ 828675 h 1200149"/>
                <a:gd name="connsiteX34" fmla="*/ 554831 w 783431"/>
                <a:gd name="connsiteY34" fmla="*/ 816769 h 1200149"/>
                <a:gd name="connsiteX35" fmla="*/ 547687 w 783431"/>
                <a:gd name="connsiteY35" fmla="*/ 783432 h 1200149"/>
                <a:gd name="connsiteX36" fmla="*/ 561975 w 783431"/>
                <a:gd name="connsiteY36" fmla="*/ 754857 h 1200149"/>
                <a:gd name="connsiteX37" fmla="*/ 533400 w 783431"/>
                <a:gd name="connsiteY37" fmla="*/ 733425 h 1200149"/>
                <a:gd name="connsiteX38" fmla="*/ 509587 w 783431"/>
                <a:gd name="connsiteY38" fmla="*/ 711994 h 1200149"/>
                <a:gd name="connsiteX39" fmla="*/ 473869 w 783431"/>
                <a:gd name="connsiteY39" fmla="*/ 711994 h 1200149"/>
                <a:gd name="connsiteX40" fmla="*/ 435769 w 783431"/>
                <a:gd name="connsiteY40" fmla="*/ 711994 h 1200149"/>
                <a:gd name="connsiteX41" fmla="*/ 438150 w 783431"/>
                <a:gd name="connsiteY41" fmla="*/ 669132 h 1200149"/>
                <a:gd name="connsiteX42" fmla="*/ 428625 w 783431"/>
                <a:gd name="connsiteY42" fmla="*/ 642938 h 1200149"/>
                <a:gd name="connsiteX43" fmla="*/ 423862 w 783431"/>
                <a:gd name="connsiteY43" fmla="*/ 607219 h 1200149"/>
                <a:gd name="connsiteX44" fmla="*/ 426244 w 783431"/>
                <a:gd name="connsiteY44" fmla="*/ 578644 h 1200149"/>
                <a:gd name="connsiteX45" fmla="*/ 440531 w 783431"/>
                <a:gd name="connsiteY45" fmla="*/ 566738 h 1200149"/>
                <a:gd name="connsiteX46" fmla="*/ 450056 w 783431"/>
                <a:gd name="connsiteY46" fmla="*/ 535782 h 1200149"/>
                <a:gd name="connsiteX47" fmla="*/ 457200 w 783431"/>
                <a:gd name="connsiteY47" fmla="*/ 519113 h 1200149"/>
                <a:gd name="connsiteX48" fmla="*/ 481012 w 783431"/>
                <a:gd name="connsiteY48" fmla="*/ 526257 h 1200149"/>
                <a:gd name="connsiteX49" fmla="*/ 495300 w 783431"/>
                <a:gd name="connsiteY49" fmla="*/ 576263 h 1200149"/>
                <a:gd name="connsiteX50" fmla="*/ 507206 w 783431"/>
                <a:gd name="connsiteY50" fmla="*/ 581025 h 1200149"/>
                <a:gd name="connsiteX51" fmla="*/ 526256 w 783431"/>
                <a:gd name="connsiteY51" fmla="*/ 583407 h 1200149"/>
                <a:gd name="connsiteX52" fmla="*/ 554831 w 783431"/>
                <a:gd name="connsiteY52" fmla="*/ 583407 h 1200149"/>
                <a:gd name="connsiteX53" fmla="*/ 557212 w 783431"/>
                <a:gd name="connsiteY53" fmla="*/ 547688 h 1200149"/>
                <a:gd name="connsiteX54" fmla="*/ 545306 w 783431"/>
                <a:gd name="connsiteY54" fmla="*/ 502444 h 1200149"/>
                <a:gd name="connsiteX55" fmla="*/ 545306 w 783431"/>
                <a:gd name="connsiteY55" fmla="*/ 476250 h 1200149"/>
                <a:gd name="connsiteX56" fmla="*/ 581025 w 783431"/>
                <a:gd name="connsiteY56" fmla="*/ 454819 h 1200149"/>
                <a:gd name="connsiteX57" fmla="*/ 604837 w 783431"/>
                <a:gd name="connsiteY57" fmla="*/ 435769 h 1200149"/>
                <a:gd name="connsiteX58" fmla="*/ 640556 w 783431"/>
                <a:gd name="connsiteY58" fmla="*/ 414338 h 1200149"/>
                <a:gd name="connsiteX59" fmla="*/ 645319 w 783431"/>
                <a:gd name="connsiteY59" fmla="*/ 395288 h 1200149"/>
                <a:gd name="connsiteX60" fmla="*/ 633412 w 783431"/>
                <a:gd name="connsiteY60" fmla="*/ 371475 h 1200149"/>
                <a:gd name="connsiteX61" fmla="*/ 614362 w 783431"/>
                <a:gd name="connsiteY61" fmla="*/ 369094 h 1200149"/>
                <a:gd name="connsiteX62" fmla="*/ 609600 w 783431"/>
                <a:gd name="connsiteY62" fmla="*/ 366713 h 1200149"/>
                <a:gd name="connsiteX63" fmla="*/ 597694 w 783431"/>
                <a:gd name="connsiteY63" fmla="*/ 357188 h 1200149"/>
                <a:gd name="connsiteX64" fmla="*/ 611981 w 783431"/>
                <a:gd name="connsiteY64" fmla="*/ 345282 h 1200149"/>
                <a:gd name="connsiteX65" fmla="*/ 652462 w 783431"/>
                <a:gd name="connsiteY65" fmla="*/ 316707 h 1200149"/>
                <a:gd name="connsiteX66" fmla="*/ 678656 w 783431"/>
                <a:gd name="connsiteY66" fmla="*/ 264319 h 1200149"/>
                <a:gd name="connsiteX67" fmla="*/ 666750 w 783431"/>
                <a:gd name="connsiteY67" fmla="*/ 242888 h 1200149"/>
                <a:gd name="connsiteX68" fmla="*/ 638175 w 783431"/>
                <a:gd name="connsiteY68" fmla="*/ 219075 h 1200149"/>
                <a:gd name="connsiteX69" fmla="*/ 642937 w 783431"/>
                <a:gd name="connsiteY69" fmla="*/ 180975 h 1200149"/>
                <a:gd name="connsiteX70" fmla="*/ 673894 w 783431"/>
                <a:gd name="connsiteY70" fmla="*/ 171450 h 1200149"/>
                <a:gd name="connsiteX71" fmla="*/ 700087 w 783431"/>
                <a:gd name="connsiteY71" fmla="*/ 142875 h 1200149"/>
                <a:gd name="connsiteX72" fmla="*/ 700087 w 783431"/>
                <a:gd name="connsiteY72" fmla="*/ 111919 h 1200149"/>
                <a:gd name="connsiteX73" fmla="*/ 666750 w 783431"/>
                <a:gd name="connsiteY73" fmla="*/ 107157 h 1200149"/>
                <a:gd name="connsiteX74" fmla="*/ 645319 w 783431"/>
                <a:gd name="connsiteY74" fmla="*/ 102394 h 1200149"/>
                <a:gd name="connsiteX75" fmla="*/ 645319 w 783431"/>
                <a:gd name="connsiteY75" fmla="*/ 102394 h 1200149"/>
                <a:gd name="connsiteX76" fmla="*/ 678656 w 783431"/>
                <a:gd name="connsiteY76" fmla="*/ 69057 h 1200149"/>
                <a:gd name="connsiteX77" fmla="*/ 685800 w 783431"/>
                <a:gd name="connsiteY77" fmla="*/ 40482 h 1200149"/>
                <a:gd name="connsiteX78" fmla="*/ 678656 w 783431"/>
                <a:gd name="connsiteY78" fmla="*/ 21432 h 1200149"/>
                <a:gd name="connsiteX79" fmla="*/ 695325 w 783431"/>
                <a:gd name="connsiteY79" fmla="*/ 2382 h 1200149"/>
                <a:gd name="connsiteX80" fmla="*/ 628650 w 783431"/>
                <a:gd name="connsiteY80" fmla="*/ 0 h 1200149"/>
                <a:gd name="connsiteX81" fmla="*/ 552450 w 783431"/>
                <a:gd name="connsiteY81" fmla="*/ 52388 h 1200149"/>
                <a:gd name="connsiteX82" fmla="*/ 538162 w 783431"/>
                <a:gd name="connsiteY82" fmla="*/ 90488 h 1200149"/>
                <a:gd name="connsiteX83" fmla="*/ 445294 w 783431"/>
                <a:gd name="connsiteY83" fmla="*/ 126207 h 1200149"/>
                <a:gd name="connsiteX84" fmla="*/ 397669 w 783431"/>
                <a:gd name="connsiteY84" fmla="*/ 159544 h 1200149"/>
                <a:gd name="connsiteX85" fmla="*/ 376237 w 783431"/>
                <a:gd name="connsiteY85" fmla="*/ 190500 h 1200149"/>
                <a:gd name="connsiteX86" fmla="*/ 350044 w 783431"/>
                <a:gd name="connsiteY86" fmla="*/ 140494 h 1200149"/>
                <a:gd name="connsiteX87" fmla="*/ 316706 w 783431"/>
                <a:gd name="connsiteY87" fmla="*/ 140494 h 1200149"/>
                <a:gd name="connsiteX88" fmla="*/ 304800 w 783431"/>
                <a:gd name="connsiteY88" fmla="*/ 166688 h 1200149"/>
                <a:gd name="connsiteX89" fmla="*/ 280987 w 783431"/>
                <a:gd name="connsiteY89" fmla="*/ 230982 h 1200149"/>
                <a:gd name="connsiteX90" fmla="*/ 154781 w 783431"/>
                <a:gd name="connsiteY90" fmla="*/ 223838 h 1200149"/>
                <a:gd name="connsiteX91" fmla="*/ 140494 w 783431"/>
                <a:gd name="connsiteY91" fmla="*/ 245269 h 1200149"/>
                <a:gd name="connsiteX92" fmla="*/ 138112 w 783431"/>
                <a:gd name="connsiteY92" fmla="*/ 280988 h 1200149"/>
                <a:gd name="connsiteX93" fmla="*/ 66675 w 783431"/>
                <a:gd name="connsiteY93" fmla="*/ 309563 h 1200149"/>
                <a:gd name="connsiteX94" fmla="*/ 54769 w 783431"/>
                <a:gd name="connsiteY94" fmla="*/ 323850 h 1200149"/>
                <a:gd name="connsiteX95" fmla="*/ 66675 w 783431"/>
                <a:gd name="connsiteY95" fmla="*/ 381000 h 1200149"/>
                <a:gd name="connsiteX96" fmla="*/ 19050 w 783431"/>
                <a:gd name="connsiteY96" fmla="*/ 423863 h 1200149"/>
                <a:gd name="connsiteX97" fmla="*/ 26194 w 783431"/>
                <a:gd name="connsiteY97" fmla="*/ 490538 h 1200149"/>
                <a:gd name="connsiteX98" fmla="*/ 33337 w 783431"/>
                <a:gd name="connsiteY98" fmla="*/ 554832 h 1200149"/>
                <a:gd name="connsiteX99" fmla="*/ 0 w 783431"/>
                <a:gd name="connsiteY99" fmla="*/ 614363 h 1200149"/>
                <a:gd name="connsiteX0" fmla="*/ 0 w 783431"/>
                <a:gd name="connsiteY0" fmla="*/ 614363 h 1202531"/>
                <a:gd name="connsiteX1" fmla="*/ 21431 w 783431"/>
                <a:gd name="connsiteY1" fmla="*/ 661988 h 1202531"/>
                <a:gd name="connsiteX2" fmla="*/ 28575 w 783431"/>
                <a:gd name="connsiteY2" fmla="*/ 742950 h 1202531"/>
                <a:gd name="connsiteX3" fmla="*/ 76200 w 783431"/>
                <a:gd name="connsiteY3" fmla="*/ 814388 h 1202531"/>
                <a:gd name="connsiteX4" fmla="*/ 102394 w 783431"/>
                <a:gd name="connsiteY4" fmla="*/ 919163 h 1202531"/>
                <a:gd name="connsiteX5" fmla="*/ 116681 w 783431"/>
                <a:gd name="connsiteY5" fmla="*/ 947738 h 1202531"/>
                <a:gd name="connsiteX6" fmla="*/ 130969 w 783431"/>
                <a:gd name="connsiteY6" fmla="*/ 995363 h 1202531"/>
                <a:gd name="connsiteX7" fmla="*/ 150019 w 783431"/>
                <a:gd name="connsiteY7" fmla="*/ 1023938 h 1202531"/>
                <a:gd name="connsiteX8" fmla="*/ 159544 w 783431"/>
                <a:gd name="connsiteY8" fmla="*/ 1042988 h 1202531"/>
                <a:gd name="connsiteX9" fmla="*/ 197644 w 783431"/>
                <a:gd name="connsiteY9" fmla="*/ 1069182 h 1202531"/>
                <a:gd name="connsiteX10" fmla="*/ 245269 w 783431"/>
                <a:gd name="connsiteY10" fmla="*/ 1090613 h 1202531"/>
                <a:gd name="connsiteX11" fmla="*/ 264318 w 783431"/>
                <a:gd name="connsiteY11" fmla="*/ 1131094 h 1202531"/>
                <a:gd name="connsiteX12" fmla="*/ 295275 w 783431"/>
                <a:gd name="connsiteY12" fmla="*/ 1164431 h 1202531"/>
                <a:gd name="connsiteX13" fmla="*/ 385762 w 783431"/>
                <a:gd name="connsiteY13" fmla="*/ 1200149 h 1202531"/>
                <a:gd name="connsiteX14" fmla="*/ 554831 w 783431"/>
                <a:gd name="connsiteY14" fmla="*/ 1202531 h 1202531"/>
                <a:gd name="connsiteX15" fmla="*/ 592931 w 783431"/>
                <a:gd name="connsiteY15" fmla="*/ 1126331 h 1202531"/>
                <a:gd name="connsiteX16" fmla="*/ 604837 w 783431"/>
                <a:gd name="connsiteY16" fmla="*/ 1085850 h 1202531"/>
                <a:gd name="connsiteX17" fmla="*/ 585787 w 783431"/>
                <a:gd name="connsiteY17" fmla="*/ 1035844 h 1202531"/>
                <a:gd name="connsiteX18" fmla="*/ 607219 w 783431"/>
                <a:gd name="connsiteY18" fmla="*/ 1021557 h 1202531"/>
                <a:gd name="connsiteX19" fmla="*/ 645319 w 783431"/>
                <a:gd name="connsiteY19" fmla="*/ 1016794 h 1202531"/>
                <a:gd name="connsiteX20" fmla="*/ 685800 w 783431"/>
                <a:gd name="connsiteY20" fmla="*/ 997744 h 1202531"/>
                <a:gd name="connsiteX21" fmla="*/ 716756 w 783431"/>
                <a:gd name="connsiteY21" fmla="*/ 1002507 h 1202531"/>
                <a:gd name="connsiteX22" fmla="*/ 738187 w 783431"/>
                <a:gd name="connsiteY22" fmla="*/ 969169 h 1202531"/>
                <a:gd name="connsiteX23" fmla="*/ 783431 w 783431"/>
                <a:gd name="connsiteY23" fmla="*/ 933450 h 1202531"/>
                <a:gd name="connsiteX24" fmla="*/ 776287 w 783431"/>
                <a:gd name="connsiteY24" fmla="*/ 907257 h 1202531"/>
                <a:gd name="connsiteX25" fmla="*/ 752475 w 783431"/>
                <a:gd name="connsiteY25" fmla="*/ 888207 h 1202531"/>
                <a:gd name="connsiteX26" fmla="*/ 752475 w 783431"/>
                <a:gd name="connsiteY26" fmla="*/ 864394 h 1202531"/>
                <a:gd name="connsiteX27" fmla="*/ 728662 w 783431"/>
                <a:gd name="connsiteY27" fmla="*/ 852488 h 1202531"/>
                <a:gd name="connsiteX28" fmla="*/ 711994 w 783431"/>
                <a:gd name="connsiteY28" fmla="*/ 802482 h 1202531"/>
                <a:gd name="connsiteX29" fmla="*/ 688181 w 783431"/>
                <a:gd name="connsiteY29" fmla="*/ 814388 h 1202531"/>
                <a:gd name="connsiteX30" fmla="*/ 659606 w 783431"/>
                <a:gd name="connsiteY30" fmla="*/ 814388 h 1202531"/>
                <a:gd name="connsiteX31" fmla="*/ 647700 w 783431"/>
                <a:gd name="connsiteY31" fmla="*/ 847725 h 1202531"/>
                <a:gd name="connsiteX32" fmla="*/ 623887 w 783431"/>
                <a:gd name="connsiteY32" fmla="*/ 847725 h 1202531"/>
                <a:gd name="connsiteX33" fmla="*/ 576262 w 783431"/>
                <a:gd name="connsiteY33" fmla="*/ 828675 h 1202531"/>
                <a:gd name="connsiteX34" fmla="*/ 554831 w 783431"/>
                <a:gd name="connsiteY34" fmla="*/ 816769 h 1202531"/>
                <a:gd name="connsiteX35" fmla="*/ 547687 w 783431"/>
                <a:gd name="connsiteY35" fmla="*/ 783432 h 1202531"/>
                <a:gd name="connsiteX36" fmla="*/ 561975 w 783431"/>
                <a:gd name="connsiteY36" fmla="*/ 754857 h 1202531"/>
                <a:gd name="connsiteX37" fmla="*/ 533400 w 783431"/>
                <a:gd name="connsiteY37" fmla="*/ 733425 h 1202531"/>
                <a:gd name="connsiteX38" fmla="*/ 509587 w 783431"/>
                <a:gd name="connsiteY38" fmla="*/ 711994 h 1202531"/>
                <a:gd name="connsiteX39" fmla="*/ 473869 w 783431"/>
                <a:gd name="connsiteY39" fmla="*/ 711994 h 1202531"/>
                <a:gd name="connsiteX40" fmla="*/ 435769 w 783431"/>
                <a:gd name="connsiteY40" fmla="*/ 711994 h 1202531"/>
                <a:gd name="connsiteX41" fmla="*/ 438150 w 783431"/>
                <a:gd name="connsiteY41" fmla="*/ 669132 h 1202531"/>
                <a:gd name="connsiteX42" fmla="*/ 428625 w 783431"/>
                <a:gd name="connsiteY42" fmla="*/ 642938 h 1202531"/>
                <a:gd name="connsiteX43" fmla="*/ 423862 w 783431"/>
                <a:gd name="connsiteY43" fmla="*/ 607219 h 1202531"/>
                <a:gd name="connsiteX44" fmla="*/ 426244 w 783431"/>
                <a:gd name="connsiteY44" fmla="*/ 578644 h 1202531"/>
                <a:gd name="connsiteX45" fmla="*/ 440531 w 783431"/>
                <a:gd name="connsiteY45" fmla="*/ 566738 h 1202531"/>
                <a:gd name="connsiteX46" fmla="*/ 450056 w 783431"/>
                <a:gd name="connsiteY46" fmla="*/ 535782 h 1202531"/>
                <a:gd name="connsiteX47" fmla="*/ 457200 w 783431"/>
                <a:gd name="connsiteY47" fmla="*/ 519113 h 1202531"/>
                <a:gd name="connsiteX48" fmla="*/ 481012 w 783431"/>
                <a:gd name="connsiteY48" fmla="*/ 526257 h 1202531"/>
                <a:gd name="connsiteX49" fmla="*/ 495300 w 783431"/>
                <a:gd name="connsiteY49" fmla="*/ 576263 h 1202531"/>
                <a:gd name="connsiteX50" fmla="*/ 507206 w 783431"/>
                <a:gd name="connsiteY50" fmla="*/ 581025 h 1202531"/>
                <a:gd name="connsiteX51" fmla="*/ 526256 w 783431"/>
                <a:gd name="connsiteY51" fmla="*/ 583407 h 1202531"/>
                <a:gd name="connsiteX52" fmla="*/ 554831 w 783431"/>
                <a:gd name="connsiteY52" fmla="*/ 583407 h 1202531"/>
                <a:gd name="connsiteX53" fmla="*/ 557212 w 783431"/>
                <a:gd name="connsiteY53" fmla="*/ 547688 h 1202531"/>
                <a:gd name="connsiteX54" fmla="*/ 545306 w 783431"/>
                <a:gd name="connsiteY54" fmla="*/ 502444 h 1202531"/>
                <a:gd name="connsiteX55" fmla="*/ 545306 w 783431"/>
                <a:gd name="connsiteY55" fmla="*/ 476250 h 1202531"/>
                <a:gd name="connsiteX56" fmla="*/ 581025 w 783431"/>
                <a:gd name="connsiteY56" fmla="*/ 454819 h 1202531"/>
                <a:gd name="connsiteX57" fmla="*/ 604837 w 783431"/>
                <a:gd name="connsiteY57" fmla="*/ 435769 h 1202531"/>
                <a:gd name="connsiteX58" fmla="*/ 640556 w 783431"/>
                <a:gd name="connsiteY58" fmla="*/ 414338 h 1202531"/>
                <a:gd name="connsiteX59" fmla="*/ 645319 w 783431"/>
                <a:gd name="connsiteY59" fmla="*/ 395288 h 1202531"/>
                <a:gd name="connsiteX60" fmla="*/ 633412 w 783431"/>
                <a:gd name="connsiteY60" fmla="*/ 371475 h 1202531"/>
                <a:gd name="connsiteX61" fmla="*/ 614362 w 783431"/>
                <a:gd name="connsiteY61" fmla="*/ 369094 h 1202531"/>
                <a:gd name="connsiteX62" fmla="*/ 609600 w 783431"/>
                <a:gd name="connsiteY62" fmla="*/ 366713 h 1202531"/>
                <a:gd name="connsiteX63" fmla="*/ 597694 w 783431"/>
                <a:gd name="connsiteY63" fmla="*/ 357188 h 1202531"/>
                <a:gd name="connsiteX64" fmla="*/ 611981 w 783431"/>
                <a:gd name="connsiteY64" fmla="*/ 345282 h 1202531"/>
                <a:gd name="connsiteX65" fmla="*/ 652462 w 783431"/>
                <a:gd name="connsiteY65" fmla="*/ 316707 h 1202531"/>
                <a:gd name="connsiteX66" fmla="*/ 678656 w 783431"/>
                <a:gd name="connsiteY66" fmla="*/ 264319 h 1202531"/>
                <a:gd name="connsiteX67" fmla="*/ 666750 w 783431"/>
                <a:gd name="connsiteY67" fmla="*/ 242888 h 1202531"/>
                <a:gd name="connsiteX68" fmla="*/ 638175 w 783431"/>
                <a:gd name="connsiteY68" fmla="*/ 219075 h 1202531"/>
                <a:gd name="connsiteX69" fmla="*/ 642937 w 783431"/>
                <a:gd name="connsiteY69" fmla="*/ 180975 h 1202531"/>
                <a:gd name="connsiteX70" fmla="*/ 673894 w 783431"/>
                <a:gd name="connsiteY70" fmla="*/ 171450 h 1202531"/>
                <a:gd name="connsiteX71" fmla="*/ 700087 w 783431"/>
                <a:gd name="connsiteY71" fmla="*/ 142875 h 1202531"/>
                <a:gd name="connsiteX72" fmla="*/ 700087 w 783431"/>
                <a:gd name="connsiteY72" fmla="*/ 111919 h 1202531"/>
                <a:gd name="connsiteX73" fmla="*/ 666750 w 783431"/>
                <a:gd name="connsiteY73" fmla="*/ 107157 h 1202531"/>
                <a:gd name="connsiteX74" fmla="*/ 645319 w 783431"/>
                <a:gd name="connsiteY74" fmla="*/ 102394 h 1202531"/>
                <a:gd name="connsiteX75" fmla="*/ 645319 w 783431"/>
                <a:gd name="connsiteY75" fmla="*/ 102394 h 1202531"/>
                <a:gd name="connsiteX76" fmla="*/ 678656 w 783431"/>
                <a:gd name="connsiteY76" fmla="*/ 69057 h 1202531"/>
                <a:gd name="connsiteX77" fmla="*/ 685800 w 783431"/>
                <a:gd name="connsiteY77" fmla="*/ 40482 h 1202531"/>
                <a:gd name="connsiteX78" fmla="*/ 678656 w 783431"/>
                <a:gd name="connsiteY78" fmla="*/ 21432 h 1202531"/>
                <a:gd name="connsiteX79" fmla="*/ 695325 w 783431"/>
                <a:gd name="connsiteY79" fmla="*/ 2382 h 1202531"/>
                <a:gd name="connsiteX80" fmla="*/ 628650 w 783431"/>
                <a:gd name="connsiteY80" fmla="*/ 0 h 1202531"/>
                <a:gd name="connsiteX81" fmla="*/ 552450 w 783431"/>
                <a:gd name="connsiteY81" fmla="*/ 52388 h 1202531"/>
                <a:gd name="connsiteX82" fmla="*/ 538162 w 783431"/>
                <a:gd name="connsiteY82" fmla="*/ 90488 h 1202531"/>
                <a:gd name="connsiteX83" fmla="*/ 445294 w 783431"/>
                <a:gd name="connsiteY83" fmla="*/ 126207 h 1202531"/>
                <a:gd name="connsiteX84" fmla="*/ 397669 w 783431"/>
                <a:gd name="connsiteY84" fmla="*/ 159544 h 1202531"/>
                <a:gd name="connsiteX85" fmla="*/ 376237 w 783431"/>
                <a:gd name="connsiteY85" fmla="*/ 190500 h 1202531"/>
                <a:gd name="connsiteX86" fmla="*/ 350044 w 783431"/>
                <a:gd name="connsiteY86" fmla="*/ 140494 h 1202531"/>
                <a:gd name="connsiteX87" fmla="*/ 316706 w 783431"/>
                <a:gd name="connsiteY87" fmla="*/ 140494 h 1202531"/>
                <a:gd name="connsiteX88" fmla="*/ 304800 w 783431"/>
                <a:gd name="connsiteY88" fmla="*/ 166688 h 1202531"/>
                <a:gd name="connsiteX89" fmla="*/ 280987 w 783431"/>
                <a:gd name="connsiteY89" fmla="*/ 230982 h 1202531"/>
                <a:gd name="connsiteX90" fmla="*/ 154781 w 783431"/>
                <a:gd name="connsiteY90" fmla="*/ 223838 h 1202531"/>
                <a:gd name="connsiteX91" fmla="*/ 140494 w 783431"/>
                <a:gd name="connsiteY91" fmla="*/ 245269 h 1202531"/>
                <a:gd name="connsiteX92" fmla="*/ 138112 w 783431"/>
                <a:gd name="connsiteY92" fmla="*/ 280988 h 1202531"/>
                <a:gd name="connsiteX93" fmla="*/ 66675 w 783431"/>
                <a:gd name="connsiteY93" fmla="*/ 309563 h 1202531"/>
                <a:gd name="connsiteX94" fmla="*/ 54769 w 783431"/>
                <a:gd name="connsiteY94" fmla="*/ 323850 h 1202531"/>
                <a:gd name="connsiteX95" fmla="*/ 66675 w 783431"/>
                <a:gd name="connsiteY95" fmla="*/ 381000 h 1202531"/>
                <a:gd name="connsiteX96" fmla="*/ 19050 w 783431"/>
                <a:gd name="connsiteY96" fmla="*/ 423863 h 1202531"/>
                <a:gd name="connsiteX97" fmla="*/ 26194 w 783431"/>
                <a:gd name="connsiteY97" fmla="*/ 490538 h 1202531"/>
                <a:gd name="connsiteX98" fmla="*/ 33337 w 783431"/>
                <a:gd name="connsiteY98" fmla="*/ 554832 h 1202531"/>
                <a:gd name="connsiteX99" fmla="*/ 0 w 783431"/>
                <a:gd name="connsiteY99" fmla="*/ 614363 h 1202531"/>
                <a:gd name="connsiteX0" fmla="*/ 0 w 783431"/>
                <a:gd name="connsiteY0" fmla="*/ 614363 h 1202531"/>
                <a:gd name="connsiteX1" fmla="*/ 21431 w 783431"/>
                <a:gd name="connsiteY1" fmla="*/ 661988 h 1202531"/>
                <a:gd name="connsiteX2" fmla="*/ 28575 w 783431"/>
                <a:gd name="connsiteY2" fmla="*/ 742950 h 1202531"/>
                <a:gd name="connsiteX3" fmla="*/ 76200 w 783431"/>
                <a:gd name="connsiteY3" fmla="*/ 814388 h 1202531"/>
                <a:gd name="connsiteX4" fmla="*/ 102394 w 783431"/>
                <a:gd name="connsiteY4" fmla="*/ 919163 h 1202531"/>
                <a:gd name="connsiteX5" fmla="*/ 116681 w 783431"/>
                <a:gd name="connsiteY5" fmla="*/ 947738 h 1202531"/>
                <a:gd name="connsiteX6" fmla="*/ 130969 w 783431"/>
                <a:gd name="connsiteY6" fmla="*/ 995363 h 1202531"/>
                <a:gd name="connsiteX7" fmla="*/ 150019 w 783431"/>
                <a:gd name="connsiteY7" fmla="*/ 1023938 h 1202531"/>
                <a:gd name="connsiteX8" fmla="*/ 159544 w 783431"/>
                <a:gd name="connsiteY8" fmla="*/ 1042988 h 1202531"/>
                <a:gd name="connsiteX9" fmla="*/ 197644 w 783431"/>
                <a:gd name="connsiteY9" fmla="*/ 1069182 h 1202531"/>
                <a:gd name="connsiteX10" fmla="*/ 245269 w 783431"/>
                <a:gd name="connsiteY10" fmla="*/ 1090613 h 1202531"/>
                <a:gd name="connsiteX11" fmla="*/ 264318 w 783431"/>
                <a:gd name="connsiteY11" fmla="*/ 1131094 h 1202531"/>
                <a:gd name="connsiteX12" fmla="*/ 295275 w 783431"/>
                <a:gd name="connsiteY12" fmla="*/ 1164431 h 1202531"/>
                <a:gd name="connsiteX13" fmla="*/ 385762 w 783431"/>
                <a:gd name="connsiteY13" fmla="*/ 1200149 h 1202531"/>
                <a:gd name="connsiteX14" fmla="*/ 461962 w 783431"/>
                <a:gd name="connsiteY14" fmla="*/ 1197768 h 1202531"/>
                <a:gd name="connsiteX15" fmla="*/ 554831 w 783431"/>
                <a:gd name="connsiteY15" fmla="*/ 1202531 h 1202531"/>
                <a:gd name="connsiteX16" fmla="*/ 592931 w 783431"/>
                <a:gd name="connsiteY16" fmla="*/ 1126331 h 1202531"/>
                <a:gd name="connsiteX17" fmla="*/ 604837 w 783431"/>
                <a:gd name="connsiteY17" fmla="*/ 1085850 h 1202531"/>
                <a:gd name="connsiteX18" fmla="*/ 585787 w 783431"/>
                <a:gd name="connsiteY18" fmla="*/ 1035844 h 1202531"/>
                <a:gd name="connsiteX19" fmla="*/ 607219 w 783431"/>
                <a:gd name="connsiteY19" fmla="*/ 1021557 h 1202531"/>
                <a:gd name="connsiteX20" fmla="*/ 645319 w 783431"/>
                <a:gd name="connsiteY20" fmla="*/ 1016794 h 1202531"/>
                <a:gd name="connsiteX21" fmla="*/ 685800 w 783431"/>
                <a:gd name="connsiteY21" fmla="*/ 997744 h 1202531"/>
                <a:gd name="connsiteX22" fmla="*/ 716756 w 783431"/>
                <a:gd name="connsiteY22" fmla="*/ 1002507 h 1202531"/>
                <a:gd name="connsiteX23" fmla="*/ 738187 w 783431"/>
                <a:gd name="connsiteY23" fmla="*/ 969169 h 1202531"/>
                <a:gd name="connsiteX24" fmla="*/ 783431 w 783431"/>
                <a:gd name="connsiteY24" fmla="*/ 933450 h 1202531"/>
                <a:gd name="connsiteX25" fmla="*/ 776287 w 783431"/>
                <a:gd name="connsiteY25" fmla="*/ 907257 h 1202531"/>
                <a:gd name="connsiteX26" fmla="*/ 752475 w 783431"/>
                <a:gd name="connsiteY26" fmla="*/ 888207 h 1202531"/>
                <a:gd name="connsiteX27" fmla="*/ 752475 w 783431"/>
                <a:gd name="connsiteY27" fmla="*/ 864394 h 1202531"/>
                <a:gd name="connsiteX28" fmla="*/ 728662 w 783431"/>
                <a:gd name="connsiteY28" fmla="*/ 852488 h 1202531"/>
                <a:gd name="connsiteX29" fmla="*/ 711994 w 783431"/>
                <a:gd name="connsiteY29" fmla="*/ 802482 h 1202531"/>
                <a:gd name="connsiteX30" fmla="*/ 688181 w 783431"/>
                <a:gd name="connsiteY30" fmla="*/ 814388 h 1202531"/>
                <a:gd name="connsiteX31" fmla="*/ 659606 w 783431"/>
                <a:gd name="connsiteY31" fmla="*/ 814388 h 1202531"/>
                <a:gd name="connsiteX32" fmla="*/ 647700 w 783431"/>
                <a:gd name="connsiteY32" fmla="*/ 847725 h 1202531"/>
                <a:gd name="connsiteX33" fmla="*/ 623887 w 783431"/>
                <a:gd name="connsiteY33" fmla="*/ 847725 h 1202531"/>
                <a:gd name="connsiteX34" fmla="*/ 576262 w 783431"/>
                <a:gd name="connsiteY34" fmla="*/ 828675 h 1202531"/>
                <a:gd name="connsiteX35" fmla="*/ 554831 w 783431"/>
                <a:gd name="connsiteY35" fmla="*/ 816769 h 1202531"/>
                <a:gd name="connsiteX36" fmla="*/ 547687 w 783431"/>
                <a:gd name="connsiteY36" fmla="*/ 783432 h 1202531"/>
                <a:gd name="connsiteX37" fmla="*/ 561975 w 783431"/>
                <a:gd name="connsiteY37" fmla="*/ 754857 h 1202531"/>
                <a:gd name="connsiteX38" fmla="*/ 533400 w 783431"/>
                <a:gd name="connsiteY38" fmla="*/ 733425 h 1202531"/>
                <a:gd name="connsiteX39" fmla="*/ 509587 w 783431"/>
                <a:gd name="connsiteY39" fmla="*/ 711994 h 1202531"/>
                <a:gd name="connsiteX40" fmla="*/ 473869 w 783431"/>
                <a:gd name="connsiteY40" fmla="*/ 711994 h 1202531"/>
                <a:gd name="connsiteX41" fmla="*/ 435769 w 783431"/>
                <a:gd name="connsiteY41" fmla="*/ 711994 h 1202531"/>
                <a:gd name="connsiteX42" fmla="*/ 438150 w 783431"/>
                <a:gd name="connsiteY42" fmla="*/ 669132 h 1202531"/>
                <a:gd name="connsiteX43" fmla="*/ 428625 w 783431"/>
                <a:gd name="connsiteY43" fmla="*/ 642938 h 1202531"/>
                <a:gd name="connsiteX44" fmla="*/ 423862 w 783431"/>
                <a:gd name="connsiteY44" fmla="*/ 607219 h 1202531"/>
                <a:gd name="connsiteX45" fmla="*/ 426244 w 783431"/>
                <a:gd name="connsiteY45" fmla="*/ 578644 h 1202531"/>
                <a:gd name="connsiteX46" fmla="*/ 440531 w 783431"/>
                <a:gd name="connsiteY46" fmla="*/ 566738 h 1202531"/>
                <a:gd name="connsiteX47" fmla="*/ 450056 w 783431"/>
                <a:gd name="connsiteY47" fmla="*/ 535782 h 1202531"/>
                <a:gd name="connsiteX48" fmla="*/ 457200 w 783431"/>
                <a:gd name="connsiteY48" fmla="*/ 519113 h 1202531"/>
                <a:gd name="connsiteX49" fmla="*/ 481012 w 783431"/>
                <a:gd name="connsiteY49" fmla="*/ 526257 h 1202531"/>
                <a:gd name="connsiteX50" fmla="*/ 495300 w 783431"/>
                <a:gd name="connsiteY50" fmla="*/ 576263 h 1202531"/>
                <a:gd name="connsiteX51" fmla="*/ 507206 w 783431"/>
                <a:gd name="connsiteY51" fmla="*/ 581025 h 1202531"/>
                <a:gd name="connsiteX52" fmla="*/ 526256 w 783431"/>
                <a:gd name="connsiteY52" fmla="*/ 583407 h 1202531"/>
                <a:gd name="connsiteX53" fmla="*/ 554831 w 783431"/>
                <a:gd name="connsiteY53" fmla="*/ 583407 h 1202531"/>
                <a:gd name="connsiteX54" fmla="*/ 557212 w 783431"/>
                <a:gd name="connsiteY54" fmla="*/ 547688 h 1202531"/>
                <a:gd name="connsiteX55" fmla="*/ 545306 w 783431"/>
                <a:gd name="connsiteY55" fmla="*/ 502444 h 1202531"/>
                <a:gd name="connsiteX56" fmla="*/ 545306 w 783431"/>
                <a:gd name="connsiteY56" fmla="*/ 476250 h 1202531"/>
                <a:gd name="connsiteX57" fmla="*/ 581025 w 783431"/>
                <a:gd name="connsiteY57" fmla="*/ 454819 h 1202531"/>
                <a:gd name="connsiteX58" fmla="*/ 604837 w 783431"/>
                <a:gd name="connsiteY58" fmla="*/ 435769 h 1202531"/>
                <a:gd name="connsiteX59" fmla="*/ 640556 w 783431"/>
                <a:gd name="connsiteY59" fmla="*/ 414338 h 1202531"/>
                <a:gd name="connsiteX60" fmla="*/ 645319 w 783431"/>
                <a:gd name="connsiteY60" fmla="*/ 395288 h 1202531"/>
                <a:gd name="connsiteX61" fmla="*/ 633412 w 783431"/>
                <a:gd name="connsiteY61" fmla="*/ 371475 h 1202531"/>
                <a:gd name="connsiteX62" fmla="*/ 614362 w 783431"/>
                <a:gd name="connsiteY62" fmla="*/ 369094 h 1202531"/>
                <a:gd name="connsiteX63" fmla="*/ 609600 w 783431"/>
                <a:gd name="connsiteY63" fmla="*/ 366713 h 1202531"/>
                <a:gd name="connsiteX64" fmla="*/ 597694 w 783431"/>
                <a:gd name="connsiteY64" fmla="*/ 357188 h 1202531"/>
                <a:gd name="connsiteX65" fmla="*/ 611981 w 783431"/>
                <a:gd name="connsiteY65" fmla="*/ 345282 h 1202531"/>
                <a:gd name="connsiteX66" fmla="*/ 652462 w 783431"/>
                <a:gd name="connsiteY66" fmla="*/ 316707 h 1202531"/>
                <a:gd name="connsiteX67" fmla="*/ 678656 w 783431"/>
                <a:gd name="connsiteY67" fmla="*/ 264319 h 1202531"/>
                <a:gd name="connsiteX68" fmla="*/ 666750 w 783431"/>
                <a:gd name="connsiteY68" fmla="*/ 242888 h 1202531"/>
                <a:gd name="connsiteX69" fmla="*/ 638175 w 783431"/>
                <a:gd name="connsiteY69" fmla="*/ 219075 h 1202531"/>
                <a:gd name="connsiteX70" fmla="*/ 642937 w 783431"/>
                <a:gd name="connsiteY70" fmla="*/ 180975 h 1202531"/>
                <a:gd name="connsiteX71" fmla="*/ 673894 w 783431"/>
                <a:gd name="connsiteY71" fmla="*/ 171450 h 1202531"/>
                <a:gd name="connsiteX72" fmla="*/ 700087 w 783431"/>
                <a:gd name="connsiteY72" fmla="*/ 142875 h 1202531"/>
                <a:gd name="connsiteX73" fmla="*/ 700087 w 783431"/>
                <a:gd name="connsiteY73" fmla="*/ 111919 h 1202531"/>
                <a:gd name="connsiteX74" fmla="*/ 666750 w 783431"/>
                <a:gd name="connsiteY74" fmla="*/ 107157 h 1202531"/>
                <a:gd name="connsiteX75" fmla="*/ 645319 w 783431"/>
                <a:gd name="connsiteY75" fmla="*/ 102394 h 1202531"/>
                <a:gd name="connsiteX76" fmla="*/ 645319 w 783431"/>
                <a:gd name="connsiteY76" fmla="*/ 102394 h 1202531"/>
                <a:gd name="connsiteX77" fmla="*/ 678656 w 783431"/>
                <a:gd name="connsiteY77" fmla="*/ 69057 h 1202531"/>
                <a:gd name="connsiteX78" fmla="*/ 685800 w 783431"/>
                <a:gd name="connsiteY78" fmla="*/ 40482 h 1202531"/>
                <a:gd name="connsiteX79" fmla="*/ 678656 w 783431"/>
                <a:gd name="connsiteY79" fmla="*/ 21432 h 1202531"/>
                <a:gd name="connsiteX80" fmla="*/ 695325 w 783431"/>
                <a:gd name="connsiteY80" fmla="*/ 2382 h 1202531"/>
                <a:gd name="connsiteX81" fmla="*/ 628650 w 783431"/>
                <a:gd name="connsiteY81" fmla="*/ 0 h 1202531"/>
                <a:gd name="connsiteX82" fmla="*/ 552450 w 783431"/>
                <a:gd name="connsiteY82" fmla="*/ 52388 h 1202531"/>
                <a:gd name="connsiteX83" fmla="*/ 538162 w 783431"/>
                <a:gd name="connsiteY83" fmla="*/ 90488 h 1202531"/>
                <a:gd name="connsiteX84" fmla="*/ 445294 w 783431"/>
                <a:gd name="connsiteY84" fmla="*/ 126207 h 1202531"/>
                <a:gd name="connsiteX85" fmla="*/ 397669 w 783431"/>
                <a:gd name="connsiteY85" fmla="*/ 159544 h 1202531"/>
                <a:gd name="connsiteX86" fmla="*/ 376237 w 783431"/>
                <a:gd name="connsiteY86" fmla="*/ 190500 h 1202531"/>
                <a:gd name="connsiteX87" fmla="*/ 350044 w 783431"/>
                <a:gd name="connsiteY87" fmla="*/ 140494 h 1202531"/>
                <a:gd name="connsiteX88" fmla="*/ 316706 w 783431"/>
                <a:gd name="connsiteY88" fmla="*/ 140494 h 1202531"/>
                <a:gd name="connsiteX89" fmla="*/ 304800 w 783431"/>
                <a:gd name="connsiteY89" fmla="*/ 166688 h 1202531"/>
                <a:gd name="connsiteX90" fmla="*/ 280987 w 783431"/>
                <a:gd name="connsiteY90" fmla="*/ 230982 h 1202531"/>
                <a:gd name="connsiteX91" fmla="*/ 154781 w 783431"/>
                <a:gd name="connsiteY91" fmla="*/ 223838 h 1202531"/>
                <a:gd name="connsiteX92" fmla="*/ 140494 w 783431"/>
                <a:gd name="connsiteY92" fmla="*/ 245269 h 1202531"/>
                <a:gd name="connsiteX93" fmla="*/ 138112 w 783431"/>
                <a:gd name="connsiteY93" fmla="*/ 280988 h 1202531"/>
                <a:gd name="connsiteX94" fmla="*/ 66675 w 783431"/>
                <a:gd name="connsiteY94" fmla="*/ 309563 h 1202531"/>
                <a:gd name="connsiteX95" fmla="*/ 54769 w 783431"/>
                <a:gd name="connsiteY95" fmla="*/ 323850 h 1202531"/>
                <a:gd name="connsiteX96" fmla="*/ 66675 w 783431"/>
                <a:gd name="connsiteY96" fmla="*/ 381000 h 1202531"/>
                <a:gd name="connsiteX97" fmla="*/ 19050 w 783431"/>
                <a:gd name="connsiteY97" fmla="*/ 423863 h 1202531"/>
                <a:gd name="connsiteX98" fmla="*/ 26194 w 783431"/>
                <a:gd name="connsiteY98" fmla="*/ 490538 h 1202531"/>
                <a:gd name="connsiteX99" fmla="*/ 33337 w 783431"/>
                <a:gd name="connsiteY99" fmla="*/ 554832 h 1202531"/>
                <a:gd name="connsiteX100" fmla="*/ 0 w 783431"/>
                <a:gd name="connsiteY100" fmla="*/ 614363 h 1202531"/>
                <a:gd name="connsiteX0" fmla="*/ 0 w 783431"/>
                <a:gd name="connsiteY0" fmla="*/ 614363 h 1202531"/>
                <a:gd name="connsiteX1" fmla="*/ 21431 w 783431"/>
                <a:gd name="connsiteY1" fmla="*/ 661988 h 1202531"/>
                <a:gd name="connsiteX2" fmla="*/ 28575 w 783431"/>
                <a:gd name="connsiteY2" fmla="*/ 742950 h 1202531"/>
                <a:gd name="connsiteX3" fmla="*/ 76200 w 783431"/>
                <a:gd name="connsiteY3" fmla="*/ 814388 h 1202531"/>
                <a:gd name="connsiteX4" fmla="*/ 102394 w 783431"/>
                <a:gd name="connsiteY4" fmla="*/ 919163 h 1202531"/>
                <a:gd name="connsiteX5" fmla="*/ 116681 w 783431"/>
                <a:gd name="connsiteY5" fmla="*/ 947738 h 1202531"/>
                <a:gd name="connsiteX6" fmla="*/ 130969 w 783431"/>
                <a:gd name="connsiteY6" fmla="*/ 995363 h 1202531"/>
                <a:gd name="connsiteX7" fmla="*/ 150019 w 783431"/>
                <a:gd name="connsiteY7" fmla="*/ 1023938 h 1202531"/>
                <a:gd name="connsiteX8" fmla="*/ 159544 w 783431"/>
                <a:gd name="connsiteY8" fmla="*/ 1042988 h 1202531"/>
                <a:gd name="connsiteX9" fmla="*/ 197644 w 783431"/>
                <a:gd name="connsiteY9" fmla="*/ 1069182 h 1202531"/>
                <a:gd name="connsiteX10" fmla="*/ 245269 w 783431"/>
                <a:gd name="connsiteY10" fmla="*/ 1090613 h 1202531"/>
                <a:gd name="connsiteX11" fmla="*/ 264318 w 783431"/>
                <a:gd name="connsiteY11" fmla="*/ 1131094 h 1202531"/>
                <a:gd name="connsiteX12" fmla="*/ 295275 w 783431"/>
                <a:gd name="connsiteY12" fmla="*/ 1164431 h 1202531"/>
                <a:gd name="connsiteX13" fmla="*/ 385762 w 783431"/>
                <a:gd name="connsiteY13" fmla="*/ 1200149 h 1202531"/>
                <a:gd name="connsiteX14" fmla="*/ 469106 w 783431"/>
                <a:gd name="connsiteY14" fmla="*/ 1181100 h 1202531"/>
                <a:gd name="connsiteX15" fmla="*/ 554831 w 783431"/>
                <a:gd name="connsiteY15" fmla="*/ 1202531 h 1202531"/>
                <a:gd name="connsiteX16" fmla="*/ 592931 w 783431"/>
                <a:gd name="connsiteY16" fmla="*/ 1126331 h 1202531"/>
                <a:gd name="connsiteX17" fmla="*/ 604837 w 783431"/>
                <a:gd name="connsiteY17" fmla="*/ 1085850 h 1202531"/>
                <a:gd name="connsiteX18" fmla="*/ 585787 w 783431"/>
                <a:gd name="connsiteY18" fmla="*/ 1035844 h 1202531"/>
                <a:gd name="connsiteX19" fmla="*/ 607219 w 783431"/>
                <a:gd name="connsiteY19" fmla="*/ 1021557 h 1202531"/>
                <a:gd name="connsiteX20" fmla="*/ 645319 w 783431"/>
                <a:gd name="connsiteY20" fmla="*/ 1016794 h 1202531"/>
                <a:gd name="connsiteX21" fmla="*/ 685800 w 783431"/>
                <a:gd name="connsiteY21" fmla="*/ 997744 h 1202531"/>
                <a:gd name="connsiteX22" fmla="*/ 716756 w 783431"/>
                <a:gd name="connsiteY22" fmla="*/ 1002507 h 1202531"/>
                <a:gd name="connsiteX23" fmla="*/ 738187 w 783431"/>
                <a:gd name="connsiteY23" fmla="*/ 969169 h 1202531"/>
                <a:gd name="connsiteX24" fmla="*/ 783431 w 783431"/>
                <a:gd name="connsiteY24" fmla="*/ 933450 h 1202531"/>
                <a:gd name="connsiteX25" fmla="*/ 776287 w 783431"/>
                <a:gd name="connsiteY25" fmla="*/ 907257 h 1202531"/>
                <a:gd name="connsiteX26" fmla="*/ 752475 w 783431"/>
                <a:gd name="connsiteY26" fmla="*/ 888207 h 1202531"/>
                <a:gd name="connsiteX27" fmla="*/ 752475 w 783431"/>
                <a:gd name="connsiteY27" fmla="*/ 864394 h 1202531"/>
                <a:gd name="connsiteX28" fmla="*/ 728662 w 783431"/>
                <a:gd name="connsiteY28" fmla="*/ 852488 h 1202531"/>
                <a:gd name="connsiteX29" fmla="*/ 711994 w 783431"/>
                <a:gd name="connsiteY29" fmla="*/ 802482 h 1202531"/>
                <a:gd name="connsiteX30" fmla="*/ 688181 w 783431"/>
                <a:gd name="connsiteY30" fmla="*/ 814388 h 1202531"/>
                <a:gd name="connsiteX31" fmla="*/ 659606 w 783431"/>
                <a:gd name="connsiteY31" fmla="*/ 814388 h 1202531"/>
                <a:gd name="connsiteX32" fmla="*/ 647700 w 783431"/>
                <a:gd name="connsiteY32" fmla="*/ 847725 h 1202531"/>
                <a:gd name="connsiteX33" fmla="*/ 623887 w 783431"/>
                <a:gd name="connsiteY33" fmla="*/ 847725 h 1202531"/>
                <a:gd name="connsiteX34" fmla="*/ 576262 w 783431"/>
                <a:gd name="connsiteY34" fmla="*/ 828675 h 1202531"/>
                <a:gd name="connsiteX35" fmla="*/ 554831 w 783431"/>
                <a:gd name="connsiteY35" fmla="*/ 816769 h 1202531"/>
                <a:gd name="connsiteX36" fmla="*/ 547687 w 783431"/>
                <a:gd name="connsiteY36" fmla="*/ 783432 h 1202531"/>
                <a:gd name="connsiteX37" fmla="*/ 561975 w 783431"/>
                <a:gd name="connsiteY37" fmla="*/ 754857 h 1202531"/>
                <a:gd name="connsiteX38" fmla="*/ 533400 w 783431"/>
                <a:gd name="connsiteY38" fmla="*/ 733425 h 1202531"/>
                <a:gd name="connsiteX39" fmla="*/ 509587 w 783431"/>
                <a:gd name="connsiteY39" fmla="*/ 711994 h 1202531"/>
                <a:gd name="connsiteX40" fmla="*/ 473869 w 783431"/>
                <a:gd name="connsiteY40" fmla="*/ 711994 h 1202531"/>
                <a:gd name="connsiteX41" fmla="*/ 435769 w 783431"/>
                <a:gd name="connsiteY41" fmla="*/ 711994 h 1202531"/>
                <a:gd name="connsiteX42" fmla="*/ 438150 w 783431"/>
                <a:gd name="connsiteY42" fmla="*/ 669132 h 1202531"/>
                <a:gd name="connsiteX43" fmla="*/ 428625 w 783431"/>
                <a:gd name="connsiteY43" fmla="*/ 642938 h 1202531"/>
                <a:gd name="connsiteX44" fmla="*/ 423862 w 783431"/>
                <a:gd name="connsiteY44" fmla="*/ 607219 h 1202531"/>
                <a:gd name="connsiteX45" fmla="*/ 426244 w 783431"/>
                <a:gd name="connsiteY45" fmla="*/ 578644 h 1202531"/>
                <a:gd name="connsiteX46" fmla="*/ 440531 w 783431"/>
                <a:gd name="connsiteY46" fmla="*/ 566738 h 1202531"/>
                <a:gd name="connsiteX47" fmla="*/ 450056 w 783431"/>
                <a:gd name="connsiteY47" fmla="*/ 535782 h 1202531"/>
                <a:gd name="connsiteX48" fmla="*/ 457200 w 783431"/>
                <a:gd name="connsiteY48" fmla="*/ 519113 h 1202531"/>
                <a:gd name="connsiteX49" fmla="*/ 481012 w 783431"/>
                <a:gd name="connsiteY49" fmla="*/ 526257 h 1202531"/>
                <a:gd name="connsiteX50" fmla="*/ 495300 w 783431"/>
                <a:gd name="connsiteY50" fmla="*/ 576263 h 1202531"/>
                <a:gd name="connsiteX51" fmla="*/ 507206 w 783431"/>
                <a:gd name="connsiteY51" fmla="*/ 581025 h 1202531"/>
                <a:gd name="connsiteX52" fmla="*/ 526256 w 783431"/>
                <a:gd name="connsiteY52" fmla="*/ 583407 h 1202531"/>
                <a:gd name="connsiteX53" fmla="*/ 554831 w 783431"/>
                <a:gd name="connsiteY53" fmla="*/ 583407 h 1202531"/>
                <a:gd name="connsiteX54" fmla="*/ 557212 w 783431"/>
                <a:gd name="connsiteY54" fmla="*/ 547688 h 1202531"/>
                <a:gd name="connsiteX55" fmla="*/ 545306 w 783431"/>
                <a:gd name="connsiteY55" fmla="*/ 502444 h 1202531"/>
                <a:gd name="connsiteX56" fmla="*/ 545306 w 783431"/>
                <a:gd name="connsiteY56" fmla="*/ 476250 h 1202531"/>
                <a:gd name="connsiteX57" fmla="*/ 581025 w 783431"/>
                <a:gd name="connsiteY57" fmla="*/ 454819 h 1202531"/>
                <a:gd name="connsiteX58" fmla="*/ 604837 w 783431"/>
                <a:gd name="connsiteY58" fmla="*/ 435769 h 1202531"/>
                <a:gd name="connsiteX59" fmla="*/ 640556 w 783431"/>
                <a:gd name="connsiteY59" fmla="*/ 414338 h 1202531"/>
                <a:gd name="connsiteX60" fmla="*/ 645319 w 783431"/>
                <a:gd name="connsiteY60" fmla="*/ 395288 h 1202531"/>
                <a:gd name="connsiteX61" fmla="*/ 633412 w 783431"/>
                <a:gd name="connsiteY61" fmla="*/ 371475 h 1202531"/>
                <a:gd name="connsiteX62" fmla="*/ 614362 w 783431"/>
                <a:gd name="connsiteY62" fmla="*/ 369094 h 1202531"/>
                <a:gd name="connsiteX63" fmla="*/ 609600 w 783431"/>
                <a:gd name="connsiteY63" fmla="*/ 366713 h 1202531"/>
                <a:gd name="connsiteX64" fmla="*/ 597694 w 783431"/>
                <a:gd name="connsiteY64" fmla="*/ 357188 h 1202531"/>
                <a:gd name="connsiteX65" fmla="*/ 611981 w 783431"/>
                <a:gd name="connsiteY65" fmla="*/ 345282 h 1202531"/>
                <a:gd name="connsiteX66" fmla="*/ 652462 w 783431"/>
                <a:gd name="connsiteY66" fmla="*/ 316707 h 1202531"/>
                <a:gd name="connsiteX67" fmla="*/ 678656 w 783431"/>
                <a:gd name="connsiteY67" fmla="*/ 264319 h 1202531"/>
                <a:gd name="connsiteX68" fmla="*/ 666750 w 783431"/>
                <a:gd name="connsiteY68" fmla="*/ 242888 h 1202531"/>
                <a:gd name="connsiteX69" fmla="*/ 638175 w 783431"/>
                <a:gd name="connsiteY69" fmla="*/ 219075 h 1202531"/>
                <a:gd name="connsiteX70" fmla="*/ 642937 w 783431"/>
                <a:gd name="connsiteY70" fmla="*/ 180975 h 1202531"/>
                <a:gd name="connsiteX71" fmla="*/ 673894 w 783431"/>
                <a:gd name="connsiteY71" fmla="*/ 171450 h 1202531"/>
                <a:gd name="connsiteX72" fmla="*/ 700087 w 783431"/>
                <a:gd name="connsiteY72" fmla="*/ 142875 h 1202531"/>
                <a:gd name="connsiteX73" fmla="*/ 700087 w 783431"/>
                <a:gd name="connsiteY73" fmla="*/ 111919 h 1202531"/>
                <a:gd name="connsiteX74" fmla="*/ 666750 w 783431"/>
                <a:gd name="connsiteY74" fmla="*/ 107157 h 1202531"/>
                <a:gd name="connsiteX75" fmla="*/ 645319 w 783431"/>
                <a:gd name="connsiteY75" fmla="*/ 102394 h 1202531"/>
                <a:gd name="connsiteX76" fmla="*/ 645319 w 783431"/>
                <a:gd name="connsiteY76" fmla="*/ 102394 h 1202531"/>
                <a:gd name="connsiteX77" fmla="*/ 678656 w 783431"/>
                <a:gd name="connsiteY77" fmla="*/ 69057 h 1202531"/>
                <a:gd name="connsiteX78" fmla="*/ 685800 w 783431"/>
                <a:gd name="connsiteY78" fmla="*/ 40482 h 1202531"/>
                <a:gd name="connsiteX79" fmla="*/ 678656 w 783431"/>
                <a:gd name="connsiteY79" fmla="*/ 21432 h 1202531"/>
                <a:gd name="connsiteX80" fmla="*/ 695325 w 783431"/>
                <a:gd name="connsiteY80" fmla="*/ 2382 h 1202531"/>
                <a:gd name="connsiteX81" fmla="*/ 628650 w 783431"/>
                <a:gd name="connsiteY81" fmla="*/ 0 h 1202531"/>
                <a:gd name="connsiteX82" fmla="*/ 552450 w 783431"/>
                <a:gd name="connsiteY82" fmla="*/ 52388 h 1202531"/>
                <a:gd name="connsiteX83" fmla="*/ 538162 w 783431"/>
                <a:gd name="connsiteY83" fmla="*/ 90488 h 1202531"/>
                <a:gd name="connsiteX84" fmla="*/ 445294 w 783431"/>
                <a:gd name="connsiteY84" fmla="*/ 126207 h 1202531"/>
                <a:gd name="connsiteX85" fmla="*/ 397669 w 783431"/>
                <a:gd name="connsiteY85" fmla="*/ 159544 h 1202531"/>
                <a:gd name="connsiteX86" fmla="*/ 376237 w 783431"/>
                <a:gd name="connsiteY86" fmla="*/ 190500 h 1202531"/>
                <a:gd name="connsiteX87" fmla="*/ 350044 w 783431"/>
                <a:gd name="connsiteY87" fmla="*/ 140494 h 1202531"/>
                <a:gd name="connsiteX88" fmla="*/ 316706 w 783431"/>
                <a:gd name="connsiteY88" fmla="*/ 140494 h 1202531"/>
                <a:gd name="connsiteX89" fmla="*/ 304800 w 783431"/>
                <a:gd name="connsiteY89" fmla="*/ 166688 h 1202531"/>
                <a:gd name="connsiteX90" fmla="*/ 280987 w 783431"/>
                <a:gd name="connsiteY90" fmla="*/ 230982 h 1202531"/>
                <a:gd name="connsiteX91" fmla="*/ 154781 w 783431"/>
                <a:gd name="connsiteY91" fmla="*/ 223838 h 1202531"/>
                <a:gd name="connsiteX92" fmla="*/ 140494 w 783431"/>
                <a:gd name="connsiteY92" fmla="*/ 245269 h 1202531"/>
                <a:gd name="connsiteX93" fmla="*/ 138112 w 783431"/>
                <a:gd name="connsiteY93" fmla="*/ 280988 h 1202531"/>
                <a:gd name="connsiteX94" fmla="*/ 66675 w 783431"/>
                <a:gd name="connsiteY94" fmla="*/ 309563 h 1202531"/>
                <a:gd name="connsiteX95" fmla="*/ 54769 w 783431"/>
                <a:gd name="connsiteY95" fmla="*/ 323850 h 1202531"/>
                <a:gd name="connsiteX96" fmla="*/ 66675 w 783431"/>
                <a:gd name="connsiteY96" fmla="*/ 381000 h 1202531"/>
                <a:gd name="connsiteX97" fmla="*/ 19050 w 783431"/>
                <a:gd name="connsiteY97" fmla="*/ 423863 h 1202531"/>
                <a:gd name="connsiteX98" fmla="*/ 26194 w 783431"/>
                <a:gd name="connsiteY98" fmla="*/ 490538 h 1202531"/>
                <a:gd name="connsiteX99" fmla="*/ 33337 w 783431"/>
                <a:gd name="connsiteY99" fmla="*/ 554832 h 1202531"/>
                <a:gd name="connsiteX100" fmla="*/ 0 w 783431"/>
                <a:gd name="connsiteY100" fmla="*/ 614363 h 1202531"/>
                <a:gd name="connsiteX0" fmla="*/ 0 w 783431"/>
                <a:gd name="connsiteY0" fmla="*/ 614363 h 1202531"/>
                <a:gd name="connsiteX1" fmla="*/ 21431 w 783431"/>
                <a:gd name="connsiteY1" fmla="*/ 661988 h 1202531"/>
                <a:gd name="connsiteX2" fmla="*/ 28575 w 783431"/>
                <a:gd name="connsiteY2" fmla="*/ 742950 h 1202531"/>
                <a:gd name="connsiteX3" fmla="*/ 76200 w 783431"/>
                <a:gd name="connsiteY3" fmla="*/ 814388 h 1202531"/>
                <a:gd name="connsiteX4" fmla="*/ 102394 w 783431"/>
                <a:gd name="connsiteY4" fmla="*/ 919163 h 1202531"/>
                <a:gd name="connsiteX5" fmla="*/ 116681 w 783431"/>
                <a:gd name="connsiteY5" fmla="*/ 947738 h 1202531"/>
                <a:gd name="connsiteX6" fmla="*/ 130969 w 783431"/>
                <a:gd name="connsiteY6" fmla="*/ 995363 h 1202531"/>
                <a:gd name="connsiteX7" fmla="*/ 150019 w 783431"/>
                <a:gd name="connsiteY7" fmla="*/ 1023938 h 1202531"/>
                <a:gd name="connsiteX8" fmla="*/ 159544 w 783431"/>
                <a:gd name="connsiteY8" fmla="*/ 1042988 h 1202531"/>
                <a:gd name="connsiteX9" fmla="*/ 197644 w 783431"/>
                <a:gd name="connsiteY9" fmla="*/ 1069182 h 1202531"/>
                <a:gd name="connsiteX10" fmla="*/ 245269 w 783431"/>
                <a:gd name="connsiteY10" fmla="*/ 1090613 h 1202531"/>
                <a:gd name="connsiteX11" fmla="*/ 264318 w 783431"/>
                <a:gd name="connsiteY11" fmla="*/ 1131094 h 1202531"/>
                <a:gd name="connsiteX12" fmla="*/ 295275 w 783431"/>
                <a:gd name="connsiteY12" fmla="*/ 1164431 h 1202531"/>
                <a:gd name="connsiteX13" fmla="*/ 385762 w 783431"/>
                <a:gd name="connsiteY13" fmla="*/ 1200149 h 1202531"/>
                <a:gd name="connsiteX14" fmla="*/ 419100 w 783431"/>
                <a:gd name="connsiteY14" fmla="*/ 1190624 h 1202531"/>
                <a:gd name="connsiteX15" fmla="*/ 469106 w 783431"/>
                <a:gd name="connsiteY15" fmla="*/ 1181100 h 1202531"/>
                <a:gd name="connsiteX16" fmla="*/ 554831 w 783431"/>
                <a:gd name="connsiteY16" fmla="*/ 1202531 h 1202531"/>
                <a:gd name="connsiteX17" fmla="*/ 592931 w 783431"/>
                <a:gd name="connsiteY17" fmla="*/ 1126331 h 1202531"/>
                <a:gd name="connsiteX18" fmla="*/ 604837 w 783431"/>
                <a:gd name="connsiteY18" fmla="*/ 1085850 h 1202531"/>
                <a:gd name="connsiteX19" fmla="*/ 585787 w 783431"/>
                <a:gd name="connsiteY19" fmla="*/ 1035844 h 1202531"/>
                <a:gd name="connsiteX20" fmla="*/ 607219 w 783431"/>
                <a:gd name="connsiteY20" fmla="*/ 1021557 h 1202531"/>
                <a:gd name="connsiteX21" fmla="*/ 645319 w 783431"/>
                <a:gd name="connsiteY21" fmla="*/ 1016794 h 1202531"/>
                <a:gd name="connsiteX22" fmla="*/ 685800 w 783431"/>
                <a:gd name="connsiteY22" fmla="*/ 997744 h 1202531"/>
                <a:gd name="connsiteX23" fmla="*/ 716756 w 783431"/>
                <a:gd name="connsiteY23" fmla="*/ 1002507 h 1202531"/>
                <a:gd name="connsiteX24" fmla="*/ 738187 w 783431"/>
                <a:gd name="connsiteY24" fmla="*/ 969169 h 1202531"/>
                <a:gd name="connsiteX25" fmla="*/ 783431 w 783431"/>
                <a:gd name="connsiteY25" fmla="*/ 933450 h 1202531"/>
                <a:gd name="connsiteX26" fmla="*/ 776287 w 783431"/>
                <a:gd name="connsiteY26" fmla="*/ 907257 h 1202531"/>
                <a:gd name="connsiteX27" fmla="*/ 752475 w 783431"/>
                <a:gd name="connsiteY27" fmla="*/ 888207 h 1202531"/>
                <a:gd name="connsiteX28" fmla="*/ 752475 w 783431"/>
                <a:gd name="connsiteY28" fmla="*/ 864394 h 1202531"/>
                <a:gd name="connsiteX29" fmla="*/ 728662 w 783431"/>
                <a:gd name="connsiteY29" fmla="*/ 852488 h 1202531"/>
                <a:gd name="connsiteX30" fmla="*/ 711994 w 783431"/>
                <a:gd name="connsiteY30" fmla="*/ 802482 h 1202531"/>
                <a:gd name="connsiteX31" fmla="*/ 688181 w 783431"/>
                <a:gd name="connsiteY31" fmla="*/ 814388 h 1202531"/>
                <a:gd name="connsiteX32" fmla="*/ 659606 w 783431"/>
                <a:gd name="connsiteY32" fmla="*/ 814388 h 1202531"/>
                <a:gd name="connsiteX33" fmla="*/ 647700 w 783431"/>
                <a:gd name="connsiteY33" fmla="*/ 847725 h 1202531"/>
                <a:gd name="connsiteX34" fmla="*/ 623887 w 783431"/>
                <a:gd name="connsiteY34" fmla="*/ 847725 h 1202531"/>
                <a:gd name="connsiteX35" fmla="*/ 576262 w 783431"/>
                <a:gd name="connsiteY35" fmla="*/ 828675 h 1202531"/>
                <a:gd name="connsiteX36" fmla="*/ 554831 w 783431"/>
                <a:gd name="connsiteY36" fmla="*/ 816769 h 1202531"/>
                <a:gd name="connsiteX37" fmla="*/ 547687 w 783431"/>
                <a:gd name="connsiteY37" fmla="*/ 783432 h 1202531"/>
                <a:gd name="connsiteX38" fmla="*/ 561975 w 783431"/>
                <a:gd name="connsiteY38" fmla="*/ 754857 h 1202531"/>
                <a:gd name="connsiteX39" fmla="*/ 533400 w 783431"/>
                <a:gd name="connsiteY39" fmla="*/ 733425 h 1202531"/>
                <a:gd name="connsiteX40" fmla="*/ 509587 w 783431"/>
                <a:gd name="connsiteY40" fmla="*/ 711994 h 1202531"/>
                <a:gd name="connsiteX41" fmla="*/ 473869 w 783431"/>
                <a:gd name="connsiteY41" fmla="*/ 711994 h 1202531"/>
                <a:gd name="connsiteX42" fmla="*/ 435769 w 783431"/>
                <a:gd name="connsiteY42" fmla="*/ 711994 h 1202531"/>
                <a:gd name="connsiteX43" fmla="*/ 438150 w 783431"/>
                <a:gd name="connsiteY43" fmla="*/ 669132 h 1202531"/>
                <a:gd name="connsiteX44" fmla="*/ 428625 w 783431"/>
                <a:gd name="connsiteY44" fmla="*/ 642938 h 1202531"/>
                <a:gd name="connsiteX45" fmla="*/ 423862 w 783431"/>
                <a:gd name="connsiteY45" fmla="*/ 607219 h 1202531"/>
                <a:gd name="connsiteX46" fmla="*/ 426244 w 783431"/>
                <a:gd name="connsiteY46" fmla="*/ 578644 h 1202531"/>
                <a:gd name="connsiteX47" fmla="*/ 440531 w 783431"/>
                <a:gd name="connsiteY47" fmla="*/ 566738 h 1202531"/>
                <a:gd name="connsiteX48" fmla="*/ 450056 w 783431"/>
                <a:gd name="connsiteY48" fmla="*/ 535782 h 1202531"/>
                <a:gd name="connsiteX49" fmla="*/ 457200 w 783431"/>
                <a:gd name="connsiteY49" fmla="*/ 519113 h 1202531"/>
                <a:gd name="connsiteX50" fmla="*/ 481012 w 783431"/>
                <a:gd name="connsiteY50" fmla="*/ 526257 h 1202531"/>
                <a:gd name="connsiteX51" fmla="*/ 495300 w 783431"/>
                <a:gd name="connsiteY51" fmla="*/ 576263 h 1202531"/>
                <a:gd name="connsiteX52" fmla="*/ 507206 w 783431"/>
                <a:gd name="connsiteY52" fmla="*/ 581025 h 1202531"/>
                <a:gd name="connsiteX53" fmla="*/ 526256 w 783431"/>
                <a:gd name="connsiteY53" fmla="*/ 583407 h 1202531"/>
                <a:gd name="connsiteX54" fmla="*/ 554831 w 783431"/>
                <a:gd name="connsiteY54" fmla="*/ 583407 h 1202531"/>
                <a:gd name="connsiteX55" fmla="*/ 557212 w 783431"/>
                <a:gd name="connsiteY55" fmla="*/ 547688 h 1202531"/>
                <a:gd name="connsiteX56" fmla="*/ 545306 w 783431"/>
                <a:gd name="connsiteY56" fmla="*/ 502444 h 1202531"/>
                <a:gd name="connsiteX57" fmla="*/ 545306 w 783431"/>
                <a:gd name="connsiteY57" fmla="*/ 476250 h 1202531"/>
                <a:gd name="connsiteX58" fmla="*/ 581025 w 783431"/>
                <a:gd name="connsiteY58" fmla="*/ 454819 h 1202531"/>
                <a:gd name="connsiteX59" fmla="*/ 604837 w 783431"/>
                <a:gd name="connsiteY59" fmla="*/ 435769 h 1202531"/>
                <a:gd name="connsiteX60" fmla="*/ 640556 w 783431"/>
                <a:gd name="connsiteY60" fmla="*/ 414338 h 1202531"/>
                <a:gd name="connsiteX61" fmla="*/ 645319 w 783431"/>
                <a:gd name="connsiteY61" fmla="*/ 395288 h 1202531"/>
                <a:gd name="connsiteX62" fmla="*/ 633412 w 783431"/>
                <a:gd name="connsiteY62" fmla="*/ 371475 h 1202531"/>
                <a:gd name="connsiteX63" fmla="*/ 614362 w 783431"/>
                <a:gd name="connsiteY63" fmla="*/ 369094 h 1202531"/>
                <a:gd name="connsiteX64" fmla="*/ 609600 w 783431"/>
                <a:gd name="connsiteY64" fmla="*/ 366713 h 1202531"/>
                <a:gd name="connsiteX65" fmla="*/ 597694 w 783431"/>
                <a:gd name="connsiteY65" fmla="*/ 357188 h 1202531"/>
                <a:gd name="connsiteX66" fmla="*/ 611981 w 783431"/>
                <a:gd name="connsiteY66" fmla="*/ 345282 h 1202531"/>
                <a:gd name="connsiteX67" fmla="*/ 652462 w 783431"/>
                <a:gd name="connsiteY67" fmla="*/ 316707 h 1202531"/>
                <a:gd name="connsiteX68" fmla="*/ 678656 w 783431"/>
                <a:gd name="connsiteY68" fmla="*/ 264319 h 1202531"/>
                <a:gd name="connsiteX69" fmla="*/ 666750 w 783431"/>
                <a:gd name="connsiteY69" fmla="*/ 242888 h 1202531"/>
                <a:gd name="connsiteX70" fmla="*/ 638175 w 783431"/>
                <a:gd name="connsiteY70" fmla="*/ 219075 h 1202531"/>
                <a:gd name="connsiteX71" fmla="*/ 642937 w 783431"/>
                <a:gd name="connsiteY71" fmla="*/ 180975 h 1202531"/>
                <a:gd name="connsiteX72" fmla="*/ 673894 w 783431"/>
                <a:gd name="connsiteY72" fmla="*/ 171450 h 1202531"/>
                <a:gd name="connsiteX73" fmla="*/ 700087 w 783431"/>
                <a:gd name="connsiteY73" fmla="*/ 142875 h 1202531"/>
                <a:gd name="connsiteX74" fmla="*/ 700087 w 783431"/>
                <a:gd name="connsiteY74" fmla="*/ 111919 h 1202531"/>
                <a:gd name="connsiteX75" fmla="*/ 666750 w 783431"/>
                <a:gd name="connsiteY75" fmla="*/ 107157 h 1202531"/>
                <a:gd name="connsiteX76" fmla="*/ 645319 w 783431"/>
                <a:gd name="connsiteY76" fmla="*/ 102394 h 1202531"/>
                <a:gd name="connsiteX77" fmla="*/ 645319 w 783431"/>
                <a:gd name="connsiteY77" fmla="*/ 102394 h 1202531"/>
                <a:gd name="connsiteX78" fmla="*/ 678656 w 783431"/>
                <a:gd name="connsiteY78" fmla="*/ 69057 h 1202531"/>
                <a:gd name="connsiteX79" fmla="*/ 685800 w 783431"/>
                <a:gd name="connsiteY79" fmla="*/ 40482 h 1202531"/>
                <a:gd name="connsiteX80" fmla="*/ 678656 w 783431"/>
                <a:gd name="connsiteY80" fmla="*/ 21432 h 1202531"/>
                <a:gd name="connsiteX81" fmla="*/ 695325 w 783431"/>
                <a:gd name="connsiteY81" fmla="*/ 2382 h 1202531"/>
                <a:gd name="connsiteX82" fmla="*/ 628650 w 783431"/>
                <a:gd name="connsiteY82" fmla="*/ 0 h 1202531"/>
                <a:gd name="connsiteX83" fmla="*/ 552450 w 783431"/>
                <a:gd name="connsiteY83" fmla="*/ 52388 h 1202531"/>
                <a:gd name="connsiteX84" fmla="*/ 538162 w 783431"/>
                <a:gd name="connsiteY84" fmla="*/ 90488 h 1202531"/>
                <a:gd name="connsiteX85" fmla="*/ 445294 w 783431"/>
                <a:gd name="connsiteY85" fmla="*/ 126207 h 1202531"/>
                <a:gd name="connsiteX86" fmla="*/ 397669 w 783431"/>
                <a:gd name="connsiteY86" fmla="*/ 159544 h 1202531"/>
                <a:gd name="connsiteX87" fmla="*/ 376237 w 783431"/>
                <a:gd name="connsiteY87" fmla="*/ 190500 h 1202531"/>
                <a:gd name="connsiteX88" fmla="*/ 350044 w 783431"/>
                <a:gd name="connsiteY88" fmla="*/ 140494 h 1202531"/>
                <a:gd name="connsiteX89" fmla="*/ 316706 w 783431"/>
                <a:gd name="connsiteY89" fmla="*/ 140494 h 1202531"/>
                <a:gd name="connsiteX90" fmla="*/ 304800 w 783431"/>
                <a:gd name="connsiteY90" fmla="*/ 166688 h 1202531"/>
                <a:gd name="connsiteX91" fmla="*/ 280987 w 783431"/>
                <a:gd name="connsiteY91" fmla="*/ 230982 h 1202531"/>
                <a:gd name="connsiteX92" fmla="*/ 154781 w 783431"/>
                <a:gd name="connsiteY92" fmla="*/ 223838 h 1202531"/>
                <a:gd name="connsiteX93" fmla="*/ 140494 w 783431"/>
                <a:gd name="connsiteY93" fmla="*/ 245269 h 1202531"/>
                <a:gd name="connsiteX94" fmla="*/ 138112 w 783431"/>
                <a:gd name="connsiteY94" fmla="*/ 280988 h 1202531"/>
                <a:gd name="connsiteX95" fmla="*/ 66675 w 783431"/>
                <a:gd name="connsiteY95" fmla="*/ 309563 h 1202531"/>
                <a:gd name="connsiteX96" fmla="*/ 54769 w 783431"/>
                <a:gd name="connsiteY96" fmla="*/ 323850 h 1202531"/>
                <a:gd name="connsiteX97" fmla="*/ 66675 w 783431"/>
                <a:gd name="connsiteY97" fmla="*/ 381000 h 1202531"/>
                <a:gd name="connsiteX98" fmla="*/ 19050 w 783431"/>
                <a:gd name="connsiteY98" fmla="*/ 423863 h 1202531"/>
                <a:gd name="connsiteX99" fmla="*/ 26194 w 783431"/>
                <a:gd name="connsiteY99" fmla="*/ 490538 h 1202531"/>
                <a:gd name="connsiteX100" fmla="*/ 33337 w 783431"/>
                <a:gd name="connsiteY100" fmla="*/ 554832 h 1202531"/>
                <a:gd name="connsiteX101" fmla="*/ 0 w 783431"/>
                <a:gd name="connsiteY101" fmla="*/ 614363 h 1202531"/>
                <a:gd name="connsiteX0" fmla="*/ 0 w 783431"/>
                <a:gd name="connsiteY0" fmla="*/ 614363 h 1276349"/>
                <a:gd name="connsiteX1" fmla="*/ 21431 w 783431"/>
                <a:gd name="connsiteY1" fmla="*/ 661988 h 1276349"/>
                <a:gd name="connsiteX2" fmla="*/ 28575 w 783431"/>
                <a:gd name="connsiteY2" fmla="*/ 742950 h 1276349"/>
                <a:gd name="connsiteX3" fmla="*/ 76200 w 783431"/>
                <a:gd name="connsiteY3" fmla="*/ 814388 h 1276349"/>
                <a:gd name="connsiteX4" fmla="*/ 102394 w 783431"/>
                <a:gd name="connsiteY4" fmla="*/ 919163 h 1276349"/>
                <a:gd name="connsiteX5" fmla="*/ 116681 w 783431"/>
                <a:gd name="connsiteY5" fmla="*/ 947738 h 1276349"/>
                <a:gd name="connsiteX6" fmla="*/ 130969 w 783431"/>
                <a:gd name="connsiteY6" fmla="*/ 995363 h 1276349"/>
                <a:gd name="connsiteX7" fmla="*/ 150019 w 783431"/>
                <a:gd name="connsiteY7" fmla="*/ 1023938 h 1276349"/>
                <a:gd name="connsiteX8" fmla="*/ 159544 w 783431"/>
                <a:gd name="connsiteY8" fmla="*/ 1042988 h 1276349"/>
                <a:gd name="connsiteX9" fmla="*/ 197644 w 783431"/>
                <a:gd name="connsiteY9" fmla="*/ 1069182 h 1276349"/>
                <a:gd name="connsiteX10" fmla="*/ 245269 w 783431"/>
                <a:gd name="connsiteY10" fmla="*/ 1090613 h 1276349"/>
                <a:gd name="connsiteX11" fmla="*/ 264318 w 783431"/>
                <a:gd name="connsiteY11" fmla="*/ 1131094 h 1276349"/>
                <a:gd name="connsiteX12" fmla="*/ 295275 w 783431"/>
                <a:gd name="connsiteY12" fmla="*/ 1164431 h 1276349"/>
                <a:gd name="connsiteX13" fmla="*/ 385762 w 783431"/>
                <a:gd name="connsiteY13" fmla="*/ 1200149 h 1276349"/>
                <a:gd name="connsiteX14" fmla="*/ 404812 w 783431"/>
                <a:gd name="connsiteY14" fmla="*/ 1276349 h 1276349"/>
                <a:gd name="connsiteX15" fmla="*/ 469106 w 783431"/>
                <a:gd name="connsiteY15" fmla="*/ 1181100 h 1276349"/>
                <a:gd name="connsiteX16" fmla="*/ 554831 w 783431"/>
                <a:gd name="connsiteY16" fmla="*/ 1202531 h 1276349"/>
                <a:gd name="connsiteX17" fmla="*/ 592931 w 783431"/>
                <a:gd name="connsiteY17" fmla="*/ 1126331 h 1276349"/>
                <a:gd name="connsiteX18" fmla="*/ 604837 w 783431"/>
                <a:gd name="connsiteY18" fmla="*/ 1085850 h 1276349"/>
                <a:gd name="connsiteX19" fmla="*/ 585787 w 783431"/>
                <a:gd name="connsiteY19" fmla="*/ 1035844 h 1276349"/>
                <a:gd name="connsiteX20" fmla="*/ 607219 w 783431"/>
                <a:gd name="connsiteY20" fmla="*/ 1021557 h 1276349"/>
                <a:gd name="connsiteX21" fmla="*/ 645319 w 783431"/>
                <a:gd name="connsiteY21" fmla="*/ 1016794 h 1276349"/>
                <a:gd name="connsiteX22" fmla="*/ 685800 w 783431"/>
                <a:gd name="connsiteY22" fmla="*/ 997744 h 1276349"/>
                <a:gd name="connsiteX23" fmla="*/ 716756 w 783431"/>
                <a:gd name="connsiteY23" fmla="*/ 1002507 h 1276349"/>
                <a:gd name="connsiteX24" fmla="*/ 738187 w 783431"/>
                <a:gd name="connsiteY24" fmla="*/ 969169 h 1276349"/>
                <a:gd name="connsiteX25" fmla="*/ 783431 w 783431"/>
                <a:gd name="connsiteY25" fmla="*/ 933450 h 1276349"/>
                <a:gd name="connsiteX26" fmla="*/ 776287 w 783431"/>
                <a:gd name="connsiteY26" fmla="*/ 907257 h 1276349"/>
                <a:gd name="connsiteX27" fmla="*/ 752475 w 783431"/>
                <a:gd name="connsiteY27" fmla="*/ 888207 h 1276349"/>
                <a:gd name="connsiteX28" fmla="*/ 752475 w 783431"/>
                <a:gd name="connsiteY28" fmla="*/ 864394 h 1276349"/>
                <a:gd name="connsiteX29" fmla="*/ 728662 w 783431"/>
                <a:gd name="connsiteY29" fmla="*/ 852488 h 1276349"/>
                <a:gd name="connsiteX30" fmla="*/ 711994 w 783431"/>
                <a:gd name="connsiteY30" fmla="*/ 802482 h 1276349"/>
                <a:gd name="connsiteX31" fmla="*/ 688181 w 783431"/>
                <a:gd name="connsiteY31" fmla="*/ 814388 h 1276349"/>
                <a:gd name="connsiteX32" fmla="*/ 659606 w 783431"/>
                <a:gd name="connsiteY32" fmla="*/ 814388 h 1276349"/>
                <a:gd name="connsiteX33" fmla="*/ 647700 w 783431"/>
                <a:gd name="connsiteY33" fmla="*/ 847725 h 1276349"/>
                <a:gd name="connsiteX34" fmla="*/ 623887 w 783431"/>
                <a:gd name="connsiteY34" fmla="*/ 847725 h 1276349"/>
                <a:gd name="connsiteX35" fmla="*/ 576262 w 783431"/>
                <a:gd name="connsiteY35" fmla="*/ 828675 h 1276349"/>
                <a:gd name="connsiteX36" fmla="*/ 554831 w 783431"/>
                <a:gd name="connsiteY36" fmla="*/ 816769 h 1276349"/>
                <a:gd name="connsiteX37" fmla="*/ 547687 w 783431"/>
                <a:gd name="connsiteY37" fmla="*/ 783432 h 1276349"/>
                <a:gd name="connsiteX38" fmla="*/ 561975 w 783431"/>
                <a:gd name="connsiteY38" fmla="*/ 754857 h 1276349"/>
                <a:gd name="connsiteX39" fmla="*/ 533400 w 783431"/>
                <a:gd name="connsiteY39" fmla="*/ 733425 h 1276349"/>
                <a:gd name="connsiteX40" fmla="*/ 509587 w 783431"/>
                <a:gd name="connsiteY40" fmla="*/ 711994 h 1276349"/>
                <a:gd name="connsiteX41" fmla="*/ 473869 w 783431"/>
                <a:gd name="connsiteY41" fmla="*/ 711994 h 1276349"/>
                <a:gd name="connsiteX42" fmla="*/ 435769 w 783431"/>
                <a:gd name="connsiteY42" fmla="*/ 711994 h 1276349"/>
                <a:gd name="connsiteX43" fmla="*/ 438150 w 783431"/>
                <a:gd name="connsiteY43" fmla="*/ 669132 h 1276349"/>
                <a:gd name="connsiteX44" fmla="*/ 428625 w 783431"/>
                <a:gd name="connsiteY44" fmla="*/ 642938 h 1276349"/>
                <a:gd name="connsiteX45" fmla="*/ 423862 w 783431"/>
                <a:gd name="connsiteY45" fmla="*/ 607219 h 1276349"/>
                <a:gd name="connsiteX46" fmla="*/ 426244 w 783431"/>
                <a:gd name="connsiteY46" fmla="*/ 578644 h 1276349"/>
                <a:gd name="connsiteX47" fmla="*/ 440531 w 783431"/>
                <a:gd name="connsiteY47" fmla="*/ 566738 h 1276349"/>
                <a:gd name="connsiteX48" fmla="*/ 450056 w 783431"/>
                <a:gd name="connsiteY48" fmla="*/ 535782 h 1276349"/>
                <a:gd name="connsiteX49" fmla="*/ 457200 w 783431"/>
                <a:gd name="connsiteY49" fmla="*/ 519113 h 1276349"/>
                <a:gd name="connsiteX50" fmla="*/ 481012 w 783431"/>
                <a:gd name="connsiteY50" fmla="*/ 526257 h 1276349"/>
                <a:gd name="connsiteX51" fmla="*/ 495300 w 783431"/>
                <a:gd name="connsiteY51" fmla="*/ 576263 h 1276349"/>
                <a:gd name="connsiteX52" fmla="*/ 507206 w 783431"/>
                <a:gd name="connsiteY52" fmla="*/ 581025 h 1276349"/>
                <a:gd name="connsiteX53" fmla="*/ 526256 w 783431"/>
                <a:gd name="connsiteY53" fmla="*/ 583407 h 1276349"/>
                <a:gd name="connsiteX54" fmla="*/ 554831 w 783431"/>
                <a:gd name="connsiteY54" fmla="*/ 583407 h 1276349"/>
                <a:gd name="connsiteX55" fmla="*/ 557212 w 783431"/>
                <a:gd name="connsiteY55" fmla="*/ 547688 h 1276349"/>
                <a:gd name="connsiteX56" fmla="*/ 545306 w 783431"/>
                <a:gd name="connsiteY56" fmla="*/ 502444 h 1276349"/>
                <a:gd name="connsiteX57" fmla="*/ 545306 w 783431"/>
                <a:gd name="connsiteY57" fmla="*/ 476250 h 1276349"/>
                <a:gd name="connsiteX58" fmla="*/ 581025 w 783431"/>
                <a:gd name="connsiteY58" fmla="*/ 454819 h 1276349"/>
                <a:gd name="connsiteX59" fmla="*/ 604837 w 783431"/>
                <a:gd name="connsiteY59" fmla="*/ 435769 h 1276349"/>
                <a:gd name="connsiteX60" fmla="*/ 640556 w 783431"/>
                <a:gd name="connsiteY60" fmla="*/ 414338 h 1276349"/>
                <a:gd name="connsiteX61" fmla="*/ 645319 w 783431"/>
                <a:gd name="connsiteY61" fmla="*/ 395288 h 1276349"/>
                <a:gd name="connsiteX62" fmla="*/ 633412 w 783431"/>
                <a:gd name="connsiteY62" fmla="*/ 371475 h 1276349"/>
                <a:gd name="connsiteX63" fmla="*/ 614362 w 783431"/>
                <a:gd name="connsiteY63" fmla="*/ 369094 h 1276349"/>
                <a:gd name="connsiteX64" fmla="*/ 609600 w 783431"/>
                <a:gd name="connsiteY64" fmla="*/ 366713 h 1276349"/>
                <a:gd name="connsiteX65" fmla="*/ 597694 w 783431"/>
                <a:gd name="connsiteY65" fmla="*/ 357188 h 1276349"/>
                <a:gd name="connsiteX66" fmla="*/ 611981 w 783431"/>
                <a:gd name="connsiteY66" fmla="*/ 345282 h 1276349"/>
                <a:gd name="connsiteX67" fmla="*/ 652462 w 783431"/>
                <a:gd name="connsiteY67" fmla="*/ 316707 h 1276349"/>
                <a:gd name="connsiteX68" fmla="*/ 678656 w 783431"/>
                <a:gd name="connsiteY68" fmla="*/ 264319 h 1276349"/>
                <a:gd name="connsiteX69" fmla="*/ 666750 w 783431"/>
                <a:gd name="connsiteY69" fmla="*/ 242888 h 1276349"/>
                <a:gd name="connsiteX70" fmla="*/ 638175 w 783431"/>
                <a:gd name="connsiteY70" fmla="*/ 219075 h 1276349"/>
                <a:gd name="connsiteX71" fmla="*/ 642937 w 783431"/>
                <a:gd name="connsiteY71" fmla="*/ 180975 h 1276349"/>
                <a:gd name="connsiteX72" fmla="*/ 673894 w 783431"/>
                <a:gd name="connsiteY72" fmla="*/ 171450 h 1276349"/>
                <a:gd name="connsiteX73" fmla="*/ 700087 w 783431"/>
                <a:gd name="connsiteY73" fmla="*/ 142875 h 1276349"/>
                <a:gd name="connsiteX74" fmla="*/ 700087 w 783431"/>
                <a:gd name="connsiteY74" fmla="*/ 111919 h 1276349"/>
                <a:gd name="connsiteX75" fmla="*/ 666750 w 783431"/>
                <a:gd name="connsiteY75" fmla="*/ 107157 h 1276349"/>
                <a:gd name="connsiteX76" fmla="*/ 645319 w 783431"/>
                <a:gd name="connsiteY76" fmla="*/ 102394 h 1276349"/>
                <a:gd name="connsiteX77" fmla="*/ 645319 w 783431"/>
                <a:gd name="connsiteY77" fmla="*/ 102394 h 1276349"/>
                <a:gd name="connsiteX78" fmla="*/ 678656 w 783431"/>
                <a:gd name="connsiteY78" fmla="*/ 69057 h 1276349"/>
                <a:gd name="connsiteX79" fmla="*/ 685800 w 783431"/>
                <a:gd name="connsiteY79" fmla="*/ 40482 h 1276349"/>
                <a:gd name="connsiteX80" fmla="*/ 678656 w 783431"/>
                <a:gd name="connsiteY80" fmla="*/ 21432 h 1276349"/>
                <a:gd name="connsiteX81" fmla="*/ 695325 w 783431"/>
                <a:gd name="connsiteY81" fmla="*/ 2382 h 1276349"/>
                <a:gd name="connsiteX82" fmla="*/ 628650 w 783431"/>
                <a:gd name="connsiteY82" fmla="*/ 0 h 1276349"/>
                <a:gd name="connsiteX83" fmla="*/ 552450 w 783431"/>
                <a:gd name="connsiteY83" fmla="*/ 52388 h 1276349"/>
                <a:gd name="connsiteX84" fmla="*/ 538162 w 783431"/>
                <a:gd name="connsiteY84" fmla="*/ 90488 h 1276349"/>
                <a:gd name="connsiteX85" fmla="*/ 445294 w 783431"/>
                <a:gd name="connsiteY85" fmla="*/ 126207 h 1276349"/>
                <a:gd name="connsiteX86" fmla="*/ 397669 w 783431"/>
                <a:gd name="connsiteY86" fmla="*/ 159544 h 1276349"/>
                <a:gd name="connsiteX87" fmla="*/ 376237 w 783431"/>
                <a:gd name="connsiteY87" fmla="*/ 190500 h 1276349"/>
                <a:gd name="connsiteX88" fmla="*/ 350044 w 783431"/>
                <a:gd name="connsiteY88" fmla="*/ 140494 h 1276349"/>
                <a:gd name="connsiteX89" fmla="*/ 316706 w 783431"/>
                <a:gd name="connsiteY89" fmla="*/ 140494 h 1276349"/>
                <a:gd name="connsiteX90" fmla="*/ 304800 w 783431"/>
                <a:gd name="connsiteY90" fmla="*/ 166688 h 1276349"/>
                <a:gd name="connsiteX91" fmla="*/ 280987 w 783431"/>
                <a:gd name="connsiteY91" fmla="*/ 230982 h 1276349"/>
                <a:gd name="connsiteX92" fmla="*/ 154781 w 783431"/>
                <a:gd name="connsiteY92" fmla="*/ 223838 h 1276349"/>
                <a:gd name="connsiteX93" fmla="*/ 140494 w 783431"/>
                <a:gd name="connsiteY93" fmla="*/ 245269 h 1276349"/>
                <a:gd name="connsiteX94" fmla="*/ 138112 w 783431"/>
                <a:gd name="connsiteY94" fmla="*/ 280988 h 1276349"/>
                <a:gd name="connsiteX95" fmla="*/ 66675 w 783431"/>
                <a:gd name="connsiteY95" fmla="*/ 309563 h 1276349"/>
                <a:gd name="connsiteX96" fmla="*/ 54769 w 783431"/>
                <a:gd name="connsiteY96" fmla="*/ 323850 h 1276349"/>
                <a:gd name="connsiteX97" fmla="*/ 66675 w 783431"/>
                <a:gd name="connsiteY97" fmla="*/ 381000 h 1276349"/>
                <a:gd name="connsiteX98" fmla="*/ 19050 w 783431"/>
                <a:gd name="connsiteY98" fmla="*/ 423863 h 1276349"/>
                <a:gd name="connsiteX99" fmla="*/ 26194 w 783431"/>
                <a:gd name="connsiteY99" fmla="*/ 490538 h 1276349"/>
                <a:gd name="connsiteX100" fmla="*/ 33337 w 783431"/>
                <a:gd name="connsiteY100" fmla="*/ 554832 h 1276349"/>
                <a:gd name="connsiteX101" fmla="*/ 0 w 783431"/>
                <a:gd name="connsiteY101" fmla="*/ 614363 h 1276349"/>
                <a:gd name="connsiteX0" fmla="*/ 0 w 783431"/>
                <a:gd name="connsiteY0" fmla="*/ 614363 h 1276349"/>
                <a:gd name="connsiteX1" fmla="*/ 21431 w 783431"/>
                <a:gd name="connsiteY1" fmla="*/ 661988 h 1276349"/>
                <a:gd name="connsiteX2" fmla="*/ 28575 w 783431"/>
                <a:gd name="connsiteY2" fmla="*/ 742950 h 1276349"/>
                <a:gd name="connsiteX3" fmla="*/ 76200 w 783431"/>
                <a:gd name="connsiteY3" fmla="*/ 814388 h 1276349"/>
                <a:gd name="connsiteX4" fmla="*/ 102394 w 783431"/>
                <a:gd name="connsiteY4" fmla="*/ 919163 h 1276349"/>
                <a:gd name="connsiteX5" fmla="*/ 116681 w 783431"/>
                <a:gd name="connsiteY5" fmla="*/ 947738 h 1276349"/>
                <a:gd name="connsiteX6" fmla="*/ 130969 w 783431"/>
                <a:gd name="connsiteY6" fmla="*/ 995363 h 1276349"/>
                <a:gd name="connsiteX7" fmla="*/ 150019 w 783431"/>
                <a:gd name="connsiteY7" fmla="*/ 1023938 h 1276349"/>
                <a:gd name="connsiteX8" fmla="*/ 159544 w 783431"/>
                <a:gd name="connsiteY8" fmla="*/ 1042988 h 1276349"/>
                <a:gd name="connsiteX9" fmla="*/ 197644 w 783431"/>
                <a:gd name="connsiteY9" fmla="*/ 1069182 h 1276349"/>
                <a:gd name="connsiteX10" fmla="*/ 245269 w 783431"/>
                <a:gd name="connsiteY10" fmla="*/ 1090613 h 1276349"/>
                <a:gd name="connsiteX11" fmla="*/ 264318 w 783431"/>
                <a:gd name="connsiteY11" fmla="*/ 1131094 h 1276349"/>
                <a:gd name="connsiteX12" fmla="*/ 295275 w 783431"/>
                <a:gd name="connsiteY12" fmla="*/ 1164431 h 1276349"/>
                <a:gd name="connsiteX13" fmla="*/ 385762 w 783431"/>
                <a:gd name="connsiteY13" fmla="*/ 1200149 h 1276349"/>
                <a:gd name="connsiteX14" fmla="*/ 404812 w 783431"/>
                <a:gd name="connsiteY14" fmla="*/ 1276349 h 1276349"/>
                <a:gd name="connsiteX15" fmla="*/ 438150 w 783431"/>
                <a:gd name="connsiteY15" fmla="*/ 1228724 h 1276349"/>
                <a:gd name="connsiteX16" fmla="*/ 469106 w 783431"/>
                <a:gd name="connsiteY16" fmla="*/ 1181100 h 1276349"/>
                <a:gd name="connsiteX17" fmla="*/ 554831 w 783431"/>
                <a:gd name="connsiteY17" fmla="*/ 1202531 h 1276349"/>
                <a:gd name="connsiteX18" fmla="*/ 592931 w 783431"/>
                <a:gd name="connsiteY18" fmla="*/ 1126331 h 1276349"/>
                <a:gd name="connsiteX19" fmla="*/ 604837 w 783431"/>
                <a:gd name="connsiteY19" fmla="*/ 1085850 h 1276349"/>
                <a:gd name="connsiteX20" fmla="*/ 585787 w 783431"/>
                <a:gd name="connsiteY20" fmla="*/ 1035844 h 1276349"/>
                <a:gd name="connsiteX21" fmla="*/ 607219 w 783431"/>
                <a:gd name="connsiteY21" fmla="*/ 1021557 h 1276349"/>
                <a:gd name="connsiteX22" fmla="*/ 645319 w 783431"/>
                <a:gd name="connsiteY22" fmla="*/ 1016794 h 1276349"/>
                <a:gd name="connsiteX23" fmla="*/ 685800 w 783431"/>
                <a:gd name="connsiteY23" fmla="*/ 997744 h 1276349"/>
                <a:gd name="connsiteX24" fmla="*/ 716756 w 783431"/>
                <a:gd name="connsiteY24" fmla="*/ 1002507 h 1276349"/>
                <a:gd name="connsiteX25" fmla="*/ 738187 w 783431"/>
                <a:gd name="connsiteY25" fmla="*/ 969169 h 1276349"/>
                <a:gd name="connsiteX26" fmla="*/ 783431 w 783431"/>
                <a:gd name="connsiteY26" fmla="*/ 933450 h 1276349"/>
                <a:gd name="connsiteX27" fmla="*/ 776287 w 783431"/>
                <a:gd name="connsiteY27" fmla="*/ 907257 h 1276349"/>
                <a:gd name="connsiteX28" fmla="*/ 752475 w 783431"/>
                <a:gd name="connsiteY28" fmla="*/ 888207 h 1276349"/>
                <a:gd name="connsiteX29" fmla="*/ 752475 w 783431"/>
                <a:gd name="connsiteY29" fmla="*/ 864394 h 1276349"/>
                <a:gd name="connsiteX30" fmla="*/ 728662 w 783431"/>
                <a:gd name="connsiteY30" fmla="*/ 852488 h 1276349"/>
                <a:gd name="connsiteX31" fmla="*/ 711994 w 783431"/>
                <a:gd name="connsiteY31" fmla="*/ 802482 h 1276349"/>
                <a:gd name="connsiteX32" fmla="*/ 688181 w 783431"/>
                <a:gd name="connsiteY32" fmla="*/ 814388 h 1276349"/>
                <a:gd name="connsiteX33" fmla="*/ 659606 w 783431"/>
                <a:gd name="connsiteY33" fmla="*/ 814388 h 1276349"/>
                <a:gd name="connsiteX34" fmla="*/ 647700 w 783431"/>
                <a:gd name="connsiteY34" fmla="*/ 847725 h 1276349"/>
                <a:gd name="connsiteX35" fmla="*/ 623887 w 783431"/>
                <a:gd name="connsiteY35" fmla="*/ 847725 h 1276349"/>
                <a:gd name="connsiteX36" fmla="*/ 576262 w 783431"/>
                <a:gd name="connsiteY36" fmla="*/ 828675 h 1276349"/>
                <a:gd name="connsiteX37" fmla="*/ 554831 w 783431"/>
                <a:gd name="connsiteY37" fmla="*/ 816769 h 1276349"/>
                <a:gd name="connsiteX38" fmla="*/ 547687 w 783431"/>
                <a:gd name="connsiteY38" fmla="*/ 783432 h 1276349"/>
                <a:gd name="connsiteX39" fmla="*/ 561975 w 783431"/>
                <a:gd name="connsiteY39" fmla="*/ 754857 h 1276349"/>
                <a:gd name="connsiteX40" fmla="*/ 533400 w 783431"/>
                <a:gd name="connsiteY40" fmla="*/ 733425 h 1276349"/>
                <a:gd name="connsiteX41" fmla="*/ 509587 w 783431"/>
                <a:gd name="connsiteY41" fmla="*/ 711994 h 1276349"/>
                <a:gd name="connsiteX42" fmla="*/ 473869 w 783431"/>
                <a:gd name="connsiteY42" fmla="*/ 711994 h 1276349"/>
                <a:gd name="connsiteX43" fmla="*/ 435769 w 783431"/>
                <a:gd name="connsiteY43" fmla="*/ 711994 h 1276349"/>
                <a:gd name="connsiteX44" fmla="*/ 438150 w 783431"/>
                <a:gd name="connsiteY44" fmla="*/ 669132 h 1276349"/>
                <a:gd name="connsiteX45" fmla="*/ 428625 w 783431"/>
                <a:gd name="connsiteY45" fmla="*/ 642938 h 1276349"/>
                <a:gd name="connsiteX46" fmla="*/ 423862 w 783431"/>
                <a:gd name="connsiteY46" fmla="*/ 607219 h 1276349"/>
                <a:gd name="connsiteX47" fmla="*/ 426244 w 783431"/>
                <a:gd name="connsiteY47" fmla="*/ 578644 h 1276349"/>
                <a:gd name="connsiteX48" fmla="*/ 440531 w 783431"/>
                <a:gd name="connsiteY48" fmla="*/ 566738 h 1276349"/>
                <a:gd name="connsiteX49" fmla="*/ 450056 w 783431"/>
                <a:gd name="connsiteY49" fmla="*/ 535782 h 1276349"/>
                <a:gd name="connsiteX50" fmla="*/ 457200 w 783431"/>
                <a:gd name="connsiteY50" fmla="*/ 519113 h 1276349"/>
                <a:gd name="connsiteX51" fmla="*/ 481012 w 783431"/>
                <a:gd name="connsiteY51" fmla="*/ 526257 h 1276349"/>
                <a:gd name="connsiteX52" fmla="*/ 495300 w 783431"/>
                <a:gd name="connsiteY52" fmla="*/ 576263 h 1276349"/>
                <a:gd name="connsiteX53" fmla="*/ 507206 w 783431"/>
                <a:gd name="connsiteY53" fmla="*/ 581025 h 1276349"/>
                <a:gd name="connsiteX54" fmla="*/ 526256 w 783431"/>
                <a:gd name="connsiteY54" fmla="*/ 583407 h 1276349"/>
                <a:gd name="connsiteX55" fmla="*/ 554831 w 783431"/>
                <a:gd name="connsiteY55" fmla="*/ 583407 h 1276349"/>
                <a:gd name="connsiteX56" fmla="*/ 557212 w 783431"/>
                <a:gd name="connsiteY56" fmla="*/ 547688 h 1276349"/>
                <a:gd name="connsiteX57" fmla="*/ 545306 w 783431"/>
                <a:gd name="connsiteY57" fmla="*/ 502444 h 1276349"/>
                <a:gd name="connsiteX58" fmla="*/ 545306 w 783431"/>
                <a:gd name="connsiteY58" fmla="*/ 476250 h 1276349"/>
                <a:gd name="connsiteX59" fmla="*/ 581025 w 783431"/>
                <a:gd name="connsiteY59" fmla="*/ 454819 h 1276349"/>
                <a:gd name="connsiteX60" fmla="*/ 604837 w 783431"/>
                <a:gd name="connsiteY60" fmla="*/ 435769 h 1276349"/>
                <a:gd name="connsiteX61" fmla="*/ 640556 w 783431"/>
                <a:gd name="connsiteY61" fmla="*/ 414338 h 1276349"/>
                <a:gd name="connsiteX62" fmla="*/ 645319 w 783431"/>
                <a:gd name="connsiteY62" fmla="*/ 395288 h 1276349"/>
                <a:gd name="connsiteX63" fmla="*/ 633412 w 783431"/>
                <a:gd name="connsiteY63" fmla="*/ 371475 h 1276349"/>
                <a:gd name="connsiteX64" fmla="*/ 614362 w 783431"/>
                <a:gd name="connsiteY64" fmla="*/ 369094 h 1276349"/>
                <a:gd name="connsiteX65" fmla="*/ 609600 w 783431"/>
                <a:gd name="connsiteY65" fmla="*/ 366713 h 1276349"/>
                <a:gd name="connsiteX66" fmla="*/ 597694 w 783431"/>
                <a:gd name="connsiteY66" fmla="*/ 357188 h 1276349"/>
                <a:gd name="connsiteX67" fmla="*/ 611981 w 783431"/>
                <a:gd name="connsiteY67" fmla="*/ 345282 h 1276349"/>
                <a:gd name="connsiteX68" fmla="*/ 652462 w 783431"/>
                <a:gd name="connsiteY68" fmla="*/ 316707 h 1276349"/>
                <a:gd name="connsiteX69" fmla="*/ 678656 w 783431"/>
                <a:gd name="connsiteY69" fmla="*/ 264319 h 1276349"/>
                <a:gd name="connsiteX70" fmla="*/ 666750 w 783431"/>
                <a:gd name="connsiteY70" fmla="*/ 242888 h 1276349"/>
                <a:gd name="connsiteX71" fmla="*/ 638175 w 783431"/>
                <a:gd name="connsiteY71" fmla="*/ 219075 h 1276349"/>
                <a:gd name="connsiteX72" fmla="*/ 642937 w 783431"/>
                <a:gd name="connsiteY72" fmla="*/ 180975 h 1276349"/>
                <a:gd name="connsiteX73" fmla="*/ 673894 w 783431"/>
                <a:gd name="connsiteY73" fmla="*/ 171450 h 1276349"/>
                <a:gd name="connsiteX74" fmla="*/ 700087 w 783431"/>
                <a:gd name="connsiteY74" fmla="*/ 142875 h 1276349"/>
                <a:gd name="connsiteX75" fmla="*/ 700087 w 783431"/>
                <a:gd name="connsiteY75" fmla="*/ 111919 h 1276349"/>
                <a:gd name="connsiteX76" fmla="*/ 666750 w 783431"/>
                <a:gd name="connsiteY76" fmla="*/ 107157 h 1276349"/>
                <a:gd name="connsiteX77" fmla="*/ 645319 w 783431"/>
                <a:gd name="connsiteY77" fmla="*/ 102394 h 1276349"/>
                <a:gd name="connsiteX78" fmla="*/ 645319 w 783431"/>
                <a:gd name="connsiteY78" fmla="*/ 102394 h 1276349"/>
                <a:gd name="connsiteX79" fmla="*/ 678656 w 783431"/>
                <a:gd name="connsiteY79" fmla="*/ 69057 h 1276349"/>
                <a:gd name="connsiteX80" fmla="*/ 685800 w 783431"/>
                <a:gd name="connsiteY80" fmla="*/ 40482 h 1276349"/>
                <a:gd name="connsiteX81" fmla="*/ 678656 w 783431"/>
                <a:gd name="connsiteY81" fmla="*/ 21432 h 1276349"/>
                <a:gd name="connsiteX82" fmla="*/ 695325 w 783431"/>
                <a:gd name="connsiteY82" fmla="*/ 2382 h 1276349"/>
                <a:gd name="connsiteX83" fmla="*/ 628650 w 783431"/>
                <a:gd name="connsiteY83" fmla="*/ 0 h 1276349"/>
                <a:gd name="connsiteX84" fmla="*/ 552450 w 783431"/>
                <a:gd name="connsiteY84" fmla="*/ 52388 h 1276349"/>
                <a:gd name="connsiteX85" fmla="*/ 538162 w 783431"/>
                <a:gd name="connsiteY85" fmla="*/ 90488 h 1276349"/>
                <a:gd name="connsiteX86" fmla="*/ 445294 w 783431"/>
                <a:gd name="connsiteY86" fmla="*/ 126207 h 1276349"/>
                <a:gd name="connsiteX87" fmla="*/ 397669 w 783431"/>
                <a:gd name="connsiteY87" fmla="*/ 159544 h 1276349"/>
                <a:gd name="connsiteX88" fmla="*/ 376237 w 783431"/>
                <a:gd name="connsiteY88" fmla="*/ 190500 h 1276349"/>
                <a:gd name="connsiteX89" fmla="*/ 350044 w 783431"/>
                <a:gd name="connsiteY89" fmla="*/ 140494 h 1276349"/>
                <a:gd name="connsiteX90" fmla="*/ 316706 w 783431"/>
                <a:gd name="connsiteY90" fmla="*/ 140494 h 1276349"/>
                <a:gd name="connsiteX91" fmla="*/ 304800 w 783431"/>
                <a:gd name="connsiteY91" fmla="*/ 166688 h 1276349"/>
                <a:gd name="connsiteX92" fmla="*/ 280987 w 783431"/>
                <a:gd name="connsiteY92" fmla="*/ 230982 h 1276349"/>
                <a:gd name="connsiteX93" fmla="*/ 154781 w 783431"/>
                <a:gd name="connsiteY93" fmla="*/ 223838 h 1276349"/>
                <a:gd name="connsiteX94" fmla="*/ 140494 w 783431"/>
                <a:gd name="connsiteY94" fmla="*/ 245269 h 1276349"/>
                <a:gd name="connsiteX95" fmla="*/ 138112 w 783431"/>
                <a:gd name="connsiteY95" fmla="*/ 280988 h 1276349"/>
                <a:gd name="connsiteX96" fmla="*/ 66675 w 783431"/>
                <a:gd name="connsiteY96" fmla="*/ 309563 h 1276349"/>
                <a:gd name="connsiteX97" fmla="*/ 54769 w 783431"/>
                <a:gd name="connsiteY97" fmla="*/ 323850 h 1276349"/>
                <a:gd name="connsiteX98" fmla="*/ 66675 w 783431"/>
                <a:gd name="connsiteY98" fmla="*/ 381000 h 1276349"/>
                <a:gd name="connsiteX99" fmla="*/ 19050 w 783431"/>
                <a:gd name="connsiteY99" fmla="*/ 423863 h 1276349"/>
                <a:gd name="connsiteX100" fmla="*/ 26194 w 783431"/>
                <a:gd name="connsiteY100" fmla="*/ 490538 h 1276349"/>
                <a:gd name="connsiteX101" fmla="*/ 33337 w 783431"/>
                <a:gd name="connsiteY101" fmla="*/ 554832 h 1276349"/>
                <a:gd name="connsiteX102" fmla="*/ 0 w 783431"/>
                <a:gd name="connsiteY102" fmla="*/ 614363 h 1276349"/>
                <a:gd name="connsiteX0" fmla="*/ 0 w 783431"/>
                <a:gd name="connsiteY0" fmla="*/ 614363 h 1276349"/>
                <a:gd name="connsiteX1" fmla="*/ 21431 w 783431"/>
                <a:gd name="connsiteY1" fmla="*/ 661988 h 1276349"/>
                <a:gd name="connsiteX2" fmla="*/ 28575 w 783431"/>
                <a:gd name="connsiteY2" fmla="*/ 742950 h 1276349"/>
                <a:gd name="connsiteX3" fmla="*/ 76200 w 783431"/>
                <a:gd name="connsiteY3" fmla="*/ 814388 h 1276349"/>
                <a:gd name="connsiteX4" fmla="*/ 102394 w 783431"/>
                <a:gd name="connsiteY4" fmla="*/ 919163 h 1276349"/>
                <a:gd name="connsiteX5" fmla="*/ 116681 w 783431"/>
                <a:gd name="connsiteY5" fmla="*/ 947738 h 1276349"/>
                <a:gd name="connsiteX6" fmla="*/ 130969 w 783431"/>
                <a:gd name="connsiteY6" fmla="*/ 995363 h 1276349"/>
                <a:gd name="connsiteX7" fmla="*/ 150019 w 783431"/>
                <a:gd name="connsiteY7" fmla="*/ 1023938 h 1276349"/>
                <a:gd name="connsiteX8" fmla="*/ 159544 w 783431"/>
                <a:gd name="connsiteY8" fmla="*/ 1042988 h 1276349"/>
                <a:gd name="connsiteX9" fmla="*/ 197644 w 783431"/>
                <a:gd name="connsiteY9" fmla="*/ 1069182 h 1276349"/>
                <a:gd name="connsiteX10" fmla="*/ 245269 w 783431"/>
                <a:gd name="connsiteY10" fmla="*/ 1090613 h 1276349"/>
                <a:gd name="connsiteX11" fmla="*/ 264318 w 783431"/>
                <a:gd name="connsiteY11" fmla="*/ 1131094 h 1276349"/>
                <a:gd name="connsiteX12" fmla="*/ 295275 w 783431"/>
                <a:gd name="connsiteY12" fmla="*/ 1164431 h 1276349"/>
                <a:gd name="connsiteX13" fmla="*/ 385762 w 783431"/>
                <a:gd name="connsiteY13" fmla="*/ 1200149 h 1276349"/>
                <a:gd name="connsiteX14" fmla="*/ 404812 w 783431"/>
                <a:gd name="connsiteY14" fmla="*/ 1276349 h 1276349"/>
                <a:gd name="connsiteX15" fmla="*/ 423863 w 783431"/>
                <a:gd name="connsiteY15" fmla="*/ 1221580 h 1276349"/>
                <a:gd name="connsiteX16" fmla="*/ 469106 w 783431"/>
                <a:gd name="connsiteY16" fmla="*/ 1181100 h 1276349"/>
                <a:gd name="connsiteX17" fmla="*/ 554831 w 783431"/>
                <a:gd name="connsiteY17" fmla="*/ 1202531 h 1276349"/>
                <a:gd name="connsiteX18" fmla="*/ 592931 w 783431"/>
                <a:gd name="connsiteY18" fmla="*/ 1126331 h 1276349"/>
                <a:gd name="connsiteX19" fmla="*/ 604837 w 783431"/>
                <a:gd name="connsiteY19" fmla="*/ 1085850 h 1276349"/>
                <a:gd name="connsiteX20" fmla="*/ 585787 w 783431"/>
                <a:gd name="connsiteY20" fmla="*/ 1035844 h 1276349"/>
                <a:gd name="connsiteX21" fmla="*/ 607219 w 783431"/>
                <a:gd name="connsiteY21" fmla="*/ 1021557 h 1276349"/>
                <a:gd name="connsiteX22" fmla="*/ 645319 w 783431"/>
                <a:gd name="connsiteY22" fmla="*/ 1016794 h 1276349"/>
                <a:gd name="connsiteX23" fmla="*/ 685800 w 783431"/>
                <a:gd name="connsiteY23" fmla="*/ 997744 h 1276349"/>
                <a:gd name="connsiteX24" fmla="*/ 716756 w 783431"/>
                <a:gd name="connsiteY24" fmla="*/ 1002507 h 1276349"/>
                <a:gd name="connsiteX25" fmla="*/ 738187 w 783431"/>
                <a:gd name="connsiteY25" fmla="*/ 969169 h 1276349"/>
                <a:gd name="connsiteX26" fmla="*/ 783431 w 783431"/>
                <a:gd name="connsiteY26" fmla="*/ 933450 h 1276349"/>
                <a:gd name="connsiteX27" fmla="*/ 776287 w 783431"/>
                <a:gd name="connsiteY27" fmla="*/ 907257 h 1276349"/>
                <a:gd name="connsiteX28" fmla="*/ 752475 w 783431"/>
                <a:gd name="connsiteY28" fmla="*/ 888207 h 1276349"/>
                <a:gd name="connsiteX29" fmla="*/ 752475 w 783431"/>
                <a:gd name="connsiteY29" fmla="*/ 864394 h 1276349"/>
                <a:gd name="connsiteX30" fmla="*/ 728662 w 783431"/>
                <a:gd name="connsiteY30" fmla="*/ 852488 h 1276349"/>
                <a:gd name="connsiteX31" fmla="*/ 711994 w 783431"/>
                <a:gd name="connsiteY31" fmla="*/ 802482 h 1276349"/>
                <a:gd name="connsiteX32" fmla="*/ 688181 w 783431"/>
                <a:gd name="connsiteY32" fmla="*/ 814388 h 1276349"/>
                <a:gd name="connsiteX33" fmla="*/ 659606 w 783431"/>
                <a:gd name="connsiteY33" fmla="*/ 814388 h 1276349"/>
                <a:gd name="connsiteX34" fmla="*/ 647700 w 783431"/>
                <a:gd name="connsiteY34" fmla="*/ 847725 h 1276349"/>
                <a:gd name="connsiteX35" fmla="*/ 623887 w 783431"/>
                <a:gd name="connsiteY35" fmla="*/ 847725 h 1276349"/>
                <a:gd name="connsiteX36" fmla="*/ 576262 w 783431"/>
                <a:gd name="connsiteY36" fmla="*/ 828675 h 1276349"/>
                <a:gd name="connsiteX37" fmla="*/ 554831 w 783431"/>
                <a:gd name="connsiteY37" fmla="*/ 816769 h 1276349"/>
                <a:gd name="connsiteX38" fmla="*/ 547687 w 783431"/>
                <a:gd name="connsiteY38" fmla="*/ 783432 h 1276349"/>
                <a:gd name="connsiteX39" fmla="*/ 561975 w 783431"/>
                <a:gd name="connsiteY39" fmla="*/ 754857 h 1276349"/>
                <a:gd name="connsiteX40" fmla="*/ 533400 w 783431"/>
                <a:gd name="connsiteY40" fmla="*/ 733425 h 1276349"/>
                <a:gd name="connsiteX41" fmla="*/ 509587 w 783431"/>
                <a:gd name="connsiteY41" fmla="*/ 711994 h 1276349"/>
                <a:gd name="connsiteX42" fmla="*/ 473869 w 783431"/>
                <a:gd name="connsiteY42" fmla="*/ 711994 h 1276349"/>
                <a:gd name="connsiteX43" fmla="*/ 435769 w 783431"/>
                <a:gd name="connsiteY43" fmla="*/ 711994 h 1276349"/>
                <a:gd name="connsiteX44" fmla="*/ 438150 w 783431"/>
                <a:gd name="connsiteY44" fmla="*/ 669132 h 1276349"/>
                <a:gd name="connsiteX45" fmla="*/ 428625 w 783431"/>
                <a:gd name="connsiteY45" fmla="*/ 642938 h 1276349"/>
                <a:gd name="connsiteX46" fmla="*/ 423862 w 783431"/>
                <a:gd name="connsiteY46" fmla="*/ 607219 h 1276349"/>
                <a:gd name="connsiteX47" fmla="*/ 426244 w 783431"/>
                <a:gd name="connsiteY47" fmla="*/ 578644 h 1276349"/>
                <a:gd name="connsiteX48" fmla="*/ 440531 w 783431"/>
                <a:gd name="connsiteY48" fmla="*/ 566738 h 1276349"/>
                <a:gd name="connsiteX49" fmla="*/ 450056 w 783431"/>
                <a:gd name="connsiteY49" fmla="*/ 535782 h 1276349"/>
                <a:gd name="connsiteX50" fmla="*/ 457200 w 783431"/>
                <a:gd name="connsiteY50" fmla="*/ 519113 h 1276349"/>
                <a:gd name="connsiteX51" fmla="*/ 481012 w 783431"/>
                <a:gd name="connsiteY51" fmla="*/ 526257 h 1276349"/>
                <a:gd name="connsiteX52" fmla="*/ 495300 w 783431"/>
                <a:gd name="connsiteY52" fmla="*/ 576263 h 1276349"/>
                <a:gd name="connsiteX53" fmla="*/ 507206 w 783431"/>
                <a:gd name="connsiteY53" fmla="*/ 581025 h 1276349"/>
                <a:gd name="connsiteX54" fmla="*/ 526256 w 783431"/>
                <a:gd name="connsiteY54" fmla="*/ 583407 h 1276349"/>
                <a:gd name="connsiteX55" fmla="*/ 554831 w 783431"/>
                <a:gd name="connsiteY55" fmla="*/ 583407 h 1276349"/>
                <a:gd name="connsiteX56" fmla="*/ 557212 w 783431"/>
                <a:gd name="connsiteY56" fmla="*/ 547688 h 1276349"/>
                <a:gd name="connsiteX57" fmla="*/ 545306 w 783431"/>
                <a:gd name="connsiteY57" fmla="*/ 502444 h 1276349"/>
                <a:gd name="connsiteX58" fmla="*/ 545306 w 783431"/>
                <a:gd name="connsiteY58" fmla="*/ 476250 h 1276349"/>
                <a:gd name="connsiteX59" fmla="*/ 581025 w 783431"/>
                <a:gd name="connsiteY59" fmla="*/ 454819 h 1276349"/>
                <a:gd name="connsiteX60" fmla="*/ 604837 w 783431"/>
                <a:gd name="connsiteY60" fmla="*/ 435769 h 1276349"/>
                <a:gd name="connsiteX61" fmla="*/ 640556 w 783431"/>
                <a:gd name="connsiteY61" fmla="*/ 414338 h 1276349"/>
                <a:gd name="connsiteX62" fmla="*/ 645319 w 783431"/>
                <a:gd name="connsiteY62" fmla="*/ 395288 h 1276349"/>
                <a:gd name="connsiteX63" fmla="*/ 633412 w 783431"/>
                <a:gd name="connsiteY63" fmla="*/ 371475 h 1276349"/>
                <a:gd name="connsiteX64" fmla="*/ 614362 w 783431"/>
                <a:gd name="connsiteY64" fmla="*/ 369094 h 1276349"/>
                <a:gd name="connsiteX65" fmla="*/ 609600 w 783431"/>
                <a:gd name="connsiteY65" fmla="*/ 366713 h 1276349"/>
                <a:gd name="connsiteX66" fmla="*/ 597694 w 783431"/>
                <a:gd name="connsiteY66" fmla="*/ 357188 h 1276349"/>
                <a:gd name="connsiteX67" fmla="*/ 611981 w 783431"/>
                <a:gd name="connsiteY67" fmla="*/ 345282 h 1276349"/>
                <a:gd name="connsiteX68" fmla="*/ 652462 w 783431"/>
                <a:gd name="connsiteY68" fmla="*/ 316707 h 1276349"/>
                <a:gd name="connsiteX69" fmla="*/ 678656 w 783431"/>
                <a:gd name="connsiteY69" fmla="*/ 264319 h 1276349"/>
                <a:gd name="connsiteX70" fmla="*/ 666750 w 783431"/>
                <a:gd name="connsiteY70" fmla="*/ 242888 h 1276349"/>
                <a:gd name="connsiteX71" fmla="*/ 638175 w 783431"/>
                <a:gd name="connsiteY71" fmla="*/ 219075 h 1276349"/>
                <a:gd name="connsiteX72" fmla="*/ 642937 w 783431"/>
                <a:gd name="connsiteY72" fmla="*/ 180975 h 1276349"/>
                <a:gd name="connsiteX73" fmla="*/ 673894 w 783431"/>
                <a:gd name="connsiteY73" fmla="*/ 171450 h 1276349"/>
                <a:gd name="connsiteX74" fmla="*/ 700087 w 783431"/>
                <a:gd name="connsiteY74" fmla="*/ 142875 h 1276349"/>
                <a:gd name="connsiteX75" fmla="*/ 700087 w 783431"/>
                <a:gd name="connsiteY75" fmla="*/ 111919 h 1276349"/>
                <a:gd name="connsiteX76" fmla="*/ 666750 w 783431"/>
                <a:gd name="connsiteY76" fmla="*/ 107157 h 1276349"/>
                <a:gd name="connsiteX77" fmla="*/ 645319 w 783431"/>
                <a:gd name="connsiteY77" fmla="*/ 102394 h 1276349"/>
                <a:gd name="connsiteX78" fmla="*/ 645319 w 783431"/>
                <a:gd name="connsiteY78" fmla="*/ 102394 h 1276349"/>
                <a:gd name="connsiteX79" fmla="*/ 678656 w 783431"/>
                <a:gd name="connsiteY79" fmla="*/ 69057 h 1276349"/>
                <a:gd name="connsiteX80" fmla="*/ 685800 w 783431"/>
                <a:gd name="connsiteY80" fmla="*/ 40482 h 1276349"/>
                <a:gd name="connsiteX81" fmla="*/ 678656 w 783431"/>
                <a:gd name="connsiteY81" fmla="*/ 21432 h 1276349"/>
                <a:gd name="connsiteX82" fmla="*/ 695325 w 783431"/>
                <a:gd name="connsiteY82" fmla="*/ 2382 h 1276349"/>
                <a:gd name="connsiteX83" fmla="*/ 628650 w 783431"/>
                <a:gd name="connsiteY83" fmla="*/ 0 h 1276349"/>
                <a:gd name="connsiteX84" fmla="*/ 552450 w 783431"/>
                <a:gd name="connsiteY84" fmla="*/ 52388 h 1276349"/>
                <a:gd name="connsiteX85" fmla="*/ 538162 w 783431"/>
                <a:gd name="connsiteY85" fmla="*/ 90488 h 1276349"/>
                <a:gd name="connsiteX86" fmla="*/ 445294 w 783431"/>
                <a:gd name="connsiteY86" fmla="*/ 126207 h 1276349"/>
                <a:gd name="connsiteX87" fmla="*/ 397669 w 783431"/>
                <a:gd name="connsiteY87" fmla="*/ 159544 h 1276349"/>
                <a:gd name="connsiteX88" fmla="*/ 376237 w 783431"/>
                <a:gd name="connsiteY88" fmla="*/ 190500 h 1276349"/>
                <a:gd name="connsiteX89" fmla="*/ 350044 w 783431"/>
                <a:gd name="connsiteY89" fmla="*/ 140494 h 1276349"/>
                <a:gd name="connsiteX90" fmla="*/ 316706 w 783431"/>
                <a:gd name="connsiteY90" fmla="*/ 140494 h 1276349"/>
                <a:gd name="connsiteX91" fmla="*/ 304800 w 783431"/>
                <a:gd name="connsiteY91" fmla="*/ 166688 h 1276349"/>
                <a:gd name="connsiteX92" fmla="*/ 280987 w 783431"/>
                <a:gd name="connsiteY92" fmla="*/ 230982 h 1276349"/>
                <a:gd name="connsiteX93" fmla="*/ 154781 w 783431"/>
                <a:gd name="connsiteY93" fmla="*/ 223838 h 1276349"/>
                <a:gd name="connsiteX94" fmla="*/ 140494 w 783431"/>
                <a:gd name="connsiteY94" fmla="*/ 245269 h 1276349"/>
                <a:gd name="connsiteX95" fmla="*/ 138112 w 783431"/>
                <a:gd name="connsiteY95" fmla="*/ 280988 h 1276349"/>
                <a:gd name="connsiteX96" fmla="*/ 66675 w 783431"/>
                <a:gd name="connsiteY96" fmla="*/ 309563 h 1276349"/>
                <a:gd name="connsiteX97" fmla="*/ 54769 w 783431"/>
                <a:gd name="connsiteY97" fmla="*/ 323850 h 1276349"/>
                <a:gd name="connsiteX98" fmla="*/ 66675 w 783431"/>
                <a:gd name="connsiteY98" fmla="*/ 381000 h 1276349"/>
                <a:gd name="connsiteX99" fmla="*/ 19050 w 783431"/>
                <a:gd name="connsiteY99" fmla="*/ 423863 h 1276349"/>
                <a:gd name="connsiteX100" fmla="*/ 26194 w 783431"/>
                <a:gd name="connsiteY100" fmla="*/ 490538 h 1276349"/>
                <a:gd name="connsiteX101" fmla="*/ 33337 w 783431"/>
                <a:gd name="connsiteY101" fmla="*/ 554832 h 1276349"/>
                <a:gd name="connsiteX102" fmla="*/ 0 w 783431"/>
                <a:gd name="connsiteY102" fmla="*/ 614363 h 1276349"/>
                <a:gd name="connsiteX0" fmla="*/ 0 w 783431"/>
                <a:gd name="connsiteY0" fmla="*/ 614363 h 1276349"/>
                <a:gd name="connsiteX1" fmla="*/ 21431 w 783431"/>
                <a:gd name="connsiteY1" fmla="*/ 661988 h 1276349"/>
                <a:gd name="connsiteX2" fmla="*/ 28575 w 783431"/>
                <a:gd name="connsiteY2" fmla="*/ 742950 h 1276349"/>
                <a:gd name="connsiteX3" fmla="*/ 76200 w 783431"/>
                <a:gd name="connsiteY3" fmla="*/ 814388 h 1276349"/>
                <a:gd name="connsiteX4" fmla="*/ 102394 w 783431"/>
                <a:gd name="connsiteY4" fmla="*/ 919163 h 1276349"/>
                <a:gd name="connsiteX5" fmla="*/ 116681 w 783431"/>
                <a:gd name="connsiteY5" fmla="*/ 947738 h 1276349"/>
                <a:gd name="connsiteX6" fmla="*/ 130969 w 783431"/>
                <a:gd name="connsiteY6" fmla="*/ 995363 h 1276349"/>
                <a:gd name="connsiteX7" fmla="*/ 150019 w 783431"/>
                <a:gd name="connsiteY7" fmla="*/ 1023938 h 1276349"/>
                <a:gd name="connsiteX8" fmla="*/ 159544 w 783431"/>
                <a:gd name="connsiteY8" fmla="*/ 1042988 h 1276349"/>
                <a:gd name="connsiteX9" fmla="*/ 197644 w 783431"/>
                <a:gd name="connsiteY9" fmla="*/ 1069182 h 1276349"/>
                <a:gd name="connsiteX10" fmla="*/ 245269 w 783431"/>
                <a:gd name="connsiteY10" fmla="*/ 1090613 h 1276349"/>
                <a:gd name="connsiteX11" fmla="*/ 264318 w 783431"/>
                <a:gd name="connsiteY11" fmla="*/ 1131094 h 1276349"/>
                <a:gd name="connsiteX12" fmla="*/ 295275 w 783431"/>
                <a:gd name="connsiteY12" fmla="*/ 1164431 h 1276349"/>
                <a:gd name="connsiteX13" fmla="*/ 385762 w 783431"/>
                <a:gd name="connsiteY13" fmla="*/ 1200149 h 1276349"/>
                <a:gd name="connsiteX14" fmla="*/ 404812 w 783431"/>
                <a:gd name="connsiteY14" fmla="*/ 1276349 h 1276349"/>
                <a:gd name="connsiteX15" fmla="*/ 416720 w 783431"/>
                <a:gd name="connsiteY15" fmla="*/ 1212055 h 1276349"/>
                <a:gd name="connsiteX16" fmla="*/ 469106 w 783431"/>
                <a:gd name="connsiteY16" fmla="*/ 1181100 h 1276349"/>
                <a:gd name="connsiteX17" fmla="*/ 554831 w 783431"/>
                <a:gd name="connsiteY17" fmla="*/ 1202531 h 1276349"/>
                <a:gd name="connsiteX18" fmla="*/ 592931 w 783431"/>
                <a:gd name="connsiteY18" fmla="*/ 1126331 h 1276349"/>
                <a:gd name="connsiteX19" fmla="*/ 604837 w 783431"/>
                <a:gd name="connsiteY19" fmla="*/ 1085850 h 1276349"/>
                <a:gd name="connsiteX20" fmla="*/ 585787 w 783431"/>
                <a:gd name="connsiteY20" fmla="*/ 1035844 h 1276349"/>
                <a:gd name="connsiteX21" fmla="*/ 607219 w 783431"/>
                <a:gd name="connsiteY21" fmla="*/ 1021557 h 1276349"/>
                <a:gd name="connsiteX22" fmla="*/ 645319 w 783431"/>
                <a:gd name="connsiteY22" fmla="*/ 1016794 h 1276349"/>
                <a:gd name="connsiteX23" fmla="*/ 685800 w 783431"/>
                <a:gd name="connsiteY23" fmla="*/ 997744 h 1276349"/>
                <a:gd name="connsiteX24" fmla="*/ 716756 w 783431"/>
                <a:gd name="connsiteY24" fmla="*/ 1002507 h 1276349"/>
                <a:gd name="connsiteX25" fmla="*/ 738187 w 783431"/>
                <a:gd name="connsiteY25" fmla="*/ 969169 h 1276349"/>
                <a:gd name="connsiteX26" fmla="*/ 783431 w 783431"/>
                <a:gd name="connsiteY26" fmla="*/ 933450 h 1276349"/>
                <a:gd name="connsiteX27" fmla="*/ 776287 w 783431"/>
                <a:gd name="connsiteY27" fmla="*/ 907257 h 1276349"/>
                <a:gd name="connsiteX28" fmla="*/ 752475 w 783431"/>
                <a:gd name="connsiteY28" fmla="*/ 888207 h 1276349"/>
                <a:gd name="connsiteX29" fmla="*/ 752475 w 783431"/>
                <a:gd name="connsiteY29" fmla="*/ 864394 h 1276349"/>
                <a:gd name="connsiteX30" fmla="*/ 728662 w 783431"/>
                <a:gd name="connsiteY30" fmla="*/ 852488 h 1276349"/>
                <a:gd name="connsiteX31" fmla="*/ 711994 w 783431"/>
                <a:gd name="connsiteY31" fmla="*/ 802482 h 1276349"/>
                <a:gd name="connsiteX32" fmla="*/ 688181 w 783431"/>
                <a:gd name="connsiteY32" fmla="*/ 814388 h 1276349"/>
                <a:gd name="connsiteX33" fmla="*/ 659606 w 783431"/>
                <a:gd name="connsiteY33" fmla="*/ 814388 h 1276349"/>
                <a:gd name="connsiteX34" fmla="*/ 647700 w 783431"/>
                <a:gd name="connsiteY34" fmla="*/ 847725 h 1276349"/>
                <a:gd name="connsiteX35" fmla="*/ 623887 w 783431"/>
                <a:gd name="connsiteY35" fmla="*/ 847725 h 1276349"/>
                <a:gd name="connsiteX36" fmla="*/ 576262 w 783431"/>
                <a:gd name="connsiteY36" fmla="*/ 828675 h 1276349"/>
                <a:gd name="connsiteX37" fmla="*/ 554831 w 783431"/>
                <a:gd name="connsiteY37" fmla="*/ 816769 h 1276349"/>
                <a:gd name="connsiteX38" fmla="*/ 547687 w 783431"/>
                <a:gd name="connsiteY38" fmla="*/ 783432 h 1276349"/>
                <a:gd name="connsiteX39" fmla="*/ 561975 w 783431"/>
                <a:gd name="connsiteY39" fmla="*/ 754857 h 1276349"/>
                <a:gd name="connsiteX40" fmla="*/ 533400 w 783431"/>
                <a:gd name="connsiteY40" fmla="*/ 733425 h 1276349"/>
                <a:gd name="connsiteX41" fmla="*/ 509587 w 783431"/>
                <a:gd name="connsiteY41" fmla="*/ 711994 h 1276349"/>
                <a:gd name="connsiteX42" fmla="*/ 473869 w 783431"/>
                <a:gd name="connsiteY42" fmla="*/ 711994 h 1276349"/>
                <a:gd name="connsiteX43" fmla="*/ 435769 w 783431"/>
                <a:gd name="connsiteY43" fmla="*/ 711994 h 1276349"/>
                <a:gd name="connsiteX44" fmla="*/ 438150 w 783431"/>
                <a:gd name="connsiteY44" fmla="*/ 669132 h 1276349"/>
                <a:gd name="connsiteX45" fmla="*/ 428625 w 783431"/>
                <a:gd name="connsiteY45" fmla="*/ 642938 h 1276349"/>
                <a:gd name="connsiteX46" fmla="*/ 423862 w 783431"/>
                <a:gd name="connsiteY46" fmla="*/ 607219 h 1276349"/>
                <a:gd name="connsiteX47" fmla="*/ 426244 w 783431"/>
                <a:gd name="connsiteY47" fmla="*/ 578644 h 1276349"/>
                <a:gd name="connsiteX48" fmla="*/ 440531 w 783431"/>
                <a:gd name="connsiteY48" fmla="*/ 566738 h 1276349"/>
                <a:gd name="connsiteX49" fmla="*/ 450056 w 783431"/>
                <a:gd name="connsiteY49" fmla="*/ 535782 h 1276349"/>
                <a:gd name="connsiteX50" fmla="*/ 457200 w 783431"/>
                <a:gd name="connsiteY50" fmla="*/ 519113 h 1276349"/>
                <a:gd name="connsiteX51" fmla="*/ 481012 w 783431"/>
                <a:gd name="connsiteY51" fmla="*/ 526257 h 1276349"/>
                <a:gd name="connsiteX52" fmla="*/ 495300 w 783431"/>
                <a:gd name="connsiteY52" fmla="*/ 576263 h 1276349"/>
                <a:gd name="connsiteX53" fmla="*/ 507206 w 783431"/>
                <a:gd name="connsiteY53" fmla="*/ 581025 h 1276349"/>
                <a:gd name="connsiteX54" fmla="*/ 526256 w 783431"/>
                <a:gd name="connsiteY54" fmla="*/ 583407 h 1276349"/>
                <a:gd name="connsiteX55" fmla="*/ 554831 w 783431"/>
                <a:gd name="connsiteY55" fmla="*/ 583407 h 1276349"/>
                <a:gd name="connsiteX56" fmla="*/ 557212 w 783431"/>
                <a:gd name="connsiteY56" fmla="*/ 547688 h 1276349"/>
                <a:gd name="connsiteX57" fmla="*/ 545306 w 783431"/>
                <a:gd name="connsiteY57" fmla="*/ 502444 h 1276349"/>
                <a:gd name="connsiteX58" fmla="*/ 545306 w 783431"/>
                <a:gd name="connsiteY58" fmla="*/ 476250 h 1276349"/>
                <a:gd name="connsiteX59" fmla="*/ 581025 w 783431"/>
                <a:gd name="connsiteY59" fmla="*/ 454819 h 1276349"/>
                <a:gd name="connsiteX60" fmla="*/ 604837 w 783431"/>
                <a:gd name="connsiteY60" fmla="*/ 435769 h 1276349"/>
                <a:gd name="connsiteX61" fmla="*/ 640556 w 783431"/>
                <a:gd name="connsiteY61" fmla="*/ 414338 h 1276349"/>
                <a:gd name="connsiteX62" fmla="*/ 645319 w 783431"/>
                <a:gd name="connsiteY62" fmla="*/ 395288 h 1276349"/>
                <a:gd name="connsiteX63" fmla="*/ 633412 w 783431"/>
                <a:gd name="connsiteY63" fmla="*/ 371475 h 1276349"/>
                <a:gd name="connsiteX64" fmla="*/ 614362 w 783431"/>
                <a:gd name="connsiteY64" fmla="*/ 369094 h 1276349"/>
                <a:gd name="connsiteX65" fmla="*/ 609600 w 783431"/>
                <a:gd name="connsiteY65" fmla="*/ 366713 h 1276349"/>
                <a:gd name="connsiteX66" fmla="*/ 597694 w 783431"/>
                <a:gd name="connsiteY66" fmla="*/ 357188 h 1276349"/>
                <a:gd name="connsiteX67" fmla="*/ 611981 w 783431"/>
                <a:gd name="connsiteY67" fmla="*/ 345282 h 1276349"/>
                <a:gd name="connsiteX68" fmla="*/ 652462 w 783431"/>
                <a:gd name="connsiteY68" fmla="*/ 316707 h 1276349"/>
                <a:gd name="connsiteX69" fmla="*/ 678656 w 783431"/>
                <a:gd name="connsiteY69" fmla="*/ 264319 h 1276349"/>
                <a:gd name="connsiteX70" fmla="*/ 666750 w 783431"/>
                <a:gd name="connsiteY70" fmla="*/ 242888 h 1276349"/>
                <a:gd name="connsiteX71" fmla="*/ 638175 w 783431"/>
                <a:gd name="connsiteY71" fmla="*/ 219075 h 1276349"/>
                <a:gd name="connsiteX72" fmla="*/ 642937 w 783431"/>
                <a:gd name="connsiteY72" fmla="*/ 180975 h 1276349"/>
                <a:gd name="connsiteX73" fmla="*/ 673894 w 783431"/>
                <a:gd name="connsiteY73" fmla="*/ 171450 h 1276349"/>
                <a:gd name="connsiteX74" fmla="*/ 700087 w 783431"/>
                <a:gd name="connsiteY74" fmla="*/ 142875 h 1276349"/>
                <a:gd name="connsiteX75" fmla="*/ 700087 w 783431"/>
                <a:gd name="connsiteY75" fmla="*/ 111919 h 1276349"/>
                <a:gd name="connsiteX76" fmla="*/ 666750 w 783431"/>
                <a:gd name="connsiteY76" fmla="*/ 107157 h 1276349"/>
                <a:gd name="connsiteX77" fmla="*/ 645319 w 783431"/>
                <a:gd name="connsiteY77" fmla="*/ 102394 h 1276349"/>
                <a:gd name="connsiteX78" fmla="*/ 645319 w 783431"/>
                <a:gd name="connsiteY78" fmla="*/ 102394 h 1276349"/>
                <a:gd name="connsiteX79" fmla="*/ 678656 w 783431"/>
                <a:gd name="connsiteY79" fmla="*/ 69057 h 1276349"/>
                <a:gd name="connsiteX80" fmla="*/ 685800 w 783431"/>
                <a:gd name="connsiteY80" fmla="*/ 40482 h 1276349"/>
                <a:gd name="connsiteX81" fmla="*/ 678656 w 783431"/>
                <a:gd name="connsiteY81" fmla="*/ 21432 h 1276349"/>
                <a:gd name="connsiteX82" fmla="*/ 695325 w 783431"/>
                <a:gd name="connsiteY82" fmla="*/ 2382 h 1276349"/>
                <a:gd name="connsiteX83" fmla="*/ 628650 w 783431"/>
                <a:gd name="connsiteY83" fmla="*/ 0 h 1276349"/>
                <a:gd name="connsiteX84" fmla="*/ 552450 w 783431"/>
                <a:gd name="connsiteY84" fmla="*/ 52388 h 1276349"/>
                <a:gd name="connsiteX85" fmla="*/ 538162 w 783431"/>
                <a:gd name="connsiteY85" fmla="*/ 90488 h 1276349"/>
                <a:gd name="connsiteX86" fmla="*/ 445294 w 783431"/>
                <a:gd name="connsiteY86" fmla="*/ 126207 h 1276349"/>
                <a:gd name="connsiteX87" fmla="*/ 397669 w 783431"/>
                <a:gd name="connsiteY87" fmla="*/ 159544 h 1276349"/>
                <a:gd name="connsiteX88" fmla="*/ 376237 w 783431"/>
                <a:gd name="connsiteY88" fmla="*/ 190500 h 1276349"/>
                <a:gd name="connsiteX89" fmla="*/ 350044 w 783431"/>
                <a:gd name="connsiteY89" fmla="*/ 140494 h 1276349"/>
                <a:gd name="connsiteX90" fmla="*/ 316706 w 783431"/>
                <a:gd name="connsiteY90" fmla="*/ 140494 h 1276349"/>
                <a:gd name="connsiteX91" fmla="*/ 304800 w 783431"/>
                <a:gd name="connsiteY91" fmla="*/ 166688 h 1276349"/>
                <a:gd name="connsiteX92" fmla="*/ 280987 w 783431"/>
                <a:gd name="connsiteY92" fmla="*/ 230982 h 1276349"/>
                <a:gd name="connsiteX93" fmla="*/ 154781 w 783431"/>
                <a:gd name="connsiteY93" fmla="*/ 223838 h 1276349"/>
                <a:gd name="connsiteX94" fmla="*/ 140494 w 783431"/>
                <a:gd name="connsiteY94" fmla="*/ 245269 h 1276349"/>
                <a:gd name="connsiteX95" fmla="*/ 138112 w 783431"/>
                <a:gd name="connsiteY95" fmla="*/ 280988 h 1276349"/>
                <a:gd name="connsiteX96" fmla="*/ 66675 w 783431"/>
                <a:gd name="connsiteY96" fmla="*/ 309563 h 1276349"/>
                <a:gd name="connsiteX97" fmla="*/ 54769 w 783431"/>
                <a:gd name="connsiteY97" fmla="*/ 323850 h 1276349"/>
                <a:gd name="connsiteX98" fmla="*/ 66675 w 783431"/>
                <a:gd name="connsiteY98" fmla="*/ 381000 h 1276349"/>
                <a:gd name="connsiteX99" fmla="*/ 19050 w 783431"/>
                <a:gd name="connsiteY99" fmla="*/ 423863 h 1276349"/>
                <a:gd name="connsiteX100" fmla="*/ 26194 w 783431"/>
                <a:gd name="connsiteY100" fmla="*/ 490538 h 1276349"/>
                <a:gd name="connsiteX101" fmla="*/ 33337 w 783431"/>
                <a:gd name="connsiteY101" fmla="*/ 554832 h 1276349"/>
                <a:gd name="connsiteX102" fmla="*/ 0 w 783431"/>
                <a:gd name="connsiteY102" fmla="*/ 614363 h 127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783431" h="1276349">
                  <a:moveTo>
                    <a:pt x="0" y="614363"/>
                  </a:moveTo>
                  <a:lnTo>
                    <a:pt x="21431" y="661988"/>
                  </a:lnTo>
                  <a:lnTo>
                    <a:pt x="28575" y="742950"/>
                  </a:lnTo>
                  <a:lnTo>
                    <a:pt x="76200" y="814388"/>
                  </a:lnTo>
                  <a:lnTo>
                    <a:pt x="102394" y="919163"/>
                  </a:lnTo>
                  <a:lnTo>
                    <a:pt x="116681" y="947738"/>
                  </a:lnTo>
                  <a:lnTo>
                    <a:pt x="130969" y="995363"/>
                  </a:lnTo>
                  <a:lnTo>
                    <a:pt x="150019" y="1023938"/>
                  </a:lnTo>
                  <a:lnTo>
                    <a:pt x="159544" y="1042988"/>
                  </a:lnTo>
                  <a:lnTo>
                    <a:pt x="197644" y="1069182"/>
                  </a:lnTo>
                  <a:lnTo>
                    <a:pt x="245269" y="1090613"/>
                  </a:lnTo>
                  <a:lnTo>
                    <a:pt x="264318" y="1131094"/>
                  </a:lnTo>
                  <a:lnTo>
                    <a:pt x="295275" y="1164431"/>
                  </a:lnTo>
                  <a:lnTo>
                    <a:pt x="385762" y="1200149"/>
                  </a:lnTo>
                  <a:lnTo>
                    <a:pt x="404812" y="1276349"/>
                  </a:lnTo>
                  <a:lnTo>
                    <a:pt x="416720" y="1212055"/>
                  </a:lnTo>
                  <a:lnTo>
                    <a:pt x="469106" y="1181100"/>
                  </a:lnTo>
                  <a:lnTo>
                    <a:pt x="554831" y="1202531"/>
                  </a:lnTo>
                  <a:lnTo>
                    <a:pt x="592931" y="1126331"/>
                  </a:lnTo>
                  <a:lnTo>
                    <a:pt x="604837" y="1085850"/>
                  </a:lnTo>
                  <a:lnTo>
                    <a:pt x="585787" y="1035844"/>
                  </a:lnTo>
                  <a:lnTo>
                    <a:pt x="607219" y="1021557"/>
                  </a:lnTo>
                  <a:lnTo>
                    <a:pt x="645319" y="1016794"/>
                  </a:lnTo>
                  <a:lnTo>
                    <a:pt x="685800" y="997744"/>
                  </a:lnTo>
                  <a:lnTo>
                    <a:pt x="716756" y="1002507"/>
                  </a:lnTo>
                  <a:lnTo>
                    <a:pt x="738187" y="969169"/>
                  </a:lnTo>
                  <a:lnTo>
                    <a:pt x="783431" y="933450"/>
                  </a:lnTo>
                  <a:lnTo>
                    <a:pt x="776287" y="907257"/>
                  </a:lnTo>
                  <a:lnTo>
                    <a:pt x="752475" y="888207"/>
                  </a:lnTo>
                  <a:lnTo>
                    <a:pt x="752475" y="864394"/>
                  </a:lnTo>
                  <a:lnTo>
                    <a:pt x="728662" y="852488"/>
                  </a:lnTo>
                  <a:lnTo>
                    <a:pt x="711994" y="802482"/>
                  </a:lnTo>
                  <a:lnTo>
                    <a:pt x="688181" y="814388"/>
                  </a:lnTo>
                  <a:lnTo>
                    <a:pt x="659606" y="814388"/>
                  </a:lnTo>
                  <a:lnTo>
                    <a:pt x="647700" y="847725"/>
                  </a:lnTo>
                  <a:lnTo>
                    <a:pt x="623887" y="847725"/>
                  </a:lnTo>
                  <a:lnTo>
                    <a:pt x="576262" y="828675"/>
                  </a:lnTo>
                  <a:lnTo>
                    <a:pt x="554831" y="816769"/>
                  </a:lnTo>
                  <a:lnTo>
                    <a:pt x="547687" y="783432"/>
                  </a:lnTo>
                  <a:lnTo>
                    <a:pt x="561975" y="754857"/>
                  </a:lnTo>
                  <a:lnTo>
                    <a:pt x="533400" y="733425"/>
                  </a:lnTo>
                  <a:lnTo>
                    <a:pt x="509587" y="711994"/>
                  </a:lnTo>
                  <a:lnTo>
                    <a:pt x="473869" y="711994"/>
                  </a:lnTo>
                  <a:lnTo>
                    <a:pt x="435769" y="711994"/>
                  </a:lnTo>
                  <a:lnTo>
                    <a:pt x="438150" y="669132"/>
                  </a:lnTo>
                  <a:lnTo>
                    <a:pt x="428625" y="642938"/>
                  </a:lnTo>
                  <a:lnTo>
                    <a:pt x="423862" y="607219"/>
                  </a:lnTo>
                  <a:lnTo>
                    <a:pt x="426244" y="578644"/>
                  </a:lnTo>
                  <a:lnTo>
                    <a:pt x="440531" y="566738"/>
                  </a:lnTo>
                  <a:lnTo>
                    <a:pt x="450056" y="535782"/>
                  </a:lnTo>
                  <a:lnTo>
                    <a:pt x="457200" y="519113"/>
                  </a:lnTo>
                  <a:lnTo>
                    <a:pt x="481012" y="526257"/>
                  </a:lnTo>
                  <a:lnTo>
                    <a:pt x="495300" y="576263"/>
                  </a:lnTo>
                  <a:lnTo>
                    <a:pt x="507206" y="581025"/>
                  </a:lnTo>
                  <a:lnTo>
                    <a:pt x="526256" y="583407"/>
                  </a:lnTo>
                  <a:lnTo>
                    <a:pt x="554831" y="583407"/>
                  </a:lnTo>
                  <a:lnTo>
                    <a:pt x="557212" y="547688"/>
                  </a:lnTo>
                  <a:lnTo>
                    <a:pt x="545306" y="502444"/>
                  </a:lnTo>
                  <a:lnTo>
                    <a:pt x="545306" y="476250"/>
                  </a:lnTo>
                  <a:lnTo>
                    <a:pt x="581025" y="454819"/>
                  </a:lnTo>
                  <a:lnTo>
                    <a:pt x="604837" y="435769"/>
                  </a:lnTo>
                  <a:lnTo>
                    <a:pt x="640556" y="414338"/>
                  </a:lnTo>
                  <a:lnTo>
                    <a:pt x="645319" y="395288"/>
                  </a:lnTo>
                  <a:lnTo>
                    <a:pt x="633412" y="371475"/>
                  </a:lnTo>
                  <a:lnTo>
                    <a:pt x="614362" y="369094"/>
                  </a:lnTo>
                  <a:lnTo>
                    <a:pt x="609600" y="366713"/>
                  </a:lnTo>
                  <a:lnTo>
                    <a:pt x="597694" y="357188"/>
                  </a:lnTo>
                  <a:lnTo>
                    <a:pt x="611981" y="345282"/>
                  </a:lnTo>
                  <a:lnTo>
                    <a:pt x="652462" y="316707"/>
                  </a:lnTo>
                  <a:lnTo>
                    <a:pt x="678656" y="264319"/>
                  </a:lnTo>
                  <a:lnTo>
                    <a:pt x="666750" y="242888"/>
                  </a:lnTo>
                  <a:lnTo>
                    <a:pt x="638175" y="219075"/>
                  </a:lnTo>
                  <a:lnTo>
                    <a:pt x="642937" y="180975"/>
                  </a:lnTo>
                  <a:lnTo>
                    <a:pt x="673894" y="171450"/>
                  </a:lnTo>
                  <a:lnTo>
                    <a:pt x="700087" y="142875"/>
                  </a:lnTo>
                  <a:lnTo>
                    <a:pt x="700087" y="111919"/>
                  </a:lnTo>
                  <a:lnTo>
                    <a:pt x="666750" y="107157"/>
                  </a:lnTo>
                  <a:lnTo>
                    <a:pt x="645319" y="102394"/>
                  </a:lnTo>
                  <a:lnTo>
                    <a:pt x="645319" y="102394"/>
                  </a:lnTo>
                  <a:lnTo>
                    <a:pt x="678656" y="69057"/>
                  </a:lnTo>
                  <a:lnTo>
                    <a:pt x="685800" y="40482"/>
                  </a:lnTo>
                  <a:lnTo>
                    <a:pt x="678656" y="21432"/>
                  </a:lnTo>
                  <a:lnTo>
                    <a:pt x="695325" y="2382"/>
                  </a:lnTo>
                  <a:lnTo>
                    <a:pt x="628650" y="0"/>
                  </a:lnTo>
                  <a:lnTo>
                    <a:pt x="552450" y="52388"/>
                  </a:lnTo>
                  <a:lnTo>
                    <a:pt x="538162" y="90488"/>
                  </a:lnTo>
                  <a:lnTo>
                    <a:pt x="445294" y="126207"/>
                  </a:lnTo>
                  <a:lnTo>
                    <a:pt x="397669" y="159544"/>
                  </a:lnTo>
                  <a:lnTo>
                    <a:pt x="376237" y="190500"/>
                  </a:lnTo>
                  <a:lnTo>
                    <a:pt x="350044" y="140494"/>
                  </a:lnTo>
                  <a:lnTo>
                    <a:pt x="316706" y="140494"/>
                  </a:lnTo>
                  <a:lnTo>
                    <a:pt x="304800" y="166688"/>
                  </a:lnTo>
                  <a:lnTo>
                    <a:pt x="280987" y="230982"/>
                  </a:lnTo>
                  <a:lnTo>
                    <a:pt x="154781" y="223838"/>
                  </a:lnTo>
                  <a:lnTo>
                    <a:pt x="140494" y="245269"/>
                  </a:lnTo>
                  <a:lnTo>
                    <a:pt x="138112" y="280988"/>
                  </a:lnTo>
                  <a:lnTo>
                    <a:pt x="66675" y="309563"/>
                  </a:lnTo>
                  <a:lnTo>
                    <a:pt x="54769" y="323850"/>
                  </a:lnTo>
                  <a:lnTo>
                    <a:pt x="66675" y="381000"/>
                  </a:lnTo>
                  <a:lnTo>
                    <a:pt x="19050" y="423863"/>
                  </a:lnTo>
                  <a:lnTo>
                    <a:pt x="26194" y="490538"/>
                  </a:lnTo>
                  <a:lnTo>
                    <a:pt x="33337" y="554832"/>
                  </a:lnTo>
                  <a:lnTo>
                    <a:pt x="0" y="614363"/>
                  </a:ln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8452280" y="5513433"/>
              <a:ext cx="308935" cy="637508"/>
            </a:xfrm>
            <a:custGeom>
              <a:avLst/>
              <a:gdLst>
                <a:gd name="connsiteX0" fmla="*/ 0 w 395287"/>
                <a:gd name="connsiteY0" fmla="*/ 0 h 900113"/>
                <a:gd name="connsiteX1" fmla="*/ 0 w 395287"/>
                <a:gd name="connsiteY1" fmla="*/ 107157 h 900113"/>
                <a:gd name="connsiteX2" fmla="*/ 9525 w 395287"/>
                <a:gd name="connsiteY2" fmla="*/ 135732 h 900113"/>
                <a:gd name="connsiteX3" fmla="*/ 9525 w 395287"/>
                <a:gd name="connsiteY3" fmla="*/ 171450 h 900113"/>
                <a:gd name="connsiteX4" fmla="*/ 54768 w 395287"/>
                <a:gd name="connsiteY4" fmla="*/ 226219 h 900113"/>
                <a:gd name="connsiteX5" fmla="*/ 73818 w 395287"/>
                <a:gd name="connsiteY5" fmla="*/ 247650 h 900113"/>
                <a:gd name="connsiteX6" fmla="*/ 100012 w 395287"/>
                <a:gd name="connsiteY6" fmla="*/ 302419 h 900113"/>
                <a:gd name="connsiteX7" fmla="*/ 97631 w 395287"/>
                <a:gd name="connsiteY7" fmla="*/ 357188 h 900113"/>
                <a:gd name="connsiteX8" fmla="*/ 152400 w 395287"/>
                <a:gd name="connsiteY8" fmla="*/ 423863 h 900113"/>
                <a:gd name="connsiteX9" fmla="*/ 176212 w 395287"/>
                <a:gd name="connsiteY9" fmla="*/ 600075 h 900113"/>
                <a:gd name="connsiteX10" fmla="*/ 185737 w 395287"/>
                <a:gd name="connsiteY10" fmla="*/ 633413 h 900113"/>
                <a:gd name="connsiteX11" fmla="*/ 200025 w 395287"/>
                <a:gd name="connsiteY11" fmla="*/ 726282 h 900113"/>
                <a:gd name="connsiteX12" fmla="*/ 350043 w 395287"/>
                <a:gd name="connsiteY12" fmla="*/ 895350 h 900113"/>
                <a:gd name="connsiteX13" fmla="*/ 361950 w 395287"/>
                <a:gd name="connsiteY13" fmla="*/ 900113 h 900113"/>
                <a:gd name="connsiteX14" fmla="*/ 381000 w 395287"/>
                <a:gd name="connsiteY14" fmla="*/ 838200 h 900113"/>
                <a:gd name="connsiteX15" fmla="*/ 373856 w 395287"/>
                <a:gd name="connsiteY15" fmla="*/ 823913 h 900113"/>
                <a:gd name="connsiteX16" fmla="*/ 369093 w 395287"/>
                <a:gd name="connsiteY16" fmla="*/ 754857 h 900113"/>
                <a:gd name="connsiteX17" fmla="*/ 390525 w 395287"/>
                <a:gd name="connsiteY17" fmla="*/ 731044 h 900113"/>
                <a:gd name="connsiteX18" fmla="*/ 395287 w 395287"/>
                <a:gd name="connsiteY18" fmla="*/ 688182 h 900113"/>
                <a:gd name="connsiteX19" fmla="*/ 366712 w 395287"/>
                <a:gd name="connsiteY19" fmla="*/ 647700 h 900113"/>
                <a:gd name="connsiteX20" fmla="*/ 364331 w 395287"/>
                <a:gd name="connsiteY20" fmla="*/ 604838 h 900113"/>
                <a:gd name="connsiteX21" fmla="*/ 395287 w 395287"/>
                <a:gd name="connsiteY21" fmla="*/ 550069 h 900113"/>
                <a:gd name="connsiteX22" fmla="*/ 395287 w 395287"/>
                <a:gd name="connsiteY22" fmla="*/ 511969 h 900113"/>
                <a:gd name="connsiteX23" fmla="*/ 381000 w 395287"/>
                <a:gd name="connsiteY23" fmla="*/ 476250 h 900113"/>
                <a:gd name="connsiteX24" fmla="*/ 319087 w 395287"/>
                <a:gd name="connsiteY24" fmla="*/ 464344 h 900113"/>
                <a:gd name="connsiteX25" fmla="*/ 292893 w 395287"/>
                <a:gd name="connsiteY25" fmla="*/ 440532 h 900113"/>
                <a:gd name="connsiteX26" fmla="*/ 285750 w 395287"/>
                <a:gd name="connsiteY26" fmla="*/ 414338 h 900113"/>
                <a:gd name="connsiteX27" fmla="*/ 300037 w 395287"/>
                <a:gd name="connsiteY27" fmla="*/ 376238 h 900113"/>
                <a:gd name="connsiteX28" fmla="*/ 295275 w 395287"/>
                <a:gd name="connsiteY28" fmla="*/ 321469 h 900113"/>
                <a:gd name="connsiteX29" fmla="*/ 288131 w 395287"/>
                <a:gd name="connsiteY29" fmla="*/ 288132 h 900113"/>
                <a:gd name="connsiteX30" fmla="*/ 257175 w 395287"/>
                <a:gd name="connsiteY30" fmla="*/ 211932 h 900113"/>
                <a:gd name="connsiteX31" fmla="*/ 180975 w 395287"/>
                <a:gd name="connsiteY31" fmla="*/ 183357 h 900113"/>
                <a:gd name="connsiteX32" fmla="*/ 147637 w 395287"/>
                <a:gd name="connsiteY32" fmla="*/ 142875 h 900113"/>
                <a:gd name="connsiteX33" fmla="*/ 121443 w 395287"/>
                <a:gd name="connsiteY33" fmla="*/ 104775 h 900113"/>
                <a:gd name="connsiteX34" fmla="*/ 45243 w 395287"/>
                <a:gd name="connsiteY34" fmla="*/ 66675 h 900113"/>
                <a:gd name="connsiteX35" fmla="*/ 0 w 395287"/>
                <a:gd name="connsiteY35" fmla="*/ 0 h 900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95287" h="900113">
                  <a:moveTo>
                    <a:pt x="0" y="0"/>
                  </a:moveTo>
                  <a:lnTo>
                    <a:pt x="0" y="107157"/>
                  </a:lnTo>
                  <a:lnTo>
                    <a:pt x="9525" y="135732"/>
                  </a:lnTo>
                  <a:lnTo>
                    <a:pt x="9525" y="171450"/>
                  </a:lnTo>
                  <a:lnTo>
                    <a:pt x="54768" y="226219"/>
                  </a:lnTo>
                  <a:lnTo>
                    <a:pt x="73818" y="247650"/>
                  </a:lnTo>
                  <a:lnTo>
                    <a:pt x="100012" y="302419"/>
                  </a:lnTo>
                  <a:cubicBezTo>
                    <a:pt x="99218" y="320675"/>
                    <a:pt x="98425" y="338932"/>
                    <a:pt x="97631" y="357188"/>
                  </a:cubicBezTo>
                  <a:lnTo>
                    <a:pt x="152400" y="423863"/>
                  </a:lnTo>
                  <a:lnTo>
                    <a:pt x="176212" y="600075"/>
                  </a:lnTo>
                  <a:lnTo>
                    <a:pt x="185737" y="633413"/>
                  </a:lnTo>
                  <a:lnTo>
                    <a:pt x="200025" y="726282"/>
                  </a:lnTo>
                  <a:lnTo>
                    <a:pt x="350043" y="895350"/>
                  </a:lnTo>
                  <a:lnTo>
                    <a:pt x="361950" y="900113"/>
                  </a:lnTo>
                  <a:lnTo>
                    <a:pt x="381000" y="838200"/>
                  </a:lnTo>
                  <a:lnTo>
                    <a:pt x="373856" y="823913"/>
                  </a:lnTo>
                  <a:lnTo>
                    <a:pt x="369093" y="754857"/>
                  </a:lnTo>
                  <a:lnTo>
                    <a:pt x="390525" y="731044"/>
                  </a:lnTo>
                  <a:lnTo>
                    <a:pt x="395287" y="688182"/>
                  </a:lnTo>
                  <a:lnTo>
                    <a:pt x="366712" y="647700"/>
                  </a:lnTo>
                  <a:lnTo>
                    <a:pt x="364331" y="604838"/>
                  </a:lnTo>
                  <a:lnTo>
                    <a:pt x="395287" y="550069"/>
                  </a:lnTo>
                  <a:lnTo>
                    <a:pt x="395287" y="511969"/>
                  </a:lnTo>
                  <a:lnTo>
                    <a:pt x="381000" y="476250"/>
                  </a:lnTo>
                  <a:lnTo>
                    <a:pt x="319087" y="464344"/>
                  </a:lnTo>
                  <a:lnTo>
                    <a:pt x="292893" y="440532"/>
                  </a:lnTo>
                  <a:lnTo>
                    <a:pt x="285750" y="414338"/>
                  </a:lnTo>
                  <a:lnTo>
                    <a:pt x="300037" y="376238"/>
                  </a:lnTo>
                  <a:lnTo>
                    <a:pt x="295275" y="321469"/>
                  </a:lnTo>
                  <a:lnTo>
                    <a:pt x="288131" y="288132"/>
                  </a:lnTo>
                  <a:lnTo>
                    <a:pt x="257175" y="211932"/>
                  </a:lnTo>
                  <a:lnTo>
                    <a:pt x="180975" y="183357"/>
                  </a:lnTo>
                  <a:lnTo>
                    <a:pt x="147637" y="142875"/>
                  </a:lnTo>
                  <a:lnTo>
                    <a:pt x="121443" y="104775"/>
                  </a:lnTo>
                  <a:lnTo>
                    <a:pt x="45243" y="6667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8675607" y="5422360"/>
              <a:ext cx="553352" cy="746569"/>
            </a:xfrm>
            <a:custGeom>
              <a:avLst/>
              <a:gdLst>
                <a:gd name="connsiteX0" fmla="*/ 85725 w 707231"/>
                <a:gd name="connsiteY0" fmla="*/ 1033462 h 1033462"/>
                <a:gd name="connsiteX1" fmla="*/ 154781 w 707231"/>
                <a:gd name="connsiteY1" fmla="*/ 1026319 h 1033462"/>
                <a:gd name="connsiteX2" fmla="*/ 200025 w 707231"/>
                <a:gd name="connsiteY2" fmla="*/ 1012031 h 1033462"/>
                <a:gd name="connsiteX3" fmla="*/ 247650 w 707231"/>
                <a:gd name="connsiteY3" fmla="*/ 969169 h 1033462"/>
                <a:gd name="connsiteX4" fmla="*/ 276225 w 707231"/>
                <a:gd name="connsiteY4" fmla="*/ 912019 h 1033462"/>
                <a:gd name="connsiteX5" fmla="*/ 350043 w 707231"/>
                <a:gd name="connsiteY5" fmla="*/ 871537 h 1033462"/>
                <a:gd name="connsiteX6" fmla="*/ 411956 w 707231"/>
                <a:gd name="connsiteY6" fmla="*/ 823912 h 1033462"/>
                <a:gd name="connsiteX7" fmla="*/ 411956 w 707231"/>
                <a:gd name="connsiteY7" fmla="*/ 781050 h 1033462"/>
                <a:gd name="connsiteX8" fmla="*/ 471487 w 707231"/>
                <a:gd name="connsiteY8" fmla="*/ 671512 h 1033462"/>
                <a:gd name="connsiteX9" fmla="*/ 547687 w 707231"/>
                <a:gd name="connsiteY9" fmla="*/ 642937 h 1033462"/>
                <a:gd name="connsiteX10" fmla="*/ 595312 w 707231"/>
                <a:gd name="connsiteY10" fmla="*/ 592931 h 1033462"/>
                <a:gd name="connsiteX11" fmla="*/ 597693 w 707231"/>
                <a:gd name="connsiteY11" fmla="*/ 438150 h 1033462"/>
                <a:gd name="connsiteX12" fmla="*/ 604837 w 707231"/>
                <a:gd name="connsiteY12" fmla="*/ 350044 h 1033462"/>
                <a:gd name="connsiteX13" fmla="*/ 614362 w 707231"/>
                <a:gd name="connsiteY13" fmla="*/ 295275 h 1033462"/>
                <a:gd name="connsiteX14" fmla="*/ 671512 w 707231"/>
                <a:gd name="connsiteY14" fmla="*/ 219075 h 1033462"/>
                <a:gd name="connsiteX15" fmla="*/ 707231 w 707231"/>
                <a:gd name="connsiteY15" fmla="*/ 147637 h 1033462"/>
                <a:gd name="connsiteX16" fmla="*/ 697706 w 707231"/>
                <a:gd name="connsiteY16" fmla="*/ 97631 h 1033462"/>
                <a:gd name="connsiteX17" fmla="*/ 702468 w 707231"/>
                <a:gd name="connsiteY17" fmla="*/ 35719 h 1033462"/>
                <a:gd name="connsiteX18" fmla="*/ 628650 w 707231"/>
                <a:gd name="connsiteY18" fmla="*/ 0 h 1033462"/>
                <a:gd name="connsiteX19" fmla="*/ 600075 w 707231"/>
                <a:gd name="connsiteY19" fmla="*/ 28575 h 1033462"/>
                <a:gd name="connsiteX20" fmla="*/ 597693 w 707231"/>
                <a:gd name="connsiteY20" fmla="*/ 69056 h 1033462"/>
                <a:gd name="connsiteX21" fmla="*/ 583406 w 707231"/>
                <a:gd name="connsiteY21" fmla="*/ 88106 h 1033462"/>
                <a:gd name="connsiteX22" fmla="*/ 523875 w 707231"/>
                <a:gd name="connsiteY22" fmla="*/ 95250 h 1033462"/>
                <a:gd name="connsiteX23" fmla="*/ 509587 w 707231"/>
                <a:gd name="connsiteY23" fmla="*/ 135731 h 1033462"/>
                <a:gd name="connsiteX24" fmla="*/ 478631 w 707231"/>
                <a:gd name="connsiteY24" fmla="*/ 128587 h 1033462"/>
                <a:gd name="connsiteX25" fmla="*/ 466725 w 707231"/>
                <a:gd name="connsiteY25" fmla="*/ 154781 h 1033462"/>
                <a:gd name="connsiteX26" fmla="*/ 431006 w 707231"/>
                <a:gd name="connsiteY26" fmla="*/ 147637 h 1033462"/>
                <a:gd name="connsiteX27" fmla="*/ 376237 w 707231"/>
                <a:gd name="connsiteY27" fmla="*/ 169069 h 1033462"/>
                <a:gd name="connsiteX28" fmla="*/ 319087 w 707231"/>
                <a:gd name="connsiteY28" fmla="*/ 166687 h 1033462"/>
                <a:gd name="connsiteX29" fmla="*/ 307181 w 707231"/>
                <a:gd name="connsiteY29" fmla="*/ 135731 h 1033462"/>
                <a:gd name="connsiteX30" fmla="*/ 273843 w 707231"/>
                <a:gd name="connsiteY30" fmla="*/ 147637 h 1033462"/>
                <a:gd name="connsiteX31" fmla="*/ 178593 w 707231"/>
                <a:gd name="connsiteY31" fmla="*/ 173831 h 1033462"/>
                <a:gd name="connsiteX32" fmla="*/ 188118 w 707231"/>
                <a:gd name="connsiteY32" fmla="*/ 202406 h 1033462"/>
                <a:gd name="connsiteX33" fmla="*/ 195262 w 707231"/>
                <a:gd name="connsiteY33" fmla="*/ 233362 h 1033462"/>
                <a:gd name="connsiteX34" fmla="*/ 142875 w 707231"/>
                <a:gd name="connsiteY34" fmla="*/ 338137 h 1033462"/>
                <a:gd name="connsiteX35" fmla="*/ 57150 w 707231"/>
                <a:gd name="connsiteY35" fmla="*/ 323850 h 1033462"/>
                <a:gd name="connsiteX36" fmla="*/ 11906 w 707231"/>
                <a:gd name="connsiteY36" fmla="*/ 347662 h 1033462"/>
                <a:gd name="connsiteX37" fmla="*/ 0 w 707231"/>
                <a:gd name="connsiteY37" fmla="*/ 400050 h 1033462"/>
                <a:gd name="connsiteX38" fmla="*/ 14287 w 707231"/>
                <a:gd name="connsiteY38" fmla="*/ 476250 h 1033462"/>
                <a:gd name="connsiteX39" fmla="*/ 11906 w 707231"/>
                <a:gd name="connsiteY39" fmla="*/ 519112 h 1033462"/>
                <a:gd name="connsiteX40" fmla="*/ 0 w 707231"/>
                <a:gd name="connsiteY40" fmla="*/ 550069 h 1033462"/>
                <a:gd name="connsiteX41" fmla="*/ 11906 w 707231"/>
                <a:gd name="connsiteY41" fmla="*/ 561975 h 1033462"/>
                <a:gd name="connsiteX42" fmla="*/ 30956 w 707231"/>
                <a:gd name="connsiteY42" fmla="*/ 592931 h 1033462"/>
                <a:gd name="connsiteX43" fmla="*/ 97631 w 707231"/>
                <a:gd name="connsiteY43" fmla="*/ 609600 h 1033462"/>
                <a:gd name="connsiteX44" fmla="*/ 104775 w 707231"/>
                <a:gd name="connsiteY44" fmla="*/ 676275 h 1033462"/>
                <a:gd name="connsiteX45" fmla="*/ 90487 w 707231"/>
                <a:gd name="connsiteY45" fmla="*/ 728662 h 1033462"/>
                <a:gd name="connsiteX46" fmla="*/ 80962 w 707231"/>
                <a:gd name="connsiteY46" fmla="*/ 747712 h 1033462"/>
                <a:gd name="connsiteX47" fmla="*/ 80962 w 707231"/>
                <a:gd name="connsiteY47" fmla="*/ 781050 h 1033462"/>
                <a:gd name="connsiteX48" fmla="*/ 109537 w 707231"/>
                <a:gd name="connsiteY48" fmla="*/ 819150 h 1033462"/>
                <a:gd name="connsiteX49" fmla="*/ 102393 w 707231"/>
                <a:gd name="connsiteY49" fmla="*/ 869156 h 1033462"/>
                <a:gd name="connsiteX50" fmla="*/ 83343 w 707231"/>
                <a:gd name="connsiteY50" fmla="*/ 890587 h 1033462"/>
                <a:gd name="connsiteX51" fmla="*/ 85725 w 707231"/>
                <a:gd name="connsiteY51" fmla="*/ 954881 h 1033462"/>
                <a:gd name="connsiteX52" fmla="*/ 92868 w 707231"/>
                <a:gd name="connsiteY52" fmla="*/ 966787 h 1033462"/>
                <a:gd name="connsiteX53" fmla="*/ 85725 w 707231"/>
                <a:gd name="connsiteY53" fmla="*/ 1033462 h 1033462"/>
                <a:gd name="connsiteX0" fmla="*/ 71437 w 707231"/>
                <a:gd name="connsiteY0" fmla="*/ 1031081 h 1031081"/>
                <a:gd name="connsiteX1" fmla="*/ 154781 w 707231"/>
                <a:gd name="connsiteY1" fmla="*/ 1026319 h 1031081"/>
                <a:gd name="connsiteX2" fmla="*/ 200025 w 707231"/>
                <a:gd name="connsiteY2" fmla="*/ 1012031 h 1031081"/>
                <a:gd name="connsiteX3" fmla="*/ 247650 w 707231"/>
                <a:gd name="connsiteY3" fmla="*/ 969169 h 1031081"/>
                <a:gd name="connsiteX4" fmla="*/ 276225 w 707231"/>
                <a:gd name="connsiteY4" fmla="*/ 912019 h 1031081"/>
                <a:gd name="connsiteX5" fmla="*/ 350043 w 707231"/>
                <a:gd name="connsiteY5" fmla="*/ 871537 h 1031081"/>
                <a:gd name="connsiteX6" fmla="*/ 411956 w 707231"/>
                <a:gd name="connsiteY6" fmla="*/ 823912 h 1031081"/>
                <a:gd name="connsiteX7" fmla="*/ 411956 w 707231"/>
                <a:gd name="connsiteY7" fmla="*/ 781050 h 1031081"/>
                <a:gd name="connsiteX8" fmla="*/ 471487 w 707231"/>
                <a:gd name="connsiteY8" fmla="*/ 671512 h 1031081"/>
                <a:gd name="connsiteX9" fmla="*/ 547687 w 707231"/>
                <a:gd name="connsiteY9" fmla="*/ 642937 h 1031081"/>
                <a:gd name="connsiteX10" fmla="*/ 595312 w 707231"/>
                <a:gd name="connsiteY10" fmla="*/ 592931 h 1031081"/>
                <a:gd name="connsiteX11" fmla="*/ 597693 w 707231"/>
                <a:gd name="connsiteY11" fmla="*/ 438150 h 1031081"/>
                <a:gd name="connsiteX12" fmla="*/ 604837 w 707231"/>
                <a:gd name="connsiteY12" fmla="*/ 350044 h 1031081"/>
                <a:gd name="connsiteX13" fmla="*/ 614362 w 707231"/>
                <a:gd name="connsiteY13" fmla="*/ 295275 h 1031081"/>
                <a:gd name="connsiteX14" fmla="*/ 671512 w 707231"/>
                <a:gd name="connsiteY14" fmla="*/ 219075 h 1031081"/>
                <a:gd name="connsiteX15" fmla="*/ 707231 w 707231"/>
                <a:gd name="connsiteY15" fmla="*/ 147637 h 1031081"/>
                <a:gd name="connsiteX16" fmla="*/ 697706 w 707231"/>
                <a:gd name="connsiteY16" fmla="*/ 97631 h 1031081"/>
                <a:gd name="connsiteX17" fmla="*/ 702468 w 707231"/>
                <a:gd name="connsiteY17" fmla="*/ 35719 h 1031081"/>
                <a:gd name="connsiteX18" fmla="*/ 628650 w 707231"/>
                <a:gd name="connsiteY18" fmla="*/ 0 h 1031081"/>
                <a:gd name="connsiteX19" fmla="*/ 600075 w 707231"/>
                <a:gd name="connsiteY19" fmla="*/ 28575 h 1031081"/>
                <a:gd name="connsiteX20" fmla="*/ 597693 w 707231"/>
                <a:gd name="connsiteY20" fmla="*/ 69056 h 1031081"/>
                <a:gd name="connsiteX21" fmla="*/ 583406 w 707231"/>
                <a:gd name="connsiteY21" fmla="*/ 88106 h 1031081"/>
                <a:gd name="connsiteX22" fmla="*/ 523875 w 707231"/>
                <a:gd name="connsiteY22" fmla="*/ 95250 h 1031081"/>
                <a:gd name="connsiteX23" fmla="*/ 509587 w 707231"/>
                <a:gd name="connsiteY23" fmla="*/ 135731 h 1031081"/>
                <a:gd name="connsiteX24" fmla="*/ 478631 w 707231"/>
                <a:gd name="connsiteY24" fmla="*/ 128587 h 1031081"/>
                <a:gd name="connsiteX25" fmla="*/ 466725 w 707231"/>
                <a:gd name="connsiteY25" fmla="*/ 154781 h 1031081"/>
                <a:gd name="connsiteX26" fmla="*/ 431006 w 707231"/>
                <a:gd name="connsiteY26" fmla="*/ 147637 h 1031081"/>
                <a:gd name="connsiteX27" fmla="*/ 376237 w 707231"/>
                <a:gd name="connsiteY27" fmla="*/ 169069 h 1031081"/>
                <a:gd name="connsiteX28" fmla="*/ 319087 w 707231"/>
                <a:gd name="connsiteY28" fmla="*/ 166687 h 1031081"/>
                <a:gd name="connsiteX29" fmla="*/ 307181 w 707231"/>
                <a:gd name="connsiteY29" fmla="*/ 135731 h 1031081"/>
                <a:gd name="connsiteX30" fmla="*/ 273843 w 707231"/>
                <a:gd name="connsiteY30" fmla="*/ 147637 h 1031081"/>
                <a:gd name="connsiteX31" fmla="*/ 178593 w 707231"/>
                <a:gd name="connsiteY31" fmla="*/ 173831 h 1031081"/>
                <a:gd name="connsiteX32" fmla="*/ 188118 w 707231"/>
                <a:gd name="connsiteY32" fmla="*/ 202406 h 1031081"/>
                <a:gd name="connsiteX33" fmla="*/ 195262 w 707231"/>
                <a:gd name="connsiteY33" fmla="*/ 233362 h 1031081"/>
                <a:gd name="connsiteX34" fmla="*/ 142875 w 707231"/>
                <a:gd name="connsiteY34" fmla="*/ 338137 h 1031081"/>
                <a:gd name="connsiteX35" fmla="*/ 57150 w 707231"/>
                <a:gd name="connsiteY35" fmla="*/ 323850 h 1031081"/>
                <a:gd name="connsiteX36" fmla="*/ 11906 w 707231"/>
                <a:gd name="connsiteY36" fmla="*/ 347662 h 1031081"/>
                <a:gd name="connsiteX37" fmla="*/ 0 w 707231"/>
                <a:gd name="connsiteY37" fmla="*/ 400050 h 1031081"/>
                <a:gd name="connsiteX38" fmla="*/ 14287 w 707231"/>
                <a:gd name="connsiteY38" fmla="*/ 476250 h 1031081"/>
                <a:gd name="connsiteX39" fmla="*/ 11906 w 707231"/>
                <a:gd name="connsiteY39" fmla="*/ 519112 h 1031081"/>
                <a:gd name="connsiteX40" fmla="*/ 0 w 707231"/>
                <a:gd name="connsiteY40" fmla="*/ 550069 h 1031081"/>
                <a:gd name="connsiteX41" fmla="*/ 11906 w 707231"/>
                <a:gd name="connsiteY41" fmla="*/ 561975 h 1031081"/>
                <a:gd name="connsiteX42" fmla="*/ 30956 w 707231"/>
                <a:gd name="connsiteY42" fmla="*/ 592931 h 1031081"/>
                <a:gd name="connsiteX43" fmla="*/ 97631 w 707231"/>
                <a:gd name="connsiteY43" fmla="*/ 609600 h 1031081"/>
                <a:gd name="connsiteX44" fmla="*/ 104775 w 707231"/>
                <a:gd name="connsiteY44" fmla="*/ 676275 h 1031081"/>
                <a:gd name="connsiteX45" fmla="*/ 90487 w 707231"/>
                <a:gd name="connsiteY45" fmla="*/ 728662 h 1031081"/>
                <a:gd name="connsiteX46" fmla="*/ 80962 w 707231"/>
                <a:gd name="connsiteY46" fmla="*/ 747712 h 1031081"/>
                <a:gd name="connsiteX47" fmla="*/ 80962 w 707231"/>
                <a:gd name="connsiteY47" fmla="*/ 781050 h 1031081"/>
                <a:gd name="connsiteX48" fmla="*/ 109537 w 707231"/>
                <a:gd name="connsiteY48" fmla="*/ 819150 h 1031081"/>
                <a:gd name="connsiteX49" fmla="*/ 102393 w 707231"/>
                <a:gd name="connsiteY49" fmla="*/ 869156 h 1031081"/>
                <a:gd name="connsiteX50" fmla="*/ 83343 w 707231"/>
                <a:gd name="connsiteY50" fmla="*/ 890587 h 1031081"/>
                <a:gd name="connsiteX51" fmla="*/ 85725 w 707231"/>
                <a:gd name="connsiteY51" fmla="*/ 954881 h 1031081"/>
                <a:gd name="connsiteX52" fmla="*/ 92868 w 707231"/>
                <a:gd name="connsiteY52" fmla="*/ 966787 h 1031081"/>
                <a:gd name="connsiteX53" fmla="*/ 71437 w 707231"/>
                <a:gd name="connsiteY53" fmla="*/ 1031081 h 1031081"/>
                <a:gd name="connsiteX0" fmla="*/ 71437 w 707231"/>
                <a:gd name="connsiteY0" fmla="*/ 1031081 h 1031082"/>
                <a:gd name="connsiteX1" fmla="*/ 119062 w 707231"/>
                <a:gd name="connsiteY1" fmla="*/ 1031082 h 1031082"/>
                <a:gd name="connsiteX2" fmla="*/ 154781 w 707231"/>
                <a:gd name="connsiteY2" fmla="*/ 1026319 h 1031082"/>
                <a:gd name="connsiteX3" fmla="*/ 200025 w 707231"/>
                <a:gd name="connsiteY3" fmla="*/ 1012031 h 1031082"/>
                <a:gd name="connsiteX4" fmla="*/ 247650 w 707231"/>
                <a:gd name="connsiteY4" fmla="*/ 969169 h 1031082"/>
                <a:gd name="connsiteX5" fmla="*/ 276225 w 707231"/>
                <a:gd name="connsiteY5" fmla="*/ 912019 h 1031082"/>
                <a:gd name="connsiteX6" fmla="*/ 350043 w 707231"/>
                <a:gd name="connsiteY6" fmla="*/ 871537 h 1031082"/>
                <a:gd name="connsiteX7" fmla="*/ 411956 w 707231"/>
                <a:gd name="connsiteY7" fmla="*/ 823912 h 1031082"/>
                <a:gd name="connsiteX8" fmla="*/ 411956 w 707231"/>
                <a:gd name="connsiteY8" fmla="*/ 781050 h 1031082"/>
                <a:gd name="connsiteX9" fmla="*/ 471487 w 707231"/>
                <a:gd name="connsiteY9" fmla="*/ 671512 h 1031082"/>
                <a:gd name="connsiteX10" fmla="*/ 547687 w 707231"/>
                <a:gd name="connsiteY10" fmla="*/ 642937 h 1031082"/>
                <a:gd name="connsiteX11" fmla="*/ 595312 w 707231"/>
                <a:gd name="connsiteY11" fmla="*/ 592931 h 1031082"/>
                <a:gd name="connsiteX12" fmla="*/ 597693 w 707231"/>
                <a:gd name="connsiteY12" fmla="*/ 438150 h 1031082"/>
                <a:gd name="connsiteX13" fmla="*/ 604837 w 707231"/>
                <a:gd name="connsiteY13" fmla="*/ 350044 h 1031082"/>
                <a:gd name="connsiteX14" fmla="*/ 614362 w 707231"/>
                <a:gd name="connsiteY14" fmla="*/ 295275 h 1031082"/>
                <a:gd name="connsiteX15" fmla="*/ 671512 w 707231"/>
                <a:gd name="connsiteY15" fmla="*/ 219075 h 1031082"/>
                <a:gd name="connsiteX16" fmla="*/ 707231 w 707231"/>
                <a:gd name="connsiteY16" fmla="*/ 147637 h 1031082"/>
                <a:gd name="connsiteX17" fmla="*/ 697706 w 707231"/>
                <a:gd name="connsiteY17" fmla="*/ 97631 h 1031082"/>
                <a:gd name="connsiteX18" fmla="*/ 702468 w 707231"/>
                <a:gd name="connsiteY18" fmla="*/ 35719 h 1031082"/>
                <a:gd name="connsiteX19" fmla="*/ 628650 w 707231"/>
                <a:gd name="connsiteY19" fmla="*/ 0 h 1031082"/>
                <a:gd name="connsiteX20" fmla="*/ 600075 w 707231"/>
                <a:gd name="connsiteY20" fmla="*/ 28575 h 1031082"/>
                <a:gd name="connsiteX21" fmla="*/ 597693 w 707231"/>
                <a:gd name="connsiteY21" fmla="*/ 69056 h 1031082"/>
                <a:gd name="connsiteX22" fmla="*/ 583406 w 707231"/>
                <a:gd name="connsiteY22" fmla="*/ 88106 h 1031082"/>
                <a:gd name="connsiteX23" fmla="*/ 523875 w 707231"/>
                <a:gd name="connsiteY23" fmla="*/ 95250 h 1031082"/>
                <a:gd name="connsiteX24" fmla="*/ 509587 w 707231"/>
                <a:gd name="connsiteY24" fmla="*/ 135731 h 1031082"/>
                <a:gd name="connsiteX25" fmla="*/ 478631 w 707231"/>
                <a:gd name="connsiteY25" fmla="*/ 128587 h 1031082"/>
                <a:gd name="connsiteX26" fmla="*/ 466725 w 707231"/>
                <a:gd name="connsiteY26" fmla="*/ 154781 h 1031082"/>
                <a:gd name="connsiteX27" fmla="*/ 431006 w 707231"/>
                <a:gd name="connsiteY27" fmla="*/ 147637 h 1031082"/>
                <a:gd name="connsiteX28" fmla="*/ 376237 w 707231"/>
                <a:gd name="connsiteY28" fmla="*/ 169069 h 1031082"/>
                <a:gd name="connsiteX29" fmla="*/ 319087 w 707231"/>
                <a:gd name="connsiteY29" fmla="*/ 166687 h 1031082"/>
                <a:gd name="connsiteX30" fmla="*/ 307181 w 707231"/>
                <a:gd name="connsiteY30" fmla="*/ 135731 h 1031082"/>
                <a:gd name="connsiteX31" fmla="*/ 273843 w 707231"/>
                <a:gd name="connsiteY31" fmla="*/ 147637 h 1031082"/>
                <a:gd name="connsiteX32" fmla="*/ 178593 w 707231"/>
                <a:gd name="connsiteY32" fmla="*/ 173831 h 1031082"/>
                <a:gd name="connsiteX33" fmla="*/ 188118 w 707231"/>
                <a:gd name="connsiteY33" fmla="*/ 202406 h 1031082"/>
                <a:gd name="connsiteX34" fmla="*/ 195262 w 707231"/>
                <a:gd name="connsiteY34" fmla="*/ 233362 h 1031082"/>
                <a:gd name="connsiteX35" fmla="*/ 142875 w 707231"/>
                <a:gd name="connsiteY35" fmla="*/ 338137 h 1031082"/>
                <a:gd name="connsiteX36" fmla="*/ 57150 w 707231"/>
                <a:gd name="connsiteY36" fmla="*/ 323850 h 1031082"/>
                <a:gd name="connsiteX37" fmla="*/ 11906 w 707231"/>
                <a:gd name="connsiteY37" fmla="*/ 347662 h 1031082"/>
                <a:gd name="connsiteX38" fmla="*/ 0 w 707231"/>
                <a:gd name="connsiteY38" fmla="*/ 400050 h 1031082"/>
                <a:gd name="connsiteX39" fmla="*/ 14287 w 707231"/>
                <a:gd name="connsiteY39" fmla="*/ 476250 h 1031082"/>
                <a:gd name="connsiteX40" fmla="*/ 11906 w 707231"/>
                <a:gd name="connsiteY40" fmla="*/ 519112 h 1031082"/>
                <a:gd name="connsiteX41" fmla="*/ 0 w 707231"/>
                <a:gd name="connsiteY41" fmla="*/ 550069 h 1031082"/>
                <a:gd name="connsiteX42" fmla="*/ 11906 w 707231"/>
                <a:gd name="connsiteY42" fmla="*/ 561975 h 1031082"/>
                <a:gd name="connsiteX43" fmla="*/ 30956 w 707231"/>
                <a:gd name="connsiteY43" fmla="*/ 592931 h 1031082"/>
                <a:gd name="connsiteX44" fmla="*/ 97631 w 707231"/>
                <a:gd name="connsiteY44" fmla="*/ 609600 h 1031082"/>
                <a:gd name="connsiteX45" fmla="*/ 104775 w 707231"/>
                <a:gd name="connsiteY45" fmla="*/ 676275 h 1031082"/>
                <a:gd name="connsiteX46" fmla="*/ 90487 w 707231"/>
                <a:gd name="connsiteY46" fmla="*/ 728662 h 1031082"/>
                <a:gd name="connsiteX47" fmla="*/ 80962 w 707231"/>
                <a:gd name="connsiteY47" fmla="*/ 747712 h 1031082"/>
                <a:gd name="connsiteX48" fmla="*/ 80962 w 707231"/>
                <a:gd name="connsiteY48" fmla="*/ 781050 h 1031082"/>
                <a:gd name="connsiteX49" fmla="*/ 109537 w 707231"/>
                <a:gd name="connsiteY49" fmla="*/ 819150 h 1031082"/>
                <a:gd name="connsiteX50" fmla="*/ 102393 w 707231"/>
                <a:gd name="connsiteY50" fmla="*/ 869156 h 1031082"/>
                <a:gd name="connsiteX51" fmla="*/ 83343 w 707231"/>
                <a:gd name="connsiteY51" fmla="*/ 890587 h 1031082"/>
                <a:gd name="connsiteX52" fmla="*/ 85725 w 707231"/>
                <a:gd name="connsiteY52" fmla="*/ 954881 h 1031082"/>
                <a:gd name="connsiteX53" fmla="*/ 92868 w 707231"/>
                <a:gd name="connsiteY53" fmla="*/ 966787 h 1031082"/>
                <a:gd name="connsiteX54" fmla="*/ 71437 w 707231"/>
                <a:gd name="connsiteY54" fmla="*/ 1031081 h 1031082"/>
                <a:gd name="connsiteX0" fmla="*/ 71437 w 707231"/>
                <a:gd name="connsiteY0" fmla="*/ 1031081 h 1059657"/>
                <a:gd name="connsiteX1" fmla="*/ 114299 w 707231"/>
                <a:gd name="connsiteY1" fmla="*/ 1059657 h 1059657"/>
                <a:gd name="connsiteX2" fmla="*/ 154781 w 707231"/>
                <a:gd name="connsiteY2" fmla="*/ 1026319 h 1059657"/>
                <a:gd name="connsiteX3" fmla="*/ 200025 w 707231"/>
                <a:gd name="connsiteY3" fmla="*/ 1012031 h 1059657"/>
                <a:gd name="connsiteX4" fmla="*/ 247650 w 707231"/>
                <a:gd name="connsiteY4" fmla="*/ 969169 h 1059657"/>
                <a:gd name="connsiteX5" fmla="*/ 276225 w 707231"/>
                <a:gd name="connsiteY5" fmla="*/ 912019 h 1059657"/>
                <a:gd name="connsiteX6" fmla="*/ 350043 w 707231"/>
                <a:gd name="connsiteY6" fmla="*/ 871537 h 1059657"/>
                <a:gd name="connsiteX7" fmla="*/ 411956 w 707231"/>
                <a:gd name="connsiteY7" fmla="*/ 823912 h 1059657"/>
                <a:gd name="connsiteX8" fmla="*/ 411956 w 707231"/>
                <a:gd name="connsiteY8" fmla="*/ 781050 h 1059657"/>
                <a:gd name="connsiteX9" fmla="*/ 471487 w 707231"/>
                <a:gd name="connsiteY9" fmla="*/ 671512 h 1059657"/>
                <a:gd name="connsiteX10" fmla="*/ 547687 w 707231"/>
                <a:gd name="connsiteY10" fmla="*/ 642937 h 1059657"/>
                <a:gd name="connsiteX11" fmla="*/ 595312 w 707231"/>
                <a:gd name="connsiteY11" fmla="*/ 592931 h 1059657"/>
                <a:gd name="connsiteX12" fmla="*/ 597693 w 707231"/>
                <a:gd name="connsiteY12" fmla="*/ 438150 h 1059657"/>
                <a:gd name="connsiteX13" fmla="*/ 604837 w 707231"/>
                <a:gd name="connsiteY13" fmla="*/ 350044 h 1059657"/>
                <a:gd name="connsiteX14" fmla="*/ 614362 w 707231"/>
                <a:gd name="connsiteY14" fmla="*/ 295275 h 1059657"/>
                <a:gd name="connsiteX15" fmla="*/ 671512 w 707231"/>
                <a:gd name="connsiteY15" fmla="*/ 219075 h 1059657"/>
                <a:gd name="connsiteX16" fmla="*/ 707231 w 707231"/>
                <a:gd name="connsiteY16" fmla="*/ 147637 h 1059657"/>
                <a:gd name="connsiteX17" fmla="*/ 697706 w 707231"/>
                <a:gd name="connsiteY17" fmla="*/ 97631 h 1059657"/>
                <a:gd name="connsiteX18" fmla="*/ 702468 w 707231"/>
                <a:gd name="connsiteY18" fmla="*/ 35719 h 1059657"/>
                <a:gd name="connsiteX19" fmla="*/ 628650 w 707231"/>
                <a:gd name="connsiteY19" fmla="*/ 0 h 1059657"/>
                <a:gd name="connsiteX20" fmla="*/ 600075 w 707231"/>
                <a:gd name="connsiteY20" fmla="*/ 28575 h 1059657"/>
                <a:gd name="connsiteX21" fmla="*/ 597693 w 707231"/>
                <a:gd name="connsiteY21" fmla="*/ 69056 h 1059657"/>
                <a:gd name="connsiteX22" fmla="*/ 583406 w 707231"/>
                <a:gd name="connsiteY22" fmla="*/ 88106 h 1059657"/>
                <a:gd name="connsiteX23" fmla="*/ 523875 w 707231"/>
                <a:gd name="connsiteY23" fmla="*/ 95250 h 1059657"/>
                <a:gd name="connsiteX24" fmla="*/ 509587 w 707231"/>
                <a:gd name="connsiteY24" fmla="*/ 135731 h 1059657"/>
                <a:gd name="connsiteX25" fmla="*/ 478631 w 707231"/>
                <a:gd name="connsiteY25" fmla="*/ 128587 h 1059657"/>
                <a:gd name="connsiteX26" fmla="*/ 466725 w 707231"/>
                <a:gd name="connsiteY26" fmla="*/ 154781 h 1059657"/>
                <a:gd name="connsiteX27" fmla="*/ 431006 w 707231"/>
                <a:gd name="connsiteY27" fmla="*/ 147637 h 1059657"/>
                <a:gd name="connsiteX28" fmla="*/ 376237 w 707231"/>
                <a:gd name="connsiteY28" fmla="*/ 169069 h 1059657"/>
                <a:gd name="connsiteX29" fmla="*/ 319087 w 707231"/>
                <a:gd name="connsiteY29" fmla="*/ 166687 h 1059657"/>
                <a:gd name="connsiteX30" fmla="*/ 307181 w 707231"/>
                <a:gd name="connsiteY30" fmla="*/ 135731 h 1059657"/>
                <a:gd name="connsiteX31" fmla="*/ 273843 w 707231"/>
                <a:gd name="connsiteY31" fmla="*/ 147637 h 1059657"/>
                <a:gd name="connsiteX32" fmla="*/ 178593 w 707231"/>
                <a:gd name="connsiteY32" fmla="*/ 173831 h 1059657"/>
                <a:gd name="connsiteX33" fmla="*/ 188118 w 707231"/>
                <a:gd name="connsiteY33" fmla="*/ 202406 h 1059657"/>
                <a:gd name="connsiteX34" fmla="*/ 195262 w 707231"/>
                <a:gd name="connsiteY34" fmla="*/ 233362 h 1059657"/>
                <a:gd name="connsiteX35" fmla="*/ 142875 w 707231"/>
                <a:gd name="connsiteY35" fmla="*/ 338137 h 1059657"/>
                <a:gd name="connsiteX36" fmla="*/ 57150 w 707231"/>
                <a:gd name="connsiteY36" fmla="*/ 323850 h 1059657"/>
                <a:gd name="connsiteX37" fmla="*/ 11906 w 707231"/>
                <a:gd name="connsiteY37" fmla="*/ 347662 h 1059657"/>
                <a:gd name="connsiteX38" fmla="*/ 0 w 707231"/>
                <a:gd name="connsiteY38" fmla="*/ 400050 h 1059657"/>
                <a:gd name="connsiteX39" fmla="*/ 14287 w 707231"/>
                <a:gd name="connsiteY39" fmla="*/ 476250 h 1059657"/>
                <a:gd name="connsiteX40" fmla="*/ 11906 w 707231"/>
                <a:gd name="connsiteY40" fmla="*/ 519112 h 1059657"/>
                <a:gd name="connsiteX41" fmla="*/ 0 w 707231"/>
                <a:gd name="connsiteY41" fmla="*/ 550069 h 1059657"/>
                <a:gd name="connsiteX42" fmla="*/ 11906 w 707231"/>
                <a:gd name="connsiteY42" fmla="*/ 561975 h 1059657"/>
                <a:gd name="connsiteX43" fmla="*/ 30956 w 707231"/>
                <a:gd name="connsiteY43" fmla="*/ 592931 h 1059657"/>
                <a:gd name="connsiteX44" fmla="*/ 97631 w 707231"/>
                <a:gd name="connsiteY44" fmla="*/ 609600 h 1059657"/>
                <a:gd name="connsiteX45" fmla="*/ 104775 w 707231"/>
                <a:gd name="connsiteY45" fmla="*/ 676275 h 1059657"/>
                <a:gd name="connsiteX46" fmla="*/ 90487 w 707231"/>
                <a:gd name="connsiteY46" fmla="*/ 728662 h 1059657"/>
                <a:gd name="connsiteX47" fmla="*/ 80962 w 707231"/>
                <a:gd name="connsiteY47" fmla="*/ 747712 h 1059657"/>
                <a:gd name="connsiteX48" fmla="*/ 80962 w 707231"/>
                <a:gd name="connsiteY48" fmla="*/ 781050 h 1059657"/>
                <a:gd name="connsiteX49" fmla="*/ 109537 w 707231"/>
                <a:gd name="connsiteY49" fmla="*/ 819150 h 1059657"/>
                <a:gd name="connsiteX50" fmla="*/ 102393 w 707231"/>
                <a:gd name="connsiteY50" fmla="*/ 869156 h 1059657"/>
                <a:gd name="connsiteX51" fmla="*/ 83343 w 707231"/>
                <a:gd name="connsiteY51" fmla="*/ 890587 h 1059657"/>
                <a:gd name="connsiteX52" fmla="*/ 85725 w 707231"/>
                <a:gd name="connsiteY52" fmla="*/ 954881 h 1059657"/>
                <a:gd name="connsiteX53" fmla="*/ 92868 w 707231"/>
                <a:gd name="connsiteY53" fmla="*/ 966787 h 1059657"/>
                <a:gd name="connsiteX54" fmla="*/ 71437 w 707231"/>
                <a:gd name="connsiteY54" fmla="*/ 1031081 h 1059657"/>
                <a:gd name="connsiteX0" fmla="*/ 71437 w 707231"/>
                <a:gd name="connsiteY0" fmla="*/ 1031081 h 1059657"/>
                <a:gd name="connsiteX1" fmla="*/ 114299 w 707231"/>
                <a:gd name="connsiteY1" fmla="*/ 1059657 h 1059657"/>
                <a:gd name="connsiteX2" fmla="*/ 164306 w 707231"/>
                <a:gd name="connsiteY2" fmla="*/ 1033462 h 1059657"/>
                <a:gd name="connsiteX3" fmla="*/ 200025 w 707231"/>
                <a:gd name="connsiteY3" fmla="*/ 1012031 h 1059657"/>
                <a:gd name="connsiteX4" fmla="*/ 247650 w 707231"/>
                <a:gd name="connsiteY4" fmla="*/ 969169 h 1059657"/>
                <a:gd name="connsiteX5" fmla="*/ 276225 w 707231"/>
                <a:gd name="connsiteY5" fmla="*/ 912019 h 1059657"/>
                <a:gd name="connsiteX6" fmla="*/ 350043 w 707231"/>
                <a:gd name="connsiteY6" fmla="*/ 871537 h 1059657"/>
                <a:gd name="connsiteX7" fmla="*/ 411956 w 707231"/>
                <a:gd name="connsiteY7" fmla="*/ 823912 h 1059657"/>
                <a:gd name="connsiteX8" fmla="*/ 411956 w 707231"/>
                <a:gd name="connsiteY8" fmla="*/ 781050 h 1059657"/>
                <a:gd name="connsiteX9" fmla="*/ 471487 w 707231"/>
                <a:gd name="connsiteY9" fmla="*/ 671512 h 1059657"/>
                <a:gd name="connsiteX10" fmla="*/ 547687 w 707231"/>
                <a:gd name="connsiteY10" fmla="*/ 642937 h 1059657"/>
                <a:gd name="connsiteX11" fmla="*/ 595312 w 707231"/>
                <a:gd name="connsiteY11" fmla="*/ 592931 h 1059657"/>
                <a:gd name="connsiteX12" fmla="*/ 597693 w 707231"/>
                <a:gd name="connsiteY12" fmla="*/ 438150 h 1059657"/>
                <a:gd name="connsiteX13" fmla="*/ 604837 w 707231"/>
                <a:gd name="connsiteY13" fmla="*/ 350044 h 1059657"/>
                <a:gd name="connsiteX14" fmla="*/ 614362 w 707231"/>
                <a:gd name="connsiteY14" fmla="*/ 295275 h 1059657"/>
                <a:gd name="connsiteX15" fmla="*/ 671512 w 707231"/>
                <a:gd name="connsiteY15" fmla="*/ 219075 h 1059657"/>
                <a:gd name="connsiteX16" fmla="*/ 707231 w 707231"/>
                <a:gd name="connsiteY16" fmla="*/ 147637 h 1059657"/>
                <a:gd name="connsiteX17" fmla="*/ 697706 w 707231"/>
                <a:gd name="connsiteY17" fmla="*/ 97631 h 1059657"/>
                <a:gd name="connsiteX18" fmla="*/ 702468 w 707231"/>
                <a:gd name="connsiteY18" fmla="*/ 35719 h 1059657"/>
                <a:gd name="connsiteX19" fmla="*/ 628650 w 707231"/>
                <a:gd name="connsiteY19" fmla="*/ 0 h 1059657"/>
                <a:gd name="connsiteX20" fmla="*/ 600075 w 707231"/>
                <a:gd name="connsiteY20" fmla="*/ 28575 h 1059657"/>
                <a:gd name="connsiteX21" fmla="*/ 597693 w 707231"/>
                <a:gd name="connsiteY21" fmla="*/ 69056 h 1059657"/>
                <a:gd name="connsiteX22" fmla="*/ 583406 w 707231"/>
                <a:gd name="connsiteY22" fmla="*/ 88106 h 1059657"/>
                <a:gd name="connsiteX23" fmla="*/ 523875 w 707231"/>
                <a:gd name="connsiteY23" fmla="*/ 95250 h 1059657"/>
                <a:gd name="connsiteX24" fmla="*/ 509587 w 707231"/>
                <a:gd name="connsiteY24" fmla="*/ 135731 h 1059657"/>
                <a:gd name="connsiteX25" fmla="*/ 478631 w 707231"/>
                <a:gd name="connsiteY25" fmla="*/ 128587 h 1059657"/>
                <a:gd name="connsiteX26" fmla="*/ 466725 w 707231"/>
                <a:gd name="connsiteY26" fmla="*/ 154781 h 1059657"/>
                <a:gd name="connsiteX27" fmla="*/ 431006 w 707231"/>
                <a:gd name="connsiteY27" fmla="*/ 147637 h 1059657"/>
                <a:gd name="connsiteX28" fmla="*/ 376237 w 707231"/>
                <a:gd name="connsiteY28" fmla="*/ 169069 h 1059657"/>
                <a:gd name="connsiteX29" fmla="*/ 319087 w 707231"/>
                <a:gd name="connsiteY29" fmla="*/ 166687 h 1059657"/>
                <a:gd name="connsiteX30" fmla="*/ 307181 w 707231"/>
                <a:gd name="connsiteY30" fmla="*/ 135731 h 1059657"/>
                <a:gd name="connsiteX31" fmla="*/ 273843 w 707231"/>
                <a:gd name="connsiteY31" fmla="*/ 147637 h 1059657"/>
                <a:gd name="connsiteX32" fmla="*/ 178593 w 707231"/>
                <a:gd name="connsiteY32" fmla="*/ 173831 h 1059657"/>
                <a:gd name="connsiteX33" fmla="*/ 188118 w 707231"/>
                <a:gd name="connsiteY33" fmla="*/ 202406 h 1059657"/>
                <a:gd name="connsiteX34" fmla="*/ 195262 w 707231"/>
                <a:gd name="connsiteY34" fmla="*/ 233362 h 1059657"/>
                <a:gd name="connsiteX35" fmla="*/ 142875 w 707231"/>
                <a:gd name="connsiteY35" fmla="*/ 338137 h 1059657"/>
                <a:gd name="connsiteX36" fmla="*/ 57150 w 707231"/>
                <a:gd name="connsiteY36" fmla="*/ 323850 h 1059657"/>
                <a:gd name="connsiteX37" fmla="*/ 11906 w 707231"/>
                <a:gd name="connsiteY37" fmla="*/ 347662 h 1059657"/>
                <a:gd name="connsiteX38" fmla="*/ 0 w 707231"/>
                <a:gd name="connsiteY38" fmla="*/ 400050 h 1059657"/>
                <a:gd name="connsiteX39" fmla="*/ 14287 w 707231"/>
                <a:gd name="connsiteY39" fmla="*/ 476250 h 1059657"/>
                <a:gd name="connsiteX40" fmla="*/ 11906 w 707231"/>
                <a:gd name="connsiteY40" fmla="*/ 519112 h 1059657"/>
                <a:gd name="connsiteX41" fmla="*/ 0 w 707231"/>
                <a:gd name="connsiteY41" fmla="*/ 550069 h 1059657"/>
                <a:gd name="connsiteX42" fmla="*/ 11906 w 707231"/>
                <a:gd name="connsiteY42" fmla="*/ 561975 h 1059657"/>
                <a:gd name="connsiteX43" fmla="*/ 30956 w 707231"/>
                <a:gd name="connsiteY43" fmla="*/ 592931 h 1059657"/>
                <a:gd name="connsiteX44" fmla="*/ 97631 w 707231"/>
                <a:gd name="connsiteY44" fmla="*/ 609600 h 1059657"/>
                <a:gd name="connsiteX45" fmla="*/ 104775 w 707231"/>
                <a:gd name="connsiteY45" fmla="*/ 676275 h 1059657"/>
                <a:gd name="connsiteX46" fmla="*/ 90487 w 707231"/>
                <a:gd name="connsiteY46" fmla="*/ 728662 h 1059657"/>
                <a:gd name="connsiteX47" fmla="*/ 80962 w 707231"/>
                <a:gd name="connsiteY47" fmla="*/ 747712 h 1059657"/>
                <a:gd name="connsiteX48" fmla="*/ 80962 w 707231"/>
                <a:gd name="connsiteY48" fmla="*/ 781050 h 1059657"/>
                <a:gd name="connsiteX49" fmla="*/ 109537 w 707231"/>
                <a:gd name="connsiteY49" fmla="*/ 819150 h 1059657"/>
                <a:gd name="connsiteX50" fmla="*/ 102393 w 707231"/>
                <a:gd name="connsiteY50" fmla="*/ 869156 h 1059657"/>
                <a:gd name="connsiteX51" fmla="*/ 83343 w 707231"/>
                <a:gd name="connsiteY51" fmla="*/ 890587 h 1059657"/>
                <a:gd name="connsiteX52" fmla="*/ 85725 w 707231"/>
                <a:gd name="connsiteY52" fmla="*/ 954881 h 1059657"/>
                <a:gd name="connsiteX53" fmla="*/ 92868 w 707231"/>
                <a:gd name="connsiteY53" fmla="*/ 966787 h 1059657"/>
                <a:gd name="connsiteX54" fmla="*/ 71437 w 707231"/>
                <a:gd name="connsiteY54" fmla="*/ 1031081 h 1059657"/>
                <a:gd name="connsiteX0" fmla="*/ 71437 w 707231"/>
                <a:gd name="connsiteY0" fmla="*/ 1031081 h 1054894"/>
                <a:gd name="connsiteX1" fmla="*/ 102393 w 707231"/>
                <a:gd name="connsiteY1" fmla="*/ 1054894 h 1054894"/>
                <a:gd name="connsiteX2" fmla="*/ 164306 w 707231"/>
                <a:gd name="connsiteY2" fmla="*/ 1033462 h 1054894"/>
                <a:gd name="connsiteX3" fmla="*/ 200025 w 707231"/>
                <a:gd name="connsiteY3" fmla="*/ 1012031 h 1054894"/>
                <a:gd name="connsiteX4" fmla="*/ 247650 w 707231"/>
                <a:gd name="connsiteY4" fmla="*/ 969169 h 1054894"/>
                <a:gd name="connsiteX5" fmla="*/ 276225 w 707231"/>
                <a:gd name="connsiteY5" fmla="*/ 912019 h 1054894"/>
                <a:gd name="connsiteX6" fmla="*/ 350043 w 707231"/>
                <a:gd name="connsiteY6" fmla="*/ 871537 h 1054894"/>
                <a:gd name="connsiteX7" fmla="*/ 411956 w 707231"/>
                <a:gd name="connsiteY7" fmla="*/ 823912 h 1054894"/>
                <a:gd name="connsiteX8" fmla="*/ 411956 w 707231"/>
                <a:gd name="connsiteY8" fmla="*/ 781050 h 1054894"/>
                <a:gd name="connsiteX9" fmla="*/ 471487 w 707231"/>
                <a:gd name="connsiteY9" fmla="*/ 671512 h 1054894"/>
                <a:gd name="connsiteX10" fmla="*/ 547687 w 707231"/>
                <a:gd name="connsiteY10" fmla="*/ 642937 h 1054894"/>
                <a:gd name="connsiteX11" fmla="*/ 595312 w 707231"/>
                <a:gd name="connsiteY11" fmla="*/ 592931 h 1054894"/>
                <a:gd name="connsiteX12" fmla="*/ 597693 w 707231"/>
                <a:gd name="connsiteY12" fmla="*/ 438150 h 1054894"/>
                <a:gd name="connsiteX13" fmla="*/ 604837 w 707231"/>
                <a:gd name="connsiteY13" fmla="*/ 350044 h 1054894"/>
                <a:gd name="connsiteX14" fmla="*/ 614362 w 707231"/>
                <a:gd name="connsiteY14" fmla="*/ 295275 h 1054894"/>
                <a:gd name="connsiteX15" fmla="*/ 671512 w 707231"/>
                <a:gd name="connsiteY15" fmla="*/ 219075 h 1054894"/>
                <a:gd name="connsiteX16" fmla="*/ 707231 w 707231"/>
                <a:gd name="connsiteY16" fmla="*/ 147637 h 1054894"/>
                <a:gd name="connsiteX17" fmla="*/ 697706 w 707231"/>
                <a:gd name="connsiteY17" fmla="*/ 97631 h 1054894"/>
                <a:gd name="connsiteX18" fmla="*/ 702468 w 707231"/>
                <a:gd name="connsiteY18" fmla="*/ 35719 h 1054894"/>
                <a:gd name="connsiteX19" fmla="*/ 628650 w 707231"/>
                <a:gd name="connsiteY19" fmla="*/ 0 h 1054894"/>
                <a:gd name="connsiteX20" fmla="*/ 600075 w 707231"/>
                <a:gd name="connsiteY20" fmla="*/ 28575 h 1054894"/>
                <a:gd name="connsiteX21" fmla="*/ 597693 w 707231"/>
                <a:gd name="connsiteY21" fmla="*/ 69056 h 1054894"/>
                <a:gd name="connsiteX22" fmla="*/ 583406 w 707231"/>
                <a:gd name="connsiteY22" fmla="*/ 88106 h 1054894"/>
                <a:gd name="connsiteX23" fmla="*/ 523875 w 707231"/>
                <a:gd name="connsiteY23" fmla="*/ 95250 h 1054894"/>
                <a:gd name="connsiteX24" fmla="*/ 509587 w 707231"/>
                <a:gd name="connsiteY24" fmla="*/ 135731 h 1054894"/>
                <a:gd name="connsiteX25" fmla="*/ 478631 w 707231"/>
                <a:gd name="connsiteY25" fmla="*/ 128587 h 1054894"/>
                <a:gd name="connsiteX26" fmla="*/ 466725 w 707231"/>
                <a:gd name="connsiteY26" fmla="*/ 154781 h 1054894"/>
                <a:gd name="connsiteX27" fmla="*/ 431006 w 707231"/>
                <a:gd name="connsiteY27" fmla="*/ 147637 h 1054894"/>
                <a:gd name="connsiteX28" fmla="*/ 376237 w 707231"/>
                <a:gd name="connsiteY28" fmla="*/ 169069 h 1054894"/>
                <a:gd name="connsiteX29" fmla="*/ 319087 w 707231"/>
                <a:gd name="connsiteY29" fmla="*/ 166687 h 1054894"/>
                <a:gd name="connsiteX30" fmla="*/ 307181 w 707231"/>
                <a:gd name="connsiteY30" fmla="*/ 135731 h 1054894"/>
                <a:gd name="connsiteX31" fmla="*/ 273843 w 707231"/>
                <a:gd name="connsiteY31" fmla="*/ 147637 h 1054894"/>
                <a:gd name="connsiteX32" fmla="*/ 178593 w 707231"/>
                <a:gd name="connsiteY32" fmla="*/ 173831 h 1054894"/>
                <a:gd name="connsiteX33" fmla="*/ 188118 w 707231"/>
                <a:gd name="connsiteY33" fmla="*/ 202406 h 1054894"/>
                <a:gd name="connsiteX34" fmla="*/ 195262 w 707231"/>
                <a:gd name="connsiteY34" fmla="*/ 233362 h 1054894"/>
                <a:gd name="connsiteX35" fmla="*/ 142875 w 707231"/>
                <a:gd name="connsiteY35" fmla="*/ 338137 h 1054894"/>
                <a:gd name="connsiteX36" fmla="*/ 57150 w 707231"/>
                <a:gd name="connsiteY36" fmla="*/ 323850 h 1054894"/>
                <a:gd name="connsiteX37" fmla="*/ 11906 w 707231"/>
                <a:gd name="connsiteY37" fmla="*/ 347662 h 1054894"/>
                <a:gd name="connsiteX38" fmla="*/ 0 w 707231"/>
                <a:gd name="connsiteY38" fmla="*/ 400050 h 1054894"/>
                <a:gd name="connsiteX39" fmla="*/ 14287 w 707231"/>
                <a:gd name="connsiteY39" fmla="*/ 476250 h 1054894"/>
                <a:gd name="connsiteX40" fmla="*/ 11906 w 707231"/>
                <a:gd name="connsiteY40" fmla="*/ 519112 h 1054894"/>
                <a:gd name="connsiteX41" fmla="*/ 0 w 707231"/>
                <a:gd name="connsiteY41" fmla="*/ 550069 h 1054894"/>
                <a:gd name="connsiteX42" fmla="*/ 11906 w 707231"/>
                <a:gd name="connsiteY42" fmla="*/ 561975 h 1054894"/>
                <a:gd name="connsiteX43" fmla="*/ 30956 w 707231"/>
                <a:gd name="connsiteY43" fmla="*/ 592931 h 1054894"/>
                <a:gd name="connsiteX44" fmla="*/ 97631 w 707231"/>
                <a:gd name="connsiteY44" fmla="*/ 609600 h 1054894"/>
                <a:gd name="connsiteX45" fmla="*/ 104775 w 707231"/>
                <a:gd name="connsiteY45" fmla="*/ 676275 h 1054894"/>
                <a:gd name="connsiteX46" fmla="*/ 90487 w 707231"/>
                <a:gd name="connsiteY46" fmla="*/ 728662 h 1054894"/>
                <a:gd name="connsiteX47" fmla="*/ 80962 w 707231"/>
                <a:gd name="connsiteY47" fmla="*/ 747712 h 1054894"/>
                <a:gd name="connsiteX48" fmla="*/ 80962 w 707231"/>
                <a:gd name="connsiteY48" fmla="*/ 781050 h 1054894"/>
                <a:gd name="connsiteX49" fmla="*/ 109537 w 707231"/>
                <a:gd name="connsiteY49" fmla="*/ 819150 h 1054894"/>
                <a:gd name="connsiteX50" fmla="*/ 102393 w 707231"/>
                <a:gd name="connsiteY50" fmla="*/ 869156 h 1054894"/>
                <a:gd name="connsiteX51" fmla="*/ 83343 w 707231"/>
                <a:gd name="connsiteY51" fmla="*/ 890587 h 1054894"/>
                <a:gd name="connsiteX52" fmla="*/ 85725 w 707231"/>
                <a:gd name="connsiteY52" fmla="*/ 954881 h 1054894"/>
                <a:gd name="connsiteX53" fmla="*/ 92868 w 707231"/>
                <a:gd name="connsiteY53" fmla="*/ 966787 h 1054894"/>
                <a:gd name="connsiteX54" fmla="*/ 71437 w 707231"/>
                <a:gd name="connsiteY54" fmla="*/ 1031081 h 1054894"/>
                <a:gd name="connsiteX0" fmla="*/ 71437 w 707231"/>
                <a:gd name="connsiteY0" fmla="*/ 1031081 h 1055124"/>
                <a:gd name="connsiteX1" fmla="*/ 102393 w 707231"/>
                <a:gd name="connsiteY1" fmla="*/ 1054894 h 1055124"/>
                <a:gd name="connsiteX2" fmla="*/ 164306 w 707231"/>
                <a:gd name="connsiteY2" fmla="*/ 1033462 h 1055124"/>
                <a:gd name="connsiteX3" fmla="*/ 200025 w 707231"/>
                <a:gd name="connsiteY3" fmla="*/ 1012031 h 1055124"/>
                <a:gd name="connsiteX4" fmla="*/ 247650 w 707231"/>
                <a:gd name="connsiteY4" fmla="*/ 969169 h 1055124"/>
                <a:gd name="connsiteX5" fmla="*/ 276225 w 707231"/>
                <a:gd name="connsiteY5" fmla="*/ 912019 h 1055124"/>
                <a:gd name="connsiteX6" fmla="*/ 350043 w 707231"/>
                <a:gd name="connsiteY6" fmla="*/ 871537 h 1055124"/>
                <a:gd name="connsiteX7" fmla="*/ 411956 w 707231"/>
                <a:gd name="connsiteY7" fmla="*/ 823912 h 1055124"/>
                <a:gd name="connsiteX8" fmla="*/ 411956 w 707231"/>
                <a:gd name="connsiteY8" fmla="*/ 781050 h 1055124"/>
                <a:gd name="connsiteX9" fmla="*/ 471487 w 707231"/>
                <a:gd name="connsiteY9" fmla="*/ 671512 h 1055124"/>
                <a:gd name="connsiteX10" fmla="*/ 547687 w 707231"/>
                <a:gd name="connsiteY10" fmla="*/ 642937 h 1055124"/>
                <a:gd name="connsiteX11" fmla="*/ 595312 w 707231"/>
                <a:gd name="connsiteY11" fmla="*/ 592931 h 1055124"/>
                <a:gd name="connsiteX12" fmla="*/ 597693 w 707231"/>
                <a:gd name="connsiteY12" fmla="*/ 438150 h 1055124"/>
                <a:gd name="connsiteX13" fmla="*/ 604837 w 707231"/>
                <a:gd name="connsiteY13" fmla="*/ 350044 h 1055124"/>
                <a:gd name="connsiteX14" fmla="*/ 614362 w 707231"/>
                <a:gd name="connsiteY14" fmla="*/ 295275 h 1055124"/>
                <a:gd name="connsiteX15" fmla="*/ 671512 w 707231"/>
                <a:gd name="connsiteY15" fmla="*/ 219075 h 1055124"/>
                <a:gd name="connsiteX16" fmla="*/ 707231 w 707231"/>
                <a:gd name="connsiteY16" fmla="*/ 147637 h 1055124"/>
                <a:gd name="connsiteX17" fmla="*/ 697706 w 707231"/>
                <a:gd name="connsiteY17" fmla="*/ 97631 h 1055124"/>
                <a:gd name="connsiteX18" fmla="*/ 702468 w 707231"/>
                <a:gd name="connsiteY18" fmla="*/ 35719 h 1055124"/>
                <a:gd name="connsiteX19" fmla="*/ 628650 w 707231"/>
                <a:gd name="connsiteY19" fmla="*/ 0 h 1055124"/>
                <a:gd name="connsiteX20" fmla="*/ 600075 w 707231"/>
                <a:gd name="connsiteY20" fmla="*/ 28575 h 1055124"/>
                <a:gd name="connsiteX21" fmla="*/ 597693 w 707231"/>
                <a:gd name="connsiteY21" fmla="*/ 69056 h 1055124"/>
                <a:gd name="connsiteX22" fmla="*/ 583406 w 707231"/>
                <a:gd name="connsiteY22" fmla="*/ 88106 h 1055124"/>
                <a:gd name="connsiteX23" fmla="*/ 523875 w 707231"/>
                <a:gd name="connsiteY23" fmla="*/ 95250 h 1055124"/>
                <a:gd name="connsiteX24" fmla="*/ 509587 w 707231"/>
                <a:gd name="connsiteY24" fmla="*/ 135731 h 1055124"/>
                <a:gd name="connsiteX25" fmla="*/ 478631 w 707231"/>
                <a:gd name="connsiteY25" fmla="*/ 128587 h 1055124"/>
                <a:gd name="connsiteX26" fmla="*/ 466725 w 707231"/>
                <a:gd name="connsiteY26" fmla="*/ 154781 h 1055124"/>
                <a:gd name="connsiteX27" fmla="*/ 431006 w 707231"/>
                <a:gd name="connsiteY27" fmla="*/ 147637 h 1055124"/>
                <a:gd name="connsiteX28" fmla="*/ 376237 w 707231"/>
                <a:gd name="connsiteY28" fmla="*/ 169069 h 1055124"/>
                <a:gd name="connsiteX29" fmla="*/ 319087 w 707231"/>
                <a:gd name="connsiteY29" fmla="*/ 166687 h 1055124"/>
                <a:gd name="connsiteX30" fmla="*/ 307181 w 707231"/>
                <a:gd name="connsiteY30" fmla="*/ 135731 h 1055124"/>
                <a:gd name="connsiteX31" fmla="*/ 273843 w 707231"/>
                <a:gd name="connsiteY31" fmla="*/ 147637 h 1055124"/>
                <a:gd name="connsiteX32" fmla="*/ 178593 w 707231"/>
                <a:gd name="connsiteY32" fmla="*/ 173831 h 1055124"/>
                <a:gd name="connsiteX33" fmla="*/ 188118 w 707231"/>
                <a:gd name="connsiteY33" fmla="*/ 202406 h 1055124"/>
                <a:gd name="connsiteX34" fmla="*/ 195262 w 707231"/>
                <a:gd name="connsiteY34" fmla="*/ 233362 h 1055124"/>
                <a:gd name="connsiteX35" fmla="*/ 142875 w 707231"/>
                <a:gd name="connsiteY35" fmla="*/ 338137 h 1055124"/>
                <a:gd name="connsiteX36" fmla="*/ 57150 w 707231"/>
                <a:gd name="connsiteY36" fmla="*/ 323850 h 1055124"/>
                <a:gd name="connsiteX37" fmla="*/ 11906 w 707231"/>
                <a:gd name="connsiteY37" fmla="*/ 347662 h 1055124"/>
                <a:gd name="connsiteX38" fmla="*/ 0 w 707231"/>
                <a:gd name="connsiteY38" fmla="*/ 400050 h 1055124"/>
                <a:gd name="connsiteX39" fmla="*/ 14287 w 707231"/>
                <a:gd name="connsiteY39" fmla="*/ 476250 h 1055124"/>
                <a:gd name="connsiteX40" fmla="*/ 11906 w 707231"/>
                <a:gd name="connsiteY40" fmla="*/ 519112 h 1055124"/>
                <a:gd name="connsiteX41" fmla="*/ 0 w 707231"/>
                <a:gd name="connsiteY41" fmla="*/ 550069 h 1055124"/>
                <a:gd name="connsiteX42" fmla="*/ 11906 w 707231"/>
                <a:gd name="connsiteY42" fmla="*/ 561975 h 1055124"/>
                <a:gd name="connsiteX43" fmla="*/ 30956 w 707231"/>
                <a:gd name="connsiteY43" fmla="*/ 592931 h 1055124"/>
                <a:gd name="connsiteX44" fmla="*/ 97631 w 707231"/>
                <a:gd name="connsiteY44" fmla="*/ 609600 h 1055124"/>
                <a:gd name="connsiteX45" fmla="*/ 104775 w 707231"/>
                <a:gd name="connsiteY45" fmla="*/ 676275 h 1055124"/>
                <a:gd name="connsiteX46" fmla="*/ 90487 w 707231"/>
                <a:gd name="connsiteY46" fmla="*/ 728662 h 1055124"/>
                <a:gd name="connsiteX47" fmla="*/ 80962 w 707231"/>
                <a:gd name="connsiteY47" fmla="*/ 747712 h 1055124"/>
                <a:gd name="connsiteX48" fmla="*/ 80962 w 707231"/>
                <a:gd name="connsiteY48" fmla="*/ 781050 h 1055124"/>
                <a:gd name="connsiteX49" fmla="*/ 109537 w 707231"/>
                <a:gd name="connsiteY49" fmla="*/ 819150 h 1055124"/>
                <a:gd name="connsiteX50" fmla="*/ 102393 w 707231"/>
                <a:gd name="connsiteY50" fmla="*/ 869156 h 1055124"/>
                <a:gd name="connsiteX51" fmla="*/ 83343 w 707231"/>
                <a:gd name="connsiteY51" fmla="*/ 890587 h 1055124"/>
                <a:gd name="connsiteX52" fmla="*/ 85725 w 707231"/>
                <a:gd name="connsiteY52" fmla="*/ 954881 h 1055124"/>
                <a:gd name="connsiteX53" fmla="*/ 92868 w 707231"/>
                <a:gd name="connsiteY53" fmla="*/ 966787 h 1055124"/>
                <a:gd name="connsiteX54" fmla="*/ 71437 w 707231"/>
                <a:gd name="connsiteY54" fmla="*/ 1031081 h 1055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707231" h="1055124">
                  <a:moveTo>
                    <a:pt x="71437" y="1031081"/>
                  </a:moveTo>
                  <a:lnTo>
                    <a:pt x="102393" y="1054894"/>
                  </a:lnTo>
                  <a:cubicBezTo>
                    <a:pt x="127794" y="1057275"/>
                    <a:pt x="143668" y="1040606"/>
                    <a:pt x="164306" y="1033462"/>
                  </a:cubicBezTo>
                  <a:lnTo>
                    <a:pt x="200025" y="1012031"/>
                  </a:lnTo>
                  <a:lnTo>
                    <a:pt x="247650" y="969169"/>
                  </a:lnTo>
                  <a:lnTo>
                    <a:pt x="276225" y="912019"/>
                  </a:lnTo>
                  <a:lnTo>
                    <a:pt x="350043" y="871537"/>
                  </a:lnTo>
                  <a:lnTo>
                    <a:pt x="411956" y="823912"/>
                  </a:lnTo>
                  <a:lnTo>
                    <a:pt x="411956" y="781050"/>
                  </a:lnTo>
                  <a:lnTo>
                    <a:pt x="471487" y="671512"/>
                  </a:lnTo>
                  <a:lnTo>
                    <a:pt x="547687" y="642937"/>
                  </a:lnTo>
                  <a:lnTo>
                    <a:pt x="595312" y="592931"/>
                  </a:lnTo>
                  <a:cubicBezTo>
                    <a:pt x="596106" y="541337"/>
                    <a:pt x="596899" y="489744"/>
                    <a:pt x="597693" y="438150"/>
                  </a:cubicBezTo>
                  <a:lnTo>
                    <a:pt x="604837" y="350044"/>
                  </a:lnTo>
                  <a:lnTo>
                    <a:pt x="614362" y="295275"/>
                  </a:lnTo>
                  <a:lnTo>
                    <a:pt x="671512" y="219075"/>
                  </a:lnTo>
                  <a:lnTo>
                    <a:pt x="707231" y="147637"/>
                  </a:lnTo>
                  <a:lnTo>
                    <a:pt x="697706" y="97631"/>
                  </a:lnTo>
                  <a:lnTo>
                    <a:pt x="702468" y="35719"/>
                  </a:lnTo>
                  <a:lnTo>
                    <a:pt x="628650" y="0"/>
                  </a:lnTo>
                  <a:lnTo>
                    <a:pt x="600075" y="28575"/>
                  </a:lnTo>
                  <a:lnTo>
                    <a:pt x="597693" y="69056"/>
                  </a:lnTo>
                  <a:lnTo>
                    <a:pt x="583406" y="88106"/>
                  </a:lnTo>
                  <a:lnTo>
                    <a:pt x="523875" y="95250"/>
                  </a:lnTo>
                  <a:lnTo>
                    <a:pt x="509587" y="135731"/>
                  </a:lnTo>
                  <a:lnTo>
                    <a:pt x="478631" y="128587"/>
                  </a:lnTo>
                  <a:lnTo>
                    <a:pt x="466725" y="154781"/>
                  </a:lnTo>
                  <a:lnTo>
                    <a:pt x="431006" y="147637"/>
                  </a:lnTo>
                  <a:lnTo>
                    <a:pt x="376237" y="169069"/>
                  </a:lnTo>
                  <a:lnTo>
                    <a:pt x="319087" y="166687"/>
                  </a:lnTo>
                  <a:lnTo>
                    <a:pt x="307181" y="135731"/>
                  </a:lnTo>
                  <a:lnTo>
                    <a:pt x="273843" y="147637"/>
                  </a:lnTo>
                  <a:lnTo>
                    <a:pt x="178593" y="173831"/>
                  </a:lnTo>
                  <a:lnTo>
                    <a:pt x="188118" y="202406"/>
                  </a:lnTo>
                  <a:lnTo>
                    <a:pt x="195262" y="233362"/>
                  </a:lnTo>
                  <a:lnTo>
                    <a:pt x="142875" y="338137"/>
                  </a:lnTo>
                  <a:lnTo>
                    <a:pt x="57150" y="323850"/>
                  </a:lnTo>
                  <a:lnTo>
                    <a:pt x="11906" y="347662"/>
                  </a:lnTo>
                  <a:lnTo>
                    <a:pt x="0" y="400050"/>
                  </a:lnTo>
                  <a:lnTo>
                    <a:pt x="14287" y="476250"/>
                  </a:lnTo>
                  <a:lnTo>
                    <a:pt x="11906" y="519112"/>
                  </a:lnTo>
                  <a:lnTo>
                    <a:pt x="0" y="550069"/>
                  </a:lnTo>
                  <a:lnTo>
                    <a:pt x="11906" y="561975"/>
                  </a:lnTo>
                  <a:lnTo>
                    <a:pt x="30956" y="592931"/>
                  </a:lnTo>
                  <a:lnTo>
                    <a:pt x="97631" y="609600"/>
                  </a:lnTo>
                  <a:lnTo>
                    <a:pt x="104775" y="676275"/>
                  </a:lnTo>
                  <a:lnTo>
                    <a:pt x="90487" y="728662"/>
                  </a:lnTo>
                  <a:lnTo>
                    <a:pt x="80962" y="747712"/>
                  </a:lnTo>
                  <a:lnTo>
                    <a:pt x="80962" y="781050"/>
                  </a:lnTo>
                  <a:lnTo>
                    <a:pt x="109537" y="819150"/>
                  </a:lnTo>
                  <a:lnTo>
                    <a:pt x="102393" y="869156"/>
                  </a:lnTo>
                  <a:lnTo>
                    <a:pt x="83343" y="890587"/>
                  </a:lnTo>
                  <a:lnTo>
                    <a:pt x="85725" y="954881"/>
                  </a:lnTo>
                  <a:lnTo>
                    <a:pt x="92868" y="966787"/>
                  </a:lnTo>
                  <a:lnTo>
                    <a:pt x="71437" y="1031081"/>
                  </a:ln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8223991" y="4302506"/>
              <a:ext cx="1146407" cy="856756"/>
            </a:xfrm>
            <a:custGeom>
              <a:avLst/>
              <a:gdLst>
                <a:gd name="connsiteX0" fmla="*/ 30956 w 1466850"/>
                <a:gd name="connsiteY0" fmla="*/ 302419 h 1095375"/>
                <a:gd name="connsiteX1" fmla="*/ 19050 w 1466850"/>
                <a:gd name="connsiteY1" fmla="*/ 381000 h 1095375"/>
                <a:gd name="connsiteX2" fmla="*/ 19050 w 1466850"/>
                <a:gd name="connsiteY2" fmla="*/ 397669 h 1095375"/>
                <a:gd name="connsiteX3" fmla="*/ 0 w 1466850"/>
                <a:gd name="connsiteY3" fmla="*/ 459581 h 1095375"/>
                <a:gd name="connsiteX4" fmla="*/ 7144 w 1466850"/>
                <a:gd name="connsiteY4" fmla="*/ 497681 h 1095375"/>
                <a:gd name="connsiteX5" fmla="*/ 9525 w 1466850"/>
                <a:gd name="connsiteY5" fmla="*/ 535781 h 1095375"/>
                <a:gd name="connsiteX6" fmla="*/ 19050 w 1466850"/>
                <a:gd name="connsiteY6" fmla="*/ 583406 h 1095375"/>
                <a:gd name="connsiteX7" fmla="*/ 23812 w 1466850"/>
                <a:gd name="connsiteY7" fmla="*/ 688181 h 1095375"/>
                <a:gd name="connsiteX8" fmla="*/ 35719 w 1466850"/>
                <a:gd name="connsiteY8" fmla="*/ 747712 h 1095375"/>
                <a:gd name="connsiteX9" fmla="*/ 40481 w 1466850"/>
                <a:gd name="connsiteY9" fmla="*/ 778669 h 1095375"/>
                <a:gd name="connsiteX10" fmla="*/ 47625 w 1466850"/>
                <a:gd name="connsiteY10" fmla="*/ 831056 h 1095375"/>
                <a:gd name="connsiteX11" fmla="*/ 38100 w 1466850"/>
                <a:gd name="connsiteY11" fmla="*/ 919162 h 1095375"/>
                <a:gd name="connsiteX12" fmla="*/ 78581 w 1466850"/>
                <a:gd name="connsiteY12" fmla="*/ 1028700 h 1095375"/>
                <a:gd name="connsiteX13" fmla="*/ 71437 w 1466850"/>
                <a:gd name="connsiteY13" fmla="*/ 1095375 h 1095375"/>
                <a:gd name="connsiteX14" fmla="*/ 242887 w 1466850"/>
                <a:gd name="connsiteY14" fmla="*/ 1092994 h 1095375"/>
                <a:gd name="connsiteX15" fmla="*/ 238125 w 1466850"/>
                <a:gd name="connsiteY15" fmla="*/ 1045369 h 1095375"/>
                <a:gd name="connsiteX16" fmla="*/ 230981 w 1466850"/>
                <a:gd name="connsiteY16" fmla="*/ 1035844 h 1095375"/>
                <a:gd name="connsiteX17" fmla="*/ 252412 w 1466850"/>
                <a:gd name="connsiteY17" fmla="*/ 1019175 h 1095375"/>
                <a:gd name="connsiteX18" fmla="*/ 314325 w 1466850"/>
                <a:gd name="connsiteY18" fmla="*/ 995362 h 1095375"/>
                <a:gd name="connsiteX19" fmla="*/ 311944 w 1466850"/>
                <a:gd name="connsiteY19" fmla="*/ 959644 h 1095375"/>
                <a:gd name="connsiteX20" fmla="*/ 326231 w 1466850"/>
                <a:gd name="connsiteY20" fmla="*/ 942975 h 1095375"/>
                <a:gd name="connsiteX21" fmla="*/ 452437 w 1466850"/>
                <a:gd name="connsiteY21" fmla="*/ 950119 h 1095375"/>
                <a:gd name="connsiteX22" fmla="*/ 464344 w 1466850"/>
                <a:gd name="connsiteY22" fmla="*/ 933450 h 1095375"/>
                <a:gd name="connsiteX23" fmla="*/ 476250 w 1466850"/>
                <a:gd name="connsiteY23" fmla="*/ 883444 h 1095375"/>
                <a:gd name="connsiteX24" fmla="*/ 488156 w 1466850"/>
                <a:gd name="connsiteY24" fmla="*/ 857250 h 1095375"/>
                <a:gd name="connsiteX25" fmla="*/ 526256 w 1466850"/>
                <a:gd name="connsiteY25" fmla="*/ 862012 h 1095375"/>
                <a:gd name="connsiteX26" fmla="*/ 545306 w 1466850"/>
                <a:gd name="connsiteY26" fmla="*/ 909637 h 1095375"/>
                <a:gd name="connsiteX27" fmla="*/ 566737 w 1466850"/>
                <a:gd name="connsiteY27" fmla="*/ 881062 h 1095375"/>
                <a:gd name="connsiteX28" fmla="*/ 621506 w 1466850"/>
                <a:gd name="connsiteY28" fmla="*/ 845344 h 1095375"/>
                <a:gd name="connsiteX29" fmla="*/ 709612 w 1466850"/>
                <a:gd name="connsiteY29" fmla="*/ 814387 h 1095375"/>
                <a:gd name="connsiteX30" fmla="*/ 716756 w 1466850"/>
                <a:gd name="connsiteY30" fmla="*/ 769144 h 1095375"/>
                <a:gd name="connsiteX31" fmla="*/ 742950 w 1466850"/>
                <a:gd name="connsiteY31" fmla="*/ 750094 h 1095375"/>
                <a:gd name="connsiteX32" fmla="*/ 785812 w 1466850"/>
                <a:gd name="connsiteY32" fmla="*/ 726281 h 1095375"/>
                <a:gd name="connsiteX33" fmla="*/ 800100 w 1466850"/>
                <a:gd name="connsiteY33" fmla="*/ 716756 h 1095375"/>
                <a:gd name="connsiteX34" fmla="*/ 862012 w 1466850"/>
                <a:gd name="connsiteY34" fmla="*/ 721519 h 1095375"/>
                <a:gd name="connsiteX35" fmla="*/ 883444 w 1466850"/>
                <a:gd name="connsiteY35" fmla="*/ 721519 h 1095375"/>
                <a:gd name="connsiteX36" fmla="*/ 892969 w 1466850"/>
                <a:gd name="connsiteY36" fmla="*/ 697706 h 1095375"/>
                <a:gd name="connsiteX37" fmla="*/ 892969 w 1466850"/>
                <a:gd name="connsiteY37" fmla="*/ 697706 h 1095375"/>
                <a:gd name="connsiteX38" fmla="*/ 921544 w 1466850"/>
                <a:gd name="connsiteY38" fmla="*/ 609600 h 1095375"/>
                <a:gd name="connsiteX39" fmla="*/ 909637 w 1466850"/>
                <a:gd name="connsiteY39" fmla="*/ 552450 h 1095375"/>
                <a:gd name="connsiteX40" fmla="*/ 928687 w 1466850"/>
                <a:gd name="connsiteY40" fmla="*/ 540544 h 1095375"/>
                <a:gd name="connsiteX41" fmla="*/ 973931 w 1466850"/>
                <a:gd name="connsiteY41" fmla="*/ 535781 h 1095375"/>
                <a:gd name="connsiteX42" fmla="*/ 1014412 w 1466850"/>
                <a:gd name="connsiteY42" fmla="*/ 447675 h 1095375"/>
                <a:gd name="connsiteX43" fmla="*/ 1038225 w 1466850"/>
                <a:gd name="connsiteY43" fmla="*/ 445294 h 1095375"/>
                <a:gd name="connsiteX44" fmla="*/ 1073944 w 1466850"/>
                <a:gd name="connsiteY44" fmla="*/ 476250 h 1095375"/>
                <a:gd name="connsiteX45" fmla="*/ 1112044 w 1466850"/>
                <a:gd name="connsiteY45" fmla="*/ 514350 h 1095375"/>
                <a:gd name="connsiteX46" fmla="*/ 1171575 w 1466850"/>
                <a:gd name="connsiteY46" fmla="*/ 540544 h 1095375"/>
                <a:gd name="connsiteX47" fmla="*/ 1219200 w 1466850"/>
                <a:gd name="connsiteY47" fmla="*/ 521494 h 1095375"/>
                <a:gd name="connsiteX48" fmla="*/ 1245394 w 1466850"/>
                <a:gd name="connsiteY48" fmla="*/ 502444 h 1095375"/>
                <a:gd name="connsiteX49" fmla="*/ 1278731 w 1466850"/>
                <a:gd name="connsiteY49" fmla="*/ 511969 h 1095375"/>
                <a:gd name="connsiteX50" fmla="*/ 1295400 w 1466850"/>
                <a:gd name="connsiteY50" fmla="*/ 531019 h 1095375"/>
                <a:gd name="connsiteX51" fmla="*/ 1273969 w 1466850"/>
                <a:gd name="connsiteY51" fmla="*/ 573881 h 1095375"/>
                <a:gd name="connsiteX52" fmla="*/ 1271587 w 1466850"/>
                <a:gd name="connsiteY52" fmla="*/ 602456 h 1095375"/>
                <a:gd name="connsiteX53" fmla="*/ 1285875 w 1466850"/>
                <a:gd name="connsiteY53" fmla="*/ 611981 h 1095375"/>
                <a:gd name="connsiteX54" fmla="*/ 1300162 w 1466850"/>
                <a:gd name="connsiteY54" fmla="*/ 628650 h 1095375"/>
                <a:gd name="connsiteX55" fmla="*/ 1321594 w 1466850"/>
                <a:gd name="connsiteY55" fmla="*/ 666750 h 1095375"/>
                <a:gd name="connsiteX56" fmla="*/ 1347787 w 1466850"/>
                <a:gd name="connsiteY56" fmla="*/ 681037 h 1095375"/>
                <a:gd name="connsiteX57" fmla="*/ 1371600 w 1466850"/>
                <a:gd name="connsiteY57" fmla="*/ 681037 h 1095375"/>
                <a:gd name="connsiteX58" fmla="*/ 1376362 w 1466850"/>
                <a:gd name="connsiteY58" fmla="*/ 628650 h 1095375"/>
                <a:gd name="connsiteX59" fmla="*/ 1395412 w 1466850"/>
                <a:gd name="connsiteY59" fmla="*/ 578644 h 1095375"/>
                <a:gd name="connsiteX60" fmla="*/ 1426369 w 1466850"/>
                <a:gd name="connsiteY60" fmla="*/ 571500 h 1095375"/>
                <a:gd name="connsiteX61" fmla="*/ 1466850 w 1466850"/>
                <a:gd name="connsiteY61" fmla="*/ 552450 h 1095375"/>
                <a:gd name="connsiteX62" fmla="*/ 1443037 w 1466850"/>
                <a:gd name="connsiteY62" fmla="*/ 509587 h 1095375"/>
                <a:gd name="connsiteX63" fmla="*/ 1414462 w 1466850"/>
                <a:gd name="connsiteY63" fmla="*/ 464344 h 1095375"/>
                <a:gd name="connsiteX64" fmla="*/ 1388269 w 1466850"/>
                <a:gd name="connsiteY64" fmla="*/ 438150 h 1095375"/>
                <a:gd name="connsiteX65" fmla="*/ 1404937 w 1466850"/>
                <a:gd name="connsiteY65" fmla="*/ 400050 h 1095375"/>
                <a:gd name="connsiteX66" fmla="*/ 1404937 w 1466850"/>
                <a:gd name="connsiteY66" fmla="*/ 383381 h 1095375"/>
                <a:gd name="connsiteX67" fmla="*/ 1431131 w 1466850"/>
                <a:gd name="connsiteY67" fmla="*/ 338137 h 1095375"/>
                <a:gd name="connsiteX68" fmla="*/ 1419225 w 1466850"/>
                <a:gd name="connsiteY68" fmla="*/ 264319 h 1095375"/>
                <a:gd name="connsiteX69" fmla="*/ 1438275 w 1466850"/>
                <a:gd name="connsiteY69" fmla="*/ 202406 h 1095375"/>
                <a:gd name="connsiteX70" fmla="*/ 1435894 w 1466850"/>
                <a:gd name="connsiteY70" fmla="*/ 173831 h 1095375"/>
                <a:gd name="connsiteX71" fmla="*/ 1404937 w 1466850"/>
                <a:gd name="connsiteY71" fmla="*/ 164306 h 1095375"/>
                <a:gd name="connsiteX72" fmla="*/ 1364456 w 1466850"/>
                <a:gd name="connsiteY72" fmla="*/ 154781 h 1095375"/>
                <a:gd name="connsiteX73" fmla="*/ 1293019 w 1466850"/>
                <a:gd name="connsiteY73" fmla="*/ 154781 h 1095375"/>
                <a:gd name="connsiteX74" fmla="*/ 1233487 w 1466850"/>
                <a:gd name="connsiteY74" fmla="*/ 121444 h 1095375"/>
                <a:gd name="connsiteX75" fmla="*/ 1207294 w 1466850"/>
                <a:gd name="connsiteY75" fmla="*/ 114300 h 1095375"/>
                <a:gd name="connsiteX76" fmla="*/ 1188244 w 1466850"/>
                <a:gd name="connsiteY76" fmla="*/ 126206 h 1095375"/>
                <a:gd name="connsiteX77" fmla="*/ 1133475 w 1466850"/>
                <a:gd name="connsiteY77" fmla="*/ 188119 h 1095375"/>
                <a:gd name="connsiteX78" fmla="*/ 1116806 w 1466850"/>
                <a:gd name="connsiteY78" fmla="*/ 188119 h 1095375"/>
                <a:gd name="connsiteX79" fmla="*/ 1078706 w 1466850"/>
                <a:gd name="connsiteY79" fmla="*/ 142875 h 1095375"/>
                <a:gd name="connsiteX80" fmla="*/ 1054894 w 1466850"/>
                <a:gd name="connsiteY80" fmla="*/ 138112 h 1095375"/>
                <a:gd name="connsiteX81" fmla="*/ 997744 w 1466850"/>
                <a:gd name="connsiteY81" fmla="*/ 157162 h 1095375"/>
                <a:gd name="connsiteX82" fmla="*/ 973931 w 1466850"/>
                <a:gd name="connsiteY82" fmla="*/ 178594 h 1095375"/>
                <a:gd name="connsiteX83" fmla="*/ 928687 w 1466850"/>
                <a:gd name="connsiteY83" fmla="*/ 173831 h 1095375"/>
                <a:gd name="connsiteX84" fmla="*/ 878681 w 1466850"/>
                <a:gd name="connsiteY84" fmla="*/ 164306 h 1095375"/>
                <a:gd name="connsiteX85" fmla="*/ 864394 w 1466850"/>
                <a:gd name="connsiteY85" fmla="*/ 83344 h 1095375"/>
                <a:gd name="connsiteX86" fmla="*/ 845344 w 1466850"/>
                <a:gd name="connsiteY86" fmla="*/ 69056 h 1095375"/>
                <a:gd name="connsiteX87" fmla="*/ 747712 w 1466850"/>
                <a:gd name="connsiteY87" fmla="*/ 119062 h 1095375"/>
                <a:gd name="connsiteX88" fmla="*/ 721519 w 1466850"/>
                <a:gd name="connsiteY88" fmla="*/ 140494 h 1095375"/>
                <a:gd name="connsiteX89" fmla="*/ 709612 w 1466850"/>
                <a:gd name="connsiteY89" fmla="*/ 190500 h 1095375"/>
                <a:gd name="connsiteX90" fmla="*/ 707231 w 1466850"/>
                <a:gd name="connsiteY90" fmla="*/ 195262 h 1095375"/>
                <a:gd name="connsiteX91" fmla="*/ 654844 w 1466850"/>
                <a:gd name="connsiteY91" fmla="*/ 190500 h 1095375"/>
                <a:gd name="connsiteX92" fmla="*/ 633412 w 1466850"/>
                <a:gd name="connsiteY92" fmla="*/ 180975 h 1095375"/>
                <a:gd name="connsiteX93" fmla="*/ 614362 w 1466850"/>
                <a:gd name="connsiteY93" fmla="*/ 142875 h 1095375"/>
                <a:gd name="connsiteX94" fmla="*/ 590550 w 1466850"/>
                <a:gd name="connsiteY94" fmla="*/ 130969 h 1095375"/>
                <a:gd name="connsiteX95" fmla="*/ 540544 w 1466850"/>
                <a:gd name="connsiteY95" fmla="*/ 161925 h 1095375"/>
                <a:gd name="connsiteX96" fmla="*/ 507206 w 1466850"/>
                <a:gd name="connsiteY96" fmla="*/ 154781 h 1095375"/>
                <a:gd name="connsiteX97" fmla="*/ 495300 w 1466850"/>
                <a:gd name="connsiteY97" fmla="*/ 123825 h 1095375"/>
                <a:gd name="connsiteX98" fmla="*/ 490537 w 1466850"/>
                <a:gd name="connsiteY98" fmla="*/ 114300 h 1095375"/>
                <a:gd name="connsiteX99" fmla="*/ 431006 w 1466850"/>
                <a:gd name="connsiteY99" fmla="*/ 97631 h 1095375"/>
                <a:gd name="connsiteX100" fmla="*/ 442912 w 1466850"/>
                <a:gd name="connsiteY100" fmla="*/ 33337 h 1095375"/>
                <a:gd name="connsiteX101" fmla="*/ 423862 w 1466850"/>
                <a:gd name="connsiteY101" fmla="*/ 19050 h 1095375"/>
                <a:gd name="connsiteX102" fmla="*/ 335756 w 1466850"/>
                <a:gd name="connsiteY102" fmla="*/ 0 h 1095375"/>
                <a:gd name="connsiteX103" fmla="*/ 302419 w 1466850"/>
                <a:gd name="connsiteY103" fmla="*/ 35719 h 1095375"/>
                <a:gd name="connsiteX104" fmla="*/ 266700 w 1466850"/>
                <a:gd name="connsiteY104" fmla="*/ 50006 h 1095375"/>
                <a:gd name="connsiteX105" fmla="*/ 271462 w 1466850"/>
                <a:gd name="connsiteY105" fmla="*/ 95250 h 1095375"/>
                <a:gd name="connsiteX106" fmla="*/ 316706 w 1466850"/>
                <a:gd name="connsiteY106" fmla="*/ 121444 h 1095375"/>
                <a:gd name="connsiteX107" fmla="*/ 302419 w 1466850"/>
                <a:gd name="connsiteY107" fmla="*/ 145256 h 1095375"/>
                <a:gd name="connsiteX108" fmla="*/ 247650 w 1466850"/>
                <a:gd name="connsiteY108" fmla="*/ 159544 h 1095375"/>
                <a:gd name="connsiteX109" fmla="*/ 214312 w 1466850"/>
                <a:gd name="connsiteY109" fmla="*/ 216694 h 1095375"/>
                <a:gd name="connsiteX110" fmla="*/ 183356 w 1466850"/>
                <a:gd name="connsiteY110" fmla="*/ 221456 h 1095375"/>
                <a:gd name="connsiteX111" fmla="*/ 183356 w 1466850"/>
                <a:gd name="connsiteY111" fmla="*/ 254794 h 1095375"/>
                <a:gd name="connsiteX112" fmla="*/ 161925 w 1466850"/>
                <a:gd name="connsiteY112" fmla="*/ 304800 h 1095375"/>
                <a:gd name="connsiteX113" fmla="*/ 140494 w 1466850"/>
                <a:gd name="connsiteY113" fmla="*/ 323850 h 1095375"/>
                <a:gd name="connsiteX114" fmla="*/ 30956 w 1466850"/>
                <a:gd name="connsiteY114" fmla="*/ 302419 h 1095375"/>
                <a:gd name="connsiteX0" fmla="*/ 30956 w 1466850"/>
                <a:gd name="connsiteY0" fmla="*/ 302419 h 1095375"/>
                <a:gd name="connsiteX1" fmla="*/ 19050 w 1466850"/>
                <a:gd name="connsiteY1" fmla="*/ 381000 h 1095375"/>
                <a:gd name="connsiteX2" fmla="*/ 19050 w 1466850"/>
                <a:gd name="connsiteY2" fmla="*/ 397669 h 1095375"/>
                <a:gd name="connsiteX3" fmla="*/ 0 w 1466850"/>
                <a:gd name="connsiteY3" fmla="*/ 459581 h 1095375"/>
                <a:gd name="connsiteX4" fmla="*/ 7144 w 1466850"/>
                <a:gd name="connsiteY4" fmla="*/ 497681 h 1095375"/>
                <a:gd name="connsiteX5" fmla="*/ 9525 w 1466850"/>
                <a:gd name="connsiteY5" fmla="*/ 535781 h 1095375"/>
                <a:gd name="connsiteX6" fmla="*/ 19050 w 1466850"/>
                <a:gd name="connsiteY6" fmla="*/ 583406 h 1095375"/>
                <a:gd name="connsiteX7" fmla="*/ 23812 w 1466850"/>
                <a:gd name="connsiteY7" fmla="*/ 688181 h 1095375"/>
                <a:gd name="connsiteX8" fmla="*/ 35719 w 1466850"/>
                <a:gd name="connsiteY8" fmla="*/ 747712 h 1095375"/>
                <a:gd name="connsiteX9" fmla="*/ 40481 w 1466850"/>
                <a:gd name="connsiteY9" fmla="*/ 778669 h 1095375"/>
                <a:gd name="connsiteX10" fmla="*/ 47625 w 1466850"/>
                <a:gd name="connsiteY10" fmla="*/ 831056 h 1095375"/>
                <a:gd name="connsiteX11" fmla="*/ 38100 w 1466850"/>
                <a:gd name="connsiteY11" fmla="*/ 919162 h 1095375"/>
                <a:gd name="connsiteX12" fmla="*/ 78581 w 1466850"/>
                <a:gd name="connsiteY12" fmla="*/ 1028700 h 1095375"/>
                <a:gd name="connsiteX13" fmla="*/ 71437 w 1466850"/>
                <a:gd name="connsiteY13" fmla="*/ 1095375 h 1095375"/>
                <a:gd name="connsiteX14" fmla="*/ 242887 w 1466850"/>
                <a:gd name="connsiteY14" fmla="*/ 1092994 h 1095375"/>
                <a:gd name="connsiteX15" fmla="*/ 238125 w 1466850"/>
                <a:gd name="connsiteY15" fmla="*/ 1045369 h 1095375"/>
                <a:gd name="connsiteX16" fmla="*/ 230981 w 1466850"/>
                <a:gd name="connsiteY16" fmla="*/ 1035844 h 1095375"/>
                <a:gd name="connsiteX17" fmla="*/ 252412 w 1466850"/>
                <a:gd name="connsiteY17" fmla="*/ 1019175 h 1095375"/>
                <a:gd name="connsiteX18" fmla="*/ 314325 w 1466850"/>
                <a:gd name="connsiteY18" fmla="*/ 995362 h 1095375"/>
                <a:gd name="connsiteX19" fmla="*/ 311944 w 1466850"/>
                <a:gd name="connsiteY19" fmla="*/ 959644 h 1095375"/>
                <a:gd name="connsiteX20" fmla="*/ 326231 w 1466850"/>
                <a:gd name="connsiteY20" fmla="*/ 942975 h 1095375"/>
                <a:gd name="connsiteX21" fmla="*/ 452437 w 1466850"/>
                <a:gd name="connsiteY21" fmla="*/ 950119 h 1095375"/>
                <a:gd name="connsiteX22" fmla="*/ 464344 w 1466850"/>
                <a:gd name="connsiteY22" fmla="*/ 933450 h 1095375"/>
                <a:gd name="connsiteX23" fmla="*/ 476250 w 1466850"/>
                <a:gd name="connsiteY23" fmla="*/ 883444 h 1095375"/>
                <a:gd name="connsiteX24" fmla="*/ 488156 w 1466850"/>
                <a:gd name="connsiteY24" fmla="*/ 857250 h 1095375"/>
                <a:gd name="connsiteX25" fmla="*/ 526256 w 1466850"/>
                <a:gd name="connsiteY25" fmla="*/ 862012 h 1095375"/>
                <a:gd name="connsiteX26" fmla="*/ 545306 w 1466850"/>
                <a:gd name="connsiteY26" fmla="*/ 909637 h 1095375"/>
                <a:gd name="connsiteX27" fmla="*/ 566737 w 1466850"/>
                <a:gd name="connsiteY27" fmla="*/ 881062 h 1095375"/>
                <a:gd name="connsiteX28" fmla="*/ 621506 w 1466850"/>
                <a:gd name="connsiteY28" fmla="*/ 845344 h 1095375"/>
                <a:gd name="connsiteX29" fmla="*/ 709612 w 1466850"/>
                <a:gd name="connsiteY29" fmla="*/ 814387 h 1095375"/>
                <a:gd name="connsiteX30" fmla="*/ 716756 w 1466850"/>
                <a:gd name="connsiteY30" fmla="*/ 769144 h 1095375"/>
                <a:gd name="connsiteX31" fmla="*/ 742950 w 1466850"/>
                <a:gd name="connsiteY31" fmla="*/ 750094 h 1095375"/>
                <a:gd name="connsiteX32" fmla="*/ 785812 w 1466850"/>
                <a:gd name="connsiteY32" fmla="*/ 726281 h 1095375"/>
                <a:gd name="connsiteX33" fmla="*/ 800100 w 1466850"/>
                <a:gd name="connsiteY33" fmla="*/ 716756 h 1095375"/>
                <a:gd name="connsiteX34" fmla="*/ 862012 w 1466850"/>
                <a:gd name="connsiteY34" fmla="*/ 721519 h 1095375"/>
                <a:gd name="connsiteX35" fmla="*/ 883444 w 1466850"/>
                <a:gd name="connsiteY35" fmla="*/ 721519 h 1095375"/>
                <a:gd name="connsiteX36" fmla="*/ 892969 w 1466850"/>
                <a:gd name="connsiteY36" fmla="*/ 697706 h 1095375"/>
                <a:gd name="connsiteX37" fmla="*/ 892969 w 1466850"/>
                <a:gd name="connsiteY37" fmla="*/ 697706 h 1095375"/>
                <a:gd name="connsiteX38" fmla="*/ 921544 w 1466850"/>
                <a:gd name="connsiteY38" fmla="*/ 609600 h 1095375"/>
                <a:gd name="connsiteX39" fmla="*/ 909637 w 1466850"/>
                <a:gd name="connsiteY39" fmla="*/ 552450 h 1095375"/>
                <a:gd name="connsiteX40" fmla="*/ 928687 w 1466850"/>
                <a:gd name="connsiteY40" fmla="*/ 540544 h 1095375"/>
                <a:gd name="connsiteX41" fmla="*/ 973931 w 1466850"/>
                <a:gd name="connsiteY41" fmla="*/ 535781 h 1095375"/>
                <a:gd name="connsiteX42" fmla="*/ 1014412 w 1466850"/>
                <a:gd name="connsiteY42" fmla="*/ 447675 h 1095375"/>
                <a:gd name="connsiteX43" fmla="*/ 1038225 w 1466850"/>
                <a:gd name="connsiteY43" fmla="*/ 445294 h 1095375"/>
                <a:gd name="connsiteX44" fmla="*/ 1073944 w 1466850"/>
                <a:gd name="connsiteY44" fmla="*/ 476250 h 1095375"/>
                <a:gd name="connsiteX45" fmla="*/ 1112044 w 1466850"/>
                <a:gd name="connsiteY45" fmla="*/ 514350 h 1095375"/>
                <a:gd name="connsiteX46" fmla="*/ 1171575 w 1466850"/>
                <a:gd name="connsiteY46" fmla="*/ 540544 h 1095375"/>
                <a:gd name="connsiteX47" fmla="*/ 1219200 w 1466850"/>
                <a:gd name="connsiteY47" fmla="*/ 521494 h 1095375"/>
                <a:gd name="connsiteX48" fmla="*/ 1245394 w 1466850"/>
                <a:gd name="connsiteY48" fmla="*/ 502444 h 1095375"/>
                <a:gd name="connsiteX49" fmla="*/ 1278731 w 1466850"/>
                <a:gd name="connsiteY49" fmla="*/ 511969 h 1095375"/>
                <a:gd name="connsiteX50" fmla="*/ 1295400 w 1466850"/>
                <a:gd name="connsiteY50" fmla="*/ 531019 h 1095375"/>
                <a:gd name="connsiteX51" fmla="*/ 1273969 w 1466850"/>
                <a:gd name="connsiteY51" fmla="*/ 573881 h 1095375"/>
                <a:gd name="connsiteX52" fmla="*/ 1271587 w 1466850"/>
                <a:gd name="connsiteY52" fmla="*/ 602456 h 1095375"/>
                <a:gd name="connsiteX53" fmla="*/ 1285875 w 1466850"/>
                <a:gd name="connsiteY53" fmla="*/ 611981 h 1095375"/>
                <a:gd name="connsiteX54" fmla="*/ 1300162 w 1466850"/>
                <a:gd name="connsiteY54" fmla="*/ 628650 h 1095375"/>
                <a:gd name="connsiteX55" fmla="*/ 1321594 w 1466850"/>
                <a:gd name="connsiteY55" fmla="*/ 666750 h 1095375"/>
                <a:gd name="connsiteX56" fmla="*/ 1347787 w 1466850"/>
                <a:gd name="connsiteY56" fmla="*/ 681037 h 1095375"/>
                <a:gd name="connsiteX57" fmla="*/ 1371600 w 1466850"/>
                <a:gd name="connsiteY57" fmla="*/ 681037 h 1095375"/>
                <a:gd name="connsiteX58" fmla="*/ 1376362 w 1466850"/>
                <a:gd name="connsiteY58" fmla="*/ 628650 h 1095375"/>
                <a:gd name="connsiteX59" fmla="*/ 1395412 w 1466850"/>
                <a:gd name="connsiteY59" fmla="*/ 578644 h 1095375"/>
                <a:gd name="connsiteX60" fmla="*/ 1426369 w 1466850"/>
                <a:gd name="connsiteY60" fmla="*/ 571500 h 1095375"/>
                <a:gd name="connsiteX61" fmla="*/ 1466850 w 1466850"/>
                <a:gd name="connsiteY61" fmla="*/ 552450 h 1095375"/>
                <a:gd name="connsiteX62" fmla="*/ 1443037 w 1466850"/>
                <a:gd name="connsiteY62" fmla="*/ 509587 h 1095375"/>
                <a:gd name="connsiteX63" fmla="*/ 1414462 w 1466850"/>
                <a:gd name="connsiteY63" fmla="*/ 464344 h 1095375"/>
                <a:gd name="connsiteX64" fmla="*/ 1388269 w 1466850"/>
                <a:gd name="connsiteY64" fmla="*/ 438150 h 1095375"/>
                <a:gd name="connsiteX65" fmla="*/ 1404937 w 1466850"/>
                <a:gd name="connsiteY65" fmla="*/ 400050 h 1095375"/>
                <a:gd name="connsiteX66" fmla="*/ 1404937 w 1466850"/>
                <a:gd name="connsiteY66" fmla="*/ 383381 h 1095375"/>
                <a:gd name="connsiteX67" fmla="*/ 1431131 w 1466850"/>
                <a:gd name="connsiteY67" fmla="*/ 338137 h 1095375"/>
                <a:gd name="connsiteX68" fmla="*/ 1419225 w 1466850"/>
                <a:gd name="connsiteY68" fmla="*/ 264319 h 1095375"/>
                <a:gd name="connsiteX69" fmla="*/ 1438275 w 1466850"/>
                <a:gd name="connsiteY69" fmla="*/ 202406 h 1095375"/>
                <a:gd name="connsiteX70" fmla="*/ 1435894 w 1466850"/>
                <a:gd name="connsiteY70" fmla="*/ 173831 h 1095375"/>
                <a:gd name="connsiteX71" fmla="*/ 1404937 w 1466850"/>
                <a:gd name="connsiteY71" fmla="*/ 164306 h 1095375"/>
                <a:gd name="connsiteX72" fmla="*/ 1364456 w 1466850"/>
                <a:gd name="connsiteY72" fmla="*/ 154781 h 1095375"/>
                <a:gd name="connsiteX73" fmla="*/ 1293019 w 1466850"/>
                <a:gd name="connsiteY73" fmla="*/ 154781 h 1095375"/>
                <a:gd name="connsiteX74" fmla="*/ 1233487 w 1466850"/>
                <a:gd name="connsiteY74" fmla="*/ 121444 h 1095375"/>
                <a:gd name="connsiteX75" fmla="*/ 1207294 w 1466850"/>
                <a:gd name="connsiteY75" fmla="*/ 114300 h 1095375"/>
                <a:gd name="connsiteX76" fmla="*/ 1188244 w 1466850"/>
                <a:gd name="connsiteY76" fmla="*/ 126206 h 1095375"/>
                <a:gd name="connsiteX77" fmla="*/ 1133475 w 1466850"/>
                <a:gd name="connsiteY77" fmla="*/ 188119 h 1095375"/>
                <a:gd name="connsiteX78" fmla="*/ 1116806 w 1466850"/>
                <a:gd name="connsiteY78" fmla="*/ 188119 h 1095375"/>
                <a:gd name="connsiteX79" fmla="*/ 1078706 w 1466850"/>
                <a:gd name="connsiteY79" fmla="*/ 142875 h 1095375"/>
                <a:gd name="connsiteX80" fmla="*/ 1054894 w 1466850"/>
                <a:gd name="connsiteY80" fmla="*/ 138112 h 1095375"/>
                <a:gd name="connsiteX81" fmla="*/ 997744 w 1466850"/>
                <a:gd name="connsiteY81" fmla="*/ 157162 h 1095375"/>
                <a:gd name="connsiteX82" fmla="*/ 973931 w 1466850"/>
                <a:gd name="connsiteY82" fmla="*/ 178594 h 1095375"/>
                <a:gd name="connsiteX83" fmla="*/ 928687 w 1466850"/>
                <a:gd name="connsiteY83" fmla="*/ 173831 h 1095375"/>
                <a:gd name="connsiteX84" fmla="*/ 878681 w 1466850"/>
                <a:gd name="connsiteY84" fmla="*/ 164306 h 1095375"/>
                <a:gd name="connsiteX85" fmla="*/ 864394 w 1466850"/>
                <a:gd name="connsiteY85" fmla="*/ 83344 h 1095375"/>
                <a:gd name="connsiteX86" fmla="*/ 845344 w 1466850"/>
                <a:gd name="connsiteY86" fmla="*/ 69056 h 1095375"/>
                <a:gd name="connsiteX87" fmla="*/ 747712 w 1466850"/>
                <a:gd name="connsiteY87" fmla="*/ 119062 h 1095375"/>
                <a:gd name="connsiteX88" fmla="*/ 721519 w 1466850"/>
                <a:gd name="connsiteY88" fmla="*/ 140494 h 1095375"/>
                <a:gd name="connsiteX89" fmla="*/ 709612 w 1466850"/>
                <a:gd name="connsiteY89" fmla="*/ 190500 h 1095375"/>
                <a:gd name="connsiteX90" fmla="*/ 707231 w 1466850"/>
                <a:gd name="connsiteY90" fmla="*/ 195262 h 1095375"/>
                <a:gd name="connsiteX91" fmla="*/ 654844 w 1466850"/>
                <a:gd name="connsiteY91" fmla="*/ 190500 h 1095375"/>
                <a:gd name="connsiteX92" fmla="*/ 633412 w 1466850"/>
                <a:gd name="connsiteY92" fmla="*/ 180975 h 1095375"/>
                <a:gd name="connsiteX93" fmla="*/ 614362 w 1466850"/>
                <a:gd name="connsiteY93" fmla="*/ 142875 h 1095375"/>
                <a:gd name="connsiteX94" fmla="*/ 590550 w 1466850"/>
                <a:gd name="connsiteY94" fmla="*/ 130969 h 1095375"/>
                <a:gd name="connsiteX95" fmla="*/ 540544 w 1466850"/>
                <a:gd name="connsiteY95" fmla="*/ 161925 h 1095375"/>
                <a:gd name="connsiteX96" fmla="*/ 507206 w 1466850"/>
                <a:gd name="connsiteY96" fmla="*/ 154781 h 1095375"/>
                <a:gd name="connsiteX97" fmla="*/ 495300 w 1466850"/>
                <a:gd name="connsiteY97" fmla="*/ 123825 h 1095375"/>
                <a:gd name="connsiteX98" fmla="*/ 490537 w 1466850"/>
                <a:gd name="connsiteY98" fmla="*/ 114300 h 1095375"/>
                <a:gd name="connsiteX99" fmla="*/ 431006 w 1466850"/>
                <a:gd name="connsiteY99" fmla="*/ 97631 h 1095375"/>
                <a:gd name="connsiteX100" fmla="*/ 442912 w 1466850"/>
                <a:gd name="connsiteY100" fmla="*/ 33337 h 1095375"/>
                <a:gd name="connsiteX101" fmla="*/ 423862 w 1466850"/>
                <a:gd name="connsiteY101" fmla="*/ 19050 h 1095375"/>
                <a:gd name="connsiteX102" fmla="*/ 335756 w 1466850"/>
                <a:gd name="connsiteY102" fmla="*/ 0 h 1095375"/>
                <a:gd name="connsiteX103" fmla="*/ 302419 w 1466850"/>
                <a:gd name="connsiteY103" fmla="*/ 35719 h 1095375"/>
                <a:gd name="connsiteX104" fmla="*/ 266700 w 1466850"/>
                <a:gd name="connsiteY104" fmla="*/ 50006 h 1095375"/>
                <a:gd name="connsiteX105" fmla="*/ 271462 w 1466850"/>
                <a:gd name="connsiteY105" fmla="*/ 95250 h 1095375"/>
                <a:gd name="connsiteX106" fmla="*/ 316706 w 1466850"/>
                <a:gd name="connsiteY106" fmla="*/ 121444 h 1095375"/>
                <a:gd name="connsiteX107" fmla="*/ 302419 w 1466850"/>
                <a:gd name="connsiteY107" fmla="*/ 145256 h 1095375"/>
                <a:gd name="connsiteX108" fmla="*/ 247650 w 1466850"/>
                <a:gd name="connsiteY108" fmla="*/ 159544 h 1095375"/>
                <a:gd name="connsiteX109" fmla="*/ 214312 w 1466850"/>
                <a:gd name="connsiteY109" fmla="*/ 216694 h 1095375"/>
                <a:gd name="connsiteX110" fmla="*/ 183356 w 1466850"/>
                <a:gd name="connsiteY110" fmla="*/ 221456 h 1095375"/>
                <a:gd name="connsiteX111" fmla="*/ 183356 w 1466850"/>
                <a:gd name="connsiteY111" fmla="*/ 254794 h 1095375"/>
                <a:gd name="connsiteX112" fmla="*/ 161925 w 1466850"/>
                <a:gd name="connsiteY112" fmla="*/ 304800 h 1095375"/>
                <a:gd name="connsiteX113" fmla="*/ 140494 w 1466850"/>
                <a:gd name="connsiteY113" fmla="*/ 323850 h 1095375"/>
                <a:gd name="connsiteX114" fmla="*/ 83344 w 1466850"/>
                <a:gd name="connsiteY114" fmla="*/ 311944 h 1095375"/>
                <a:gd name="connsiteX115" fmla="*/ 30956 w 1466850"/>
                <a:gd name="connsiteY115" fmla="*/ 302419 h 1095375"/>
                <a:gd name="connsiteX0" fmla="*/ 30956 w 1466850"/>
                <a:gd name="connsiteY0" fmla="*/ 302419 h 1095375"/>
                <a:gd name="connsiteX1" fmla="*/ 19050 w 1466850"/>
                <a:gd name="connsiteY1" fmla="*/ 381000 h 1095375"/>
                <a:gd name="connsiteX2" fmla="*/ 19050 w 1466850"/>
                <a:gd name="connsiteY2" fmla="*/ 397669 h 1095375"/>
                <a:gd name="connsiteX3" fmla="*/ 0 w 1466850"/>
                <a:gd name="connsiteY3" fmla="*/ 459581 h 1095375"/>
                <a:gd name="connsiteX4" fmla="*/ 7144 w 1466850"/>
                <a:gd name="connsiteY4" fmla="*/ 497681 h 1095375"/>
                <a:gd name="connsiteX5" fmla="*/ 9525 w 1466850"/>
                <a:gd name="connsiteY5" fmla="*/ 535781 h 1095375"/>
                <a:gd name="connsiteX6" fmla="*/ 19050 w 1466850"/>
                <a:gd name="connsiteY6" fmla="*/ 583406 h 1095375"/>
                <a:gd name="connsiteX7" fmla="*/ 23812 w 1466850"/>
                <a:gd name="connsiteY7" fmla="*/ 688181 h 1095375"/>
                <a:gd name="connsiteX8" fmla="*/ 35719 w 1466850"/>
                <a:gd name="connsiteY8" fmla="*/ 747712 h 1095375"/>
                <a:gd name="connsiteX9" fmla="*/ 40481 w 1466850"/>
                <a:gd name="connsiteY9" fmla="*/ 778669 h 1095375"/>
                <a:gd name="connsiteX10" fmla="*/ 47625 w 1466850"/>
                <a:gd name="connsiteY10" fmla="*/ 831056 h 1095375"/>
                <a:gd name="connsiteX11" fmla="*/ 38100 w 1466850"/>
                <a:gd name="connsiteY11" fmla="*/ 919162 h 1095375"/>
                <a:gd name="connsiteX12" fmla="*/ 78581 w 1466850"/>
                <a:gd name="connsiteY12" fmla="*/ 1028700 h 1095375"/>
                <a:gd name="connsiteX13" fmla="*/ 71437 w 1466850"/>
                <a:gd name="connsiteY13" fmla="*/ 1095375 h 1095375"/>
                <a:gd name="connsiteX14" fmla="*/ 242887 w 1466850"/>
                <a:gd name="connsiteY14" fmla="*/ 1092994 h 1095375"/>
                <a:gd name="connsiteX15" fmla="*/ 238125 w 1466850"/>
                <a:gd name="connsiteY15" fmla="*/ 1045369 h 1095375"/>
                <a:gd name="connsiteX16" fmla="*/ 230981 w 1466850"/>
                <a:gd name="connsiteY16" fmla="*/ 1035844 h 1095375"/>
                <a:gd name="connsiteX17" fmla="*/ 252412 w 1466850"/>
                <a:gd name="connsiteY17" fmla="*/ 1019175 h 1095375"/>
                <a:gd name="connsiteX18" fmla="*/ 314325 w 1466850"/>
                <a:gd name="connsiteY18" fmla="*/ 995362 h 1095375"/>
                <a:gd name="connsiteX19" fmla="*/ 311944 w 1466850"/>
                <a:gd name="connsiteY19" fmla="*/ 959644 h 1095375"/>
                <a:gd name="connsiteX20" fmla="*/ 326231 w 1466850"/>
                <a:gd name="connsiteY20" fmla="*/ 942975 h 1095375"/>
                <a:gd name="connsiteX21" fmla="*/ 452437 w 1466850"/>
                <a:gd name="connsiteY21" fmla="*/ 950119 h 1095375"/>
                <a:gd name="connsiteX22" fmla="*/ 464344 w 1466850"/>
                <a:gd name="connsiteY22" fmla="*/ 933450 h 1095375"/>
                <a:gd name="connsiteX23" fmla="*/ 476250 w 1466850"/>
                <a:gd name="connsiteY23" fmla="*/ 883444 h 1095375"/>
                <a:gd name="connsiteX24" fmla="*/ 488156 w 1466850"/>
                <a:gd name="connsiteY24" fmla="*/ 857250 h 1095375"/>
                <a:gd name="connsiteX25" fmla="*/ 526256 w 1466850"/>
                <a:gd name="connsiteY25" fmla="*/ 862012 h 1095375"/>
                <a:gd name="connsiteX26" fmla="*/ 545306 w 1466850"/>
                <a:gd name="connsiteY26" fmla="*/ 909637 h 1095375"/>
                <a:gd name="connsiteX27" fmla="*/ 566737 w 1466850"/>
                <a:gd name="connsiteY27" fmla="*/ 881062 h 1095375"/>
                <a:gd name="connsiteX28" fmla="*/ 621506 w 1466850"/>
                <a:gd name="connsiteY28" fmla="*/ 845344 h 1095375"/>
                <a:gd name="connsiteX29" fmla="*/ 709612 w 1466850"/>
                <a:gd name="connsiteY29" fmla="*/ 814387 h 1095375"/>
                <a:gd name="connsiteX30" fmla="*/ 716756 w 1466850"/>
                <a:gd name="connsiteY30" fmla="*/ 769144 h 1095375"/>
                <a:gd name="connsiteX31" fmla="*/ 742950 w 1466850"/>
                <a:gd name="connsiteY31" fmla="*/ 750094 h 1095375"/>
                <a:gd name="connsiteX32" fmla="*/ 785812 w 1466850"/>
                <a:gd name="connsiteY32" fmla="*/ 726281 h 1095375"/>
                <a:gd name="connsiteX33" fmla="*/ 800100 w 1466850"/>
                <a:gd name="connsiteY33" fmla="*/ 716756 h 1095375"/>
                <a:gd name="connsiteX34" fmla="*/ 862012 w 1466850"/>
                <a:gd name="connsiteY34" fmla="*/ 721519 h 1095375"/>
                <a:gd name="connsiteX35" fmla="*/ 883444 w 1466850"/>
                <a:gd name="connsiteY35" fmla="*/ 721519 h 1095375"/>
                <a:gd name="connsiteX36" fmla="*/ 892969 w 1466850"/>
                <a:gd name="connsiteY36" fmla="*/ 697706 h 1095375"/>
                <a:gd name="connsiteX37" fmla="*/ 892969 w 1466850"/>
                <a:gd name="connsiteY37" fmla="*/ 697706 h 1095375"/>
                <a:gd name="connsiteX38" fmla="*/ 921544 w 1466850"/>
                <a:gd name="connsiteY38" fmla="*/ 609600 h 1095375"/>
                <a:gd name="connsiteX39" fmla="*/ 909637 w 1466850"/>
                <a:gd name="connsiteY39" fmla="*/ 552450 h 1095375"/>
                <a:gd name="connsiteX40" fmla="*/ 928687 w 1466850"/>
                <a:gd name="connsiteY40" fmla="*/ 540544 h 1095375"/>
                <a:gd name="connsiteX41" fmla="*/ 973931 w 1466850"/>
                <a:gd name="connsiteY41" fmla="*/ 535781 h 1095375"/>
                <a:gd name="connsiteX42" fmla="*/ 1014412 w 1466850"/>
                <a:gd name="connsiteY42" fmla="*/ 447675 h 1095375"/>
                <a:gd name="connsiteX43" fmla="*/ 1038225 w 1466850"/>
                <a:gd name="connsiteY43" fmla="*/ 445294 h 1095375"/>
                <a:gd name="connsiteX44" fmla="*/ 1073944 w 1466850"/>
                <a:gd name="connsiteY44" fmla="*/ 476250 h 1095375"/>
                <a:gd name="connsiteX45" fmla="*/ 1112044 w 1466850"/>
                <a:gd name="connsiteY45" fmla="*/ 514350 h 1095375"/>
                <a:gd name="connsiteX46" fmla="*/ 1171575 w 1466850"/>
                <a:gd name="connsiteY46" fmla="*/ 540544 h 1095375"/>
                <a:gd name="connsiteX47" fmla="*/ 1219200 w 1466850"/>
                <a:gd name="connsiteY47" fmla="*/ 521494 h 1095375"/>
                <a:gd name="connsiteX48" fmla="*/ 1245394 w 1466850"/>
                <a:gd name="connsiteY48" fmla="*/ 502444 h 1095375"/>
                <a:gd name="connsiteX49" fmla="*/ 1278731 w 1466850"/>
                <a:gd name="connsiteY49" fmla="*/ 511969 h 1095375"/>
                <a:gd name="connsiteX50" fmla="*/ 1295400 w 1466850"/>
                <a:gd name="connsiteY50" fmla="*/ 531019 h 1095375"/>
                <a:gd name="connsiteX51" fmla="*/ 1273969 w 1466850"/>
                <a:gd name="connsiteY51" fmla="*/ 573881 h 1095375"/>
                <a:gd name="connsiteX52" fmla="*/ 1271587 w 1466850"/>
                <a:gd name="connsiteY52" fmla="*/ 602456 h 1095375"/>
                <a:gd name="connsiteX53" fmla="*/ 1285875 w 1466850"/>
                <a:gd name="connsiteY53" fmla="*/ 611981 h 1095375"/>
                <a:gd name="connsiteX54" fmla="*/ 1300162 w 1466850"/>
                <a:gd name="connsiteY54" fmla="*/ 628650 h 1095375"/>
                <a:gd name="connsiteX55" fmla="*/ 1321594 w 1466850"/>
                <a:gd name="connsiteY55" fmla="*/ 666750 h 1095375"/>
                <a:gd name="connsiteX56" fmla="*/ 1347787 w 1466850"/>
                <a:gd name="connsiteY56" fmla="*/ 681037 h 1095375"/>
                <a:gd name="connsiteX57" fmla="*/ 1371600 w 1466850"/>
                <a:gd name="connsiteY57" fmla="*/ 681037 h 1095375"/>
                <a:gd name="connsiteX58" fmla="*/ 1376362 w 1466850"/>
                <a:gd name="connsiteY58" fmla="*/ 628650 h 1095375"/>
                <a:gd name="connsiteX59" fmla="*/ 1395412 w 1466850"/>
                <a:gd name="connsiteY59" fmla="*/ 578644 h 1095375"/>
                <a:gd name="connsiteX60" fmla="*/ 1426369 w 1466850"/>
                <a:gd name="connsiteY60" fmla="*/ 571500 h 1095375"/>
                <a:gd name="connsiteX61" fmla="*/ 1466850 w 1466850"/>
                <a:gd name="connsiteY61" fmla="*/ 552450 h 1095375"/>
                <a:gd name="connsiteX62" fmla="*/ 1443037 w 1466850"/>
                <a:gd name="connsiteY62" fmla="*/ 509587 h 1095375"/>
                <a:gd name="connsiteX63" fmla="*/ 1414462 w 1466850"/>
                <a:gd name="connsiteY63" fmla="*/ 464344 h 1095375"/>
                <a:gd name="connsiteX64" fmla="*/ 1388269 w 1466850"/>
                <a:gd name="connsiteY64" fmla="*/ 438150 h 1095375"/>
                <a:gd name="connsiteX65" fmla="*/ 1404937 w 1466850"/>
                <a:gd name="connsiteY65" fmla="*/ 400050 h 1095375"/>
                <a:gd name="connsiteX66" fmla="*/ 1404937 w 1466850"/>
                <a:gd name="connsiteY66" fmla="*/ 383381 h 1095375"/>
                <a:gd name="connsiteX67" fmla="*/ 1431131 w 1466850"/>
                <a:gd name="connsiteY67" fmla="*/ 338137 h 1095375"/>
                <a:gd name="connsiteX68" fmla="*/ 1419225 w 1466850"/>
                <a:gd name="connsiteY68" fmla="*/ 264319 h 1095375"/>
                <a:gd name="connsiteX69" fmla="*/ 1438275 w 1466850"/>
                <a:gd name="connsiteY69" fmla="*/ 202406 h 1095375"/>
                <a:gd name="connsiteX70" fmla="*/ 1435894 w 1466850"/>
                <a:gd name="connsiteY70" fmla="*/ 173831 h 1095375"/>
                <a:gd name="connsiteX71" fmla="*/ 1404937 w 1466850"/>
                <a:gd name="connsiteY71" fmla="*/ 164306 h 1095375"/>
                <a:gd name="connsiteX72" fmla="*/ 1364456 w 1466850"/>
                <a:gd name="connsiteY72" fmla="*/ 154781 h 1095375"/>
                <a:gd name="connsiteX73" fmla="*/ 1293019 w 1466850"/>
                <a:gd name="connsiteY73" fmla="*/ 154781 h 1095375"/>
                <a:gd name="connsiteX74" fmla="*/ 1233487 w 1466850"/>
                <a:gd name="connsiteY74" fmla="*/ 121444 h 1095375"/>
                <a:gd name="connsiteX75" fmla="*/ 1207294 w 1466850"/>
                <a:gd name="connsiteY75" fmla="*/ 114300 h 1095375"/>
                <a:gd name="connsiteX76" fmla="*/ 1188244 w 1466850"/>
                <a:gd name="connsiteY76" fmla="*/ 126206 h 1095375"/>
                <a:gd name="connsiteX77" fmla="*/ 1133475 w 1466850"/>
                <a:gd name="connsiteY77" fmla="*/ 188119 h 1095375"/>
                <a:gd name="connsiteX78" fmla="*/ 1116806 w 1466850"/>
                <a:gd name="connsiteY78" fmla="*/ 188119 h 1095375"/>
                <a:gd name="connsiteX79" fmla="*/ 1078706 w 1466850"/>
                <a:gd name="connsiteY79" fmla="*/ 142875 h 1095375"/>
                <a:gd name="connsiteX80" fmla="*/ 1054894 w 1466850"/>
                <a:gd name="connsiteY80" fmla="*/ 138112 h 1095375"/>
                <a:gd name="connsiteX81" fmla="*/ 997744 w 1466850"/>
                <a:gd name="connsiteY81" fmla="*/ 157162 h 1095375"/>
                <a:gd name="connsiteX82" fmla="*/ 973931 w 1466850"/>
                <a:gd name="connsiteY82" fmla="*/ 178594 h 1095375"/>
                <a:gd name="connsiteX83" fmla="*/ 928687 w 1466850"/>
                <a:gd name="connsiteY83" fmla="*/ 173831 h 1095375"/>
                <a:gd name="connsiteX84" fmla="*/ 878681 w 1466850"/>
                <a:gd name="connsiteY84" fmla="*/ 164306 h 1095375"/>
                <a:gd name="connsiteX85" fmla="*/ 864394 w 1466850"/>
                <a:gd name="connsiteY85" fmla="*/ 83344 h 1095375"/>
                <a:gd name="connsiteX86" fmla="*/ 845344 w 1466850"/>
                <a:gd name="connsiteY86" fmla="*/ 69056 h 1095375"/>
                <a:gd name="connsiteX87" fmla="*/ 747712 w 1466850"/>
                <a:gd name="connsiteY87" fmla="*/ 119062 h 1095375"/>
                <a:gd name="connsiteX88" fmla="*/ 721519 w 1466850"/>
                <a:gd name="connsiteY88" fmla="*/ 140494 h 1095375"/>
                <a:gd name="connsiteX89" fmla="*/ 709612 w 1466850"/>
                <a:gd name="connsiteY89" fmla="*/ 190500 h 1095375"/>
                <a:gd name="connsiteX90" fmla="*/ 707231 w 1466850"/>
                <a:gd name="connsiteY90" fmla="*/ 195262 h 1095375"/>
                <a:gd name="connsiteX91" fmla="*/ 654844 w 1466850"/>
                <a:gd name="connsiteY91" fmla="*/ 190500 h 1095375"/>
                <a:gd name="connsiteX92" fmla="*/ 633412 w 1466850"/>
                <a:gd name="connsiteY92" fmla="*/ 180975 h 1095375"/>
                <a:gd name="connsiteX93" fmla="*/ 614362 w 1466850"/>
                <a:gd name="connsiteY93" fmla="*/ 142875 h 1095375"/>
                <a:gd name="connsiteX94" fmla="*/ 590550 w 1466850"/>
                <a:gd name="connsiteY94" fmla="*/ 130969 h 1095375"/>
                <a:gd name="connsiteX95" fmla="*/ 540544 w 1466850"/>
                <a:gd name="connsiteY95" fmla="*/ 161925 h 1095375"/>
                <a:gd name="connsiteX96" fmla="*/ 507206 w 1466850"/>
                <a:gd name="connsiteY96" fmla="*/ 154781 h 1095375"/>
                <a:gd name="connsiteX97" fmla="*/ 495300 w 1466850"/>
                <a:gd name="connsiteY97" fmla="*/ 123825 h 1095375"/>
                <a:gd name="connsiteX98" fmla="*/ 490537 w 1466850"/>
                <a:gd name="connsiteY98" fmla="*/ 114300 h 1095375"/>
                <a:gd name="connsiteX99" fmla="*/ 431006 w 1466850"/>
                <a:gd name="connsiteY99" fmla="*/ 97631 h 1095375"/>
                <a:gd name="connsiteX100" fmla="*/ 442912 w 1466850"/>
                <a:gd name="connsiteY100" fmla="*/ 33337 h 1095375"/>
                <a:gd name="connsiteX101" fmla="*/ 423862 w 1466850"/>
                <a:gd name="connsiteY101" fmla="*/ 19050 h 1095375"/>
                <a:gd name="connsiteX102" fmla="*/ 335756 w 1466850"/>
                <a:gd name="connsiteY102" fmla="*/ 0 h 1095375"/>
                <a:gd name="connsiteX103" fmla="*/ 302419 w 1466850"/>
                <a:gd name="connsiteY103" fmla="*/ 35719 h 1095375"/>
                <a:gd name="connsiteX104" fmla="*/ 266700 w 1466850"/>
                <a:gd name="connsiteY104" fmla="*/ 50006 h 1095375"/>
                <a:gd name="connsiteX105" fmla="*/ 271462 w 1466850"/>
                <a:gd name="connsiteY105" fmla="*/ 95250 h 1095375"/>
                <a:gd name="connsiteX106" fmla="*/ 316706 w 1466850"/>
                <a:gd name="connsiteY106" fmla="*/ 121444 h 1095375"/>
                <a:gd name="connsiteX107" fmla="*/ 302419 w 1466850"/>
                <a:gd name="connsiteY107" fmla="*/ 145256 h 1095375"/>
                <a:gd name="connsiteX108" fmla="*/ 247650 w 1466850"/>
                <a:gd name="connsiteY108" fmla="*/ 159544 h 1095375"/>
                <a:gd name="connsiteX109" fmla="*/ 214312 w 1466850"/>
                <a:gd name="connsiteY109" fmla="*/ 216694 h 1095375"/>
                <a:gd name="connsiteX110" fmla="*/ 183356 w 1466850"/>
                <a:gd name="connsiteY110" fmla="*/ 221456 h 1095375"/>
                <a:gd name="connsiteX111" fmla="*/ 183356 w 1466850"/>
                <a:gd name="connsiteY111" fmla="*/ 254794 h 1095375"/>
                <a:gd name="connsiteX112" fmla="*/ 161925 w 1466850"/>
                <a:gd name="connsiteY112" fmla="*/ 304800 h 1095375"/>
                <a:gd name="connsiteX113" fmla="*/ 140494 w 1466850"/>
                <a:gd name="connsiteY113" fmla="*/ 323850 h 1095375"/>
                <a:gd name="connsiteX114" fmla="*/ 78581 w 1466850"/>
                <a:gd name="connsiteY114" fmla="*/ 326232 h 1095375"/>
                <a:gd name="connsiteX115" fmla="*/ 30956 w 1466850"/>
                <a:gd name="connsiteY115" fmla="*/ 302419 h 1095375"/>
                <a:gd name="connsiteX0" fmla="*/ 30956 w 1466850"/>
                <a:gd name="connsiteY0" fmla="*/ 316706 h 1095375"/>
                <a:gd name="connsiteX1" fmla="*/ 19050 w 1466850"/>
                <a:gd name="connsiteY1" fmla="*/ 381000 h 1095375"/>
                <a:gd name="connsiteX2" fmla="*/ 19050 w 1466850"/>
                <a:gd name="connsiteY2" fmla="*/ 397669 h 1095375"/>
                <a:gd name="connsiteX3" fmla="*/ 0 w 1466850"/>
                <a:gd name="connsiteY3" fmla="*/ 459581 h 1095375"/>
                <a:gd name="connsiteX4" fmla="*/ 7144 w 1466850"/>
                <a:gd name="connsiteY4" fmla="*/ 497681 h 1095375"/>
                <a:gd name="connsiteX5" fmla="*/ 9525 w 1466850"/>
                <a:gd name="connsiteY5" fmla="*/ 535781 h 1095375"/>
                <a:gd name="connsiteX6" fmla="*/ 19050 w 1466850"/>
                <a:gd name="connsiteY6" fmla="*/ 583406 h 1095375"/>
                <a:gd name="connsiteX7" fmla="*/ 23812 w 1466850"/>
                <a:gd name="connsiteY7" fmla="*/ 688181 h 1095375"/>
                <a:gd name="connsiteX8" fmla="*/ 35719 w 1466850"/>
                <a:gd name="connsiteY8" fmla="*/ 747712 h 1095375"/>
                <a:gd name="connsiteX9" fmla="*/ 40481 w 1466850"/>
                <a:gd name="connsiteY9" fmla="*/ 778669 h 1095375"/>
                <a:gd name="connsiteX10" fmla="*/ 47625 w 1466850"/>
                <a:gd name="connsiteY10" fmla="*/ 831056 h 1095375"/>
                <a:gd name="connsiteX11" fmla="*/ 38100 w 1466850"/>
                <a:gd name="connsiteY11" fmla="*/ 919162 h 1095375"/>
                <a:gd name="connsiteX12" fmla="*/ 78581 w 1466850"/>
                <a:gd name="connsiteY12" fmla="*/ 1028700 h 1095375"/>
                <a:gd name="connsiteX13" fmla="*/ 71437 w 1466850"/>
                <a:gd name="connsiteY13" fmla="*/ 1095375 h 1095375"/>
                <a:gd name="connsiteX14" fmla="*/ 242887 w 1466850"/>
                <a:gd name="connsiteY14" fmla="*/ 1092994 h 1095375"/>
                <a:gd name="connsiteX15" fmla="*/ 238125 w 1466850"/>
                <a:gd name="connsiteY15" fmla="*/ 1045369 h 1095375"/>
                <a:gd name="connsiteX16" fmla="*/ 230981 w 1466850"/>
                <a:gd name="connsiteY16" fmla="*/ 1035844 h 1095375"/>
                <a:gd name="connsiteX17" fmla="*/ 252412 w 1466850"/>
                <a:gd name="connsiteY17" fmla="*/ 1019175 h 1095375"/>
                <a:gd name="connsiteX18" fmla="*/ 314325 w 1466850"/>
                <a:gd name="connsiteY18" fmla="*/ 995362 h 1095375"/>
                <a:gd name="connsiteX19" fmla="*/ 311944 w 1466850"/>
                <a:gd name="connsiteY19" fmla="*/ 959644 h 1095375"/>
                <a:gd name="connsiteX20" fmla="*/ 326231 w 1466850"/>
                <a:gd name="connsiteY20" fmla="*/ 942975 h 1095375"/>
                <a:gd name="connsiteX21" fmla="*/ 452437 w 1466850"/>
                <a:gd name="connsiteY21" fmla="*/ 950119 h 1095375"/>
                <a:gd name="connsiteX22" fmla="*/ 464344 w 1466850"/>
                <a:gd name="connsiteY22" fmla="*/ 933450 h 1095375"/>
                <a:gd name="connsiteX23" fmla="*/ 476250 w 1466850"/>
                <a:gd name="connsiteY23" fmla="*/ 883444 h 1095375"/>
                <a:gd name="connsiteX24" fmla="*/ 488156 w 1466850"/>
                <a:gd name="connsiteY24" fmla="*/ 857250 h 1095375"/>
                <a:gd name="connsiteX25" fmla="*/ 526256 w 1466850"/>
                <a:gd name="connsiteY25" fmla="*/ 862012 h 1095375"/>
                <a:gd name="connsiteX26" fmla="*/ 545306 w 1466850"/>
                <a:gd name="connsiteY26" fmla="*/ 909637 h 1095375"/>
                <a:gd name="connsiteX27" fmla="*/ 566737 w 1466850"/>
                <a:gd name="connsiteY27" fmla="*/ 881062 h 1095375"/>
                <a:gd name="connsiteX28" fmla="*/ 621506 w 1466850"/>
                <a:gd name="connsiteY28" fmla="*/ 845344 h 1095375"/>
                <a:gd name="connsiteX29" fmla="*/ 709612 w 1466850"/>
                <a:gd name="connsiteY29" fmla="*/ 814387 h 1095375"/>
                <a:gd name="connsiteX30" fmla="*/ 716756 w 1466850"/>
                <a:gd name="connsiteY30" fmla="*/ 769144 h 1095375"/>
                <a:gd name="connsiteX31" fmla="*/ 742950 w 1466850"/>
                <a:gd name="connsiteY31" fmla="*/ 750094 h 1095375"/>
                <a:gd name="connsiteX32" fmla="*/ 785812 w 1466850"/>
                <a:gd name="connsiteY32" fmla="*/ 726281 h 1095375"/>
                <a:gd name="connsiteX33" fmla="*/ 800100 w 1466850"/>
                <a:gd name="connsiteY33" fmla="*/ 716756 h 1095375"/>
                <a:gd name="connsiteX34" fmla="*/ 862012 w 1466850"/>
                <a:gd name="connsiteY34" fmla="*/ 721519 h 1095375"/>
                <a:gd name="connsiteX35" fmla="*/ 883444 w 1466850"/>
                <a:gd name="connsiteY35" fmla="*/ 721519 h 1095375"/>
                <a:gd name="connsiteX36" fmla="*/ 892969 w 1466850"/>
                <a:gd name="connsiteY36" fmla="*/ 697706 h 1095375"/>
                <a:gd name="connsiteX37" fmla="*/ 892969 w 1466850"/>
                <a:gd name="connsiteY37" fmla="*/ 697706 h 1095375"/>
                <a:gd name="connsiteX38" fmla="*/ 921544 w 1466850"/>
                <a:gd name="connsiteY38" fmla="*/ 609600 h 1095375"/>
                <a:gd name="connsiteX39" fmla="*/ 909637 w 1466850"/>
                <a:gd name="connsiteY39" fmla="*/ 552450 h 1095375"/>
                <a:gd name="connsiteX40" fmla="*/ 928687 w 1466850"/>
                <a:gd name="connsiteY40" fmla="*/ 540544 h 1095375"/>
                <a:gd name="connsiteX41" fmla="*/ 973931 w 1466850"/>
                <a:gd name="connsiteY41" fmla="*/ 535781 h 1095375"/>
                <a:gd name="connsiteX42" fmla="*/ 1014412 w 1466850"/>
                <a:gd name="connsiteY42" fmla="*/ 447675 h 1095375"/>
                <a:gd name="connsiteX43" fmla="*/ 1038225 w 1466850"/>
                <a:gd name="connsiteY43" fmla="*/ 445294 h 1095375"/>
                <a:gd name="connsiteX44" fmla="*/ 1073944 w 1466850"/>
                <a:gd name="connsiteY44" fmla="*/ 476250 h 1095375"/>
                <a:gd name="connsiteX45" fmla="*/ 1112044 w 1466850"/>
                <a:gd name="connsiteY45" fmla="*/ 514350 h 1095375"/>
                <a:gd name="connsiteX46" fmla="*/ 1171575 w 1466850"/>
                <a:gd name="connsiteY46" fmla="*/ 540544 h 1095375"/>
                <a:gd name="connsiteX47" fmla="*/ 1219200 w 1466850"/>
                <a:gd name="connsiteY47" fmla="*/ 521494 h 1095375"/>
                <a:gd name="connsiteX48" fmla="*/ 1245394 w 1466850"/>
                <a:gd name="connsiteY48" fmla="*/ 502444 h 1095375"/>
                <a:gd name="connsiteX49" fmla="*/ 1278731 w 1466850"/>
                <a:gd name="connsiteY49" fmla="*/ 511969 h 1095375"/>
                <a:gd name="connsiteX50" fmla="*/ 1295400 w 1466850"/>
                <a:gd name="connsiteY50" fmla="*/ 531019 h 1095375"/>
                <a:gd name="connsiteX51" fmla="*/ 1273969 w 1466850"/>
                <a:gd name="connsiteY51" fmla="*/ 573881 h 1095375"/>
                <a:gd name="connsiteX52" fmla="*/ 1271587 w 1466850"/>
                <a:gd name="connsiteY52" fmla="*/ 602456 h 1095375"/>
                <a:gd name="connsiteX53" fmla="*/ 1285875 w 1466850"/>
                <a:gd name="connsiteY53" fmla="*/ 611981 h 1095375"/>
                <a:gd name="connsiteX54" fmla="*/ 1300162 w 1466850"/>
                <a:gd name="connsiteY54" fmla="*/ 628650 h 1095375"/>
                <a:gd name="connsiteX55" fmla="*/ 1321594 w 1466850"/>
                <a:gd name="connsiteY55" fmla="*/ 666750 h 1095375"/>
                <a:gd name="connsiteX56" fmla="*/ 1347787 w 1466850"/>
                <a:gd name="connsiteY56" fmla="*/ 681037 h 1095375"/>
                <a:gd name="connsiteX57" fmla="*/ 1371600 w 1466850"/>
                <a:gd name="connsiteY57" fmla="*/ 681037 h 1095375"/>
                <a:gd name="connsiteX58" fmla="*/ 1376362 w 1466850"/>
                <a:gd name="connsiteY58" fmla="*/ 628650 h 1095375"/>
                <a:gd name="connsiteX59" fmla="*/ 1395412 w 1466850"/>
                <a:gd name="connsiteY59" fmla="*/ 578644 h 1095375"/>
                <a:gd name="connsiteX60" fmla="*/ 1426369 w 1466850"/>
                <a:gd name="connsiteY60" fmla="*/ 571500 h 1095375"/>
                <a:gd name="connsiteX61" fmla="*/ 1466850 w 1466850"/>
                <a:gd name="connsiteY61" fmla="*/ 552450 h 1095375"/>
                <a:gd name="connsiteX62" fmla="*/ 1443037 w 1466850"/>
                <a:gd name="connsiteY62" fmla="*/ 509587 h 1095375"/>
                <a:gd name="connsiteX63" fmla="*/ 1414462 w 1466850"/>
                <a:gd name="connsiteY63" fmla="*/ 464344 h 1095375"/>
                <a:gd name="connsiteX64" fmla="*/ 1388269 w 1466850"/>
                <a:gd name="connsiteY64" fmla="*/ 438150 h 1095375"/>
                <a:gd name="connsiteX65" fmla="*/ 1404937 w 1466850"/>
                <a:gd name="connsiteY65" fmla="*/ 400050 h 1095375"/>
                <a:gd name="connsiteX66" fmla="*/ 1404937 w 1466850"/>
                <a:gd name="connsiteY66" fmla="*/ 383381 h 1095375"/>
                <a:gd name="connsiteX67" fmla="*/ 1431131 w 1466850"/>
                <a:gd name="connsiteY67" fmla="*/ 338137 h 1095375"/>
                <a:gd name="connsiteX68" fmla="*/ 1419225 w 1466850"/>
                <a:gd name="connsiteY68" fmla="*/ 264319 h 1095375"/>
                <a:gd name="connsiteX69" fmla="*/ 1438275 w 1466850"/>
                <a:gd name="connsiteY69" fmla="*/ 202406 h 1095375"/>
                <a:gd name="connsiteX70" fmla="*/ 1435894 w 1466850"/>
                <a:gd name="connsiteY70" fmla="*/ 173831 h 1095375"/>
                <a:gd name="connsiteX71" fmla="*/ 1404937 w 1466850"/>
                <a:gd name="connsiteY71" fmla="*/ 164306 h 1095375"/>
                <a:gd name="connsiteX72" fmla="*/ 1364456 w 1466850"/>
                <a:gd name="connsiteY72" fmla="*/ 154781 h 1095375"/>
                <a:gd name="connsiteX73" fmla="*/ 1293019 w 1466850"/>
                <a:gd name="connsiteY73" fmla="*/ 154781 h 1095375"/>
                <a:gd name="connsiteX74" fmla="*/ 1233487 w 1466850"/>
                <a:gd name="connsiteY74" fmla="*/ 121444 h 1095375"/>
                <a:gd name="connsiteX75" fmla="*/ 1207294 w 1466850"/>
                <a:gd name="connsiteY75" fmla="*/ 114300 h 1095375"/>
                <a:gd name="connsiteX76" fmla="*/ 1188244 w 1466850"/>
                <a:gd name="connsiteY76" fmla="*/ 126206 h 1095375"/>
                <a:gd name="connsiteX77" fmla="*/ 1133475 w 1466850"/>
                <a:gd name="connsiteY77" fmla="*/ 188119 h 1095375"/>
                <a:gd name="connsiteX78" fmla="*/ 1116806 w 1466850"/>
                <a:gd name="connsiteY78" fmla="*/ 188119 h 1095375"/>
                <a:gd name="connsiteX79" fmla="*/ 1078706 w 1466850"/>
                <a:gd name="connsiteY79" fmla="*/ 142875 h 1095375"/>
                <a:gd name="connsiteX80" fmla="*/ 1054894 w 1466850"/>
                <a:gd name="connsiteY80" fmla="*/ 138112 h 1095375"/>
                <a:gd name="connsiteX81" fmla="*/ 997744 w 1466850"/>
                <a:gd name="connsiteY81" fmla="*/ 157162 h 1095375"/>
                <a:gd name="connsiteX82" fmla="*/ 973931 w 1466850"/>
                <a:gd name="connsiteY82" fmla="*/ 178594 h 1095375"/>
                <a:gd name="connsiteX83" fmla="*/ 928687 w 1466850"/>
                <a:gd name="connsiteY83" fmla="*/ 173831 h 1095375"/>
                <a:gd name="connsiteX84" fmla="*/ 878681 w 1466850"/>
                <a:gd name="connsiteY84" fmla="*/ 164306 h 1095375"/>
                <a:gd name="connsiteX85" fmla="*/ 864394 w 1466850"/>
                <a:gd name="connsiteY85" fmla="*/ 83344 h 1095375"/>
                <a:gd name="connsiteX86" fmla="*/ 845344 w 1466850"/>
                <a:gd name="connsiteY86" fmla="*/ 69056 h 1095375"/>
                <a:gd name="connsiteX87" fmla="*/ 747712 w 1466850"/>
                <a:gd name="connsiteY87" fmla="*/ 119062 h 1095375"/>
                <a:gd name="connsiteX88" fmla="*/ 721519 w 1466850"/>
                <a:gd name="connsiteY88" fmla="*/ 140494 h 1095375"/>
                <a:gd name="connsiteX89" fmla="*/ 709612 w 1466850"/>
                <a:gd name="connsiteY89" fmla="*/ 190500 h 1095375"/>
                <a:gd name="connsiteX90" fmla="*/ 707231 w 1466850"/>
                <a:gd name="connsiteY90" fmla="*/ 195262 h 1095375"/>
                <a:gd name="connsiteX91" fmla="*/ 654844 w 1466850"/>
                <a:gd name="connsiteY91" fmla="*/ 190500 h 1095375"/>
                <a:gd name="connsiteX92" fmla="*/ 633412 w 1466850"/>
                <a:gd name="connsiteY92" fmla="*/ 180975 h 1095375"/>
                <a:gd name="connsiteX93" fmla="*/ 614362 w 1466850"/>
                <a:gd name="connsiteY93" fmla="*/ 142875 h 1095375"/>
                <a:gd name="connsiteX94" fmla="*/ 590550 w 1466850"/>
                <a:gd name="connsiteY94" fmla="*/ 130969 h 1095375"/>
                <a:gd name="connsiteX95" fmla="*/ 540544 w 1466850"/>
                <a:gd name="connsiteY95" fmla="*/ 161925 h 1095375"/>
                <a:gd name="connsiteX96" fmla="*/ 507206 w 1466850"/>
                <a:gd name="connsiteY96" fmla="*/ 154781 h 1095375"/>
                <a:gd name="connsiteX97" fmla="*/ 495300 w 1466850"/>
                <a:gd name="connsiteY97" fmla="*/ 123825 h 1095375"/>
                <a:gd name="connsiteX98" fmla="*/ 490537 w 1466850"/>
                <a:gd name="connsiteY98" fmla="*/ 114300 h 1095375"/>
                <a:gd name="connsiteX99" fmla="*/ 431006 w 1466850"/>
                <a:gd name="connsiteY99" fmla="*/ 97631 h 1095375"/>
                <a:gd name="connsiteX100" fmla="*/ 442912 w 1466850"/>
                <a:gd name="connsiteY100" fmla="*/ 33337 h 1095375"/>
                <a:gd name="connsiteX101" fmla="*/ 423862 w 1466850"/>
                <a:gd name="connsiteY101" fmla="*/ 19050 h 1095375"/>
                <a:gd name="connsiteX102" fmla="*/ 335756 w 1466850"/>
                <a:gd name="connsiteY102" fmla="*/ 0 h 1095375"/>
                <a:gd name="connsiteX103" fmla="*/ 302419 w 1466850"/>
                <a:gd name="connsiteY103" fmla="*/ 35719 h 1095375"/>
                <a:gd name="connsiteX104" fmla="*/ 266700 w 1466850"/>
                <a:gd name="connsiteY104" fmla="*/ 50006 h 1095375"/>
                <a:gd name="connsiteX105" fmla="*/ 271462 w 1466850"/>
                <a:gd name="connsiteY105" fmla="*/ 95250 h 1095375"/>
                <a:gd name="connsiteX106" fmla="*/ 316706 w 1466850"/>
                <a:gd name="connsiteY106" fmla="*/ 121444 h 1095375"/>
                <a:gd name="connsiteX107" fmla="*/ 302419 w 1466850"/>
                <a:gd name="connsiteY107" fmla="*/ 145256 h 1095375"/>
                <a:gd name="connsiteX108" fmla="*/ 247650 w 1466850"/>
                <a:gd name="connsiteY108" fmla="*/ 159544 h 1095375"/>
                <a:gd name="connsiteX109" fmla="*/ 214312 w 1466850"/>
                <a:gd name="connsiteY109" fmla="*/ 216694 h 1095375"/>
                <a:gd name="connsiteX110" fmla="*/ 183356 w 1466850"/>
                <a:gd name="connsiteY110" fmla="*/ 221456 h 1095375"/>
                <a:gd name="connsiteX111" fmla="*/ 183356 w 1466850"/>
                <a:gd name="connsiteY111" fmla="*/ 254794 h 1095375"/>
                <a:gd name="connsiteX112" fmla="*/ 161925 w 1466850"/>
                <a:gd name="connsiteY112" fmla="*/ 304800 h 1095375"/>
                <a:gd name="connsiteX113" fmla="*/ 140494 w 1466850"/>
                <a:gd name="connsiteY113" fmla="*/ 323850 h 1095375"/>
                <a:gd name="connsiteX114" fmla="*/ 78581 w 1466850"/>
                <a:gd name="connsiteY114" fmla="*/ 326232 h 1095375"/>
                <a:gd name="connsiteX115" fmla="*/ 30956 w 1466850"/>
                <a:gd name="connsiteY115" fmla="*/ 316706 h 1095375"/>
                <a:gd name="connsiteX0" fmla="*/ 30956 w 1466850"/>
                <a:gd name="connsiteY0" fmla="*/ 295274 h 1095375"/>
                <a:gd name="connsiteX1" fmla="*/ 19050 w 1466850"/>
                <a:gd name="connsiteY1" fmla="*/ 381000 h 1095375"/>
                <a:gd name="connsiteX2" fmla="*/ 19050 w 1466850"/>
                <a:gd name="connsiteY2" fmla="*/ 397669 h 1095375"/>
                <a:gd name="connsiteX3" fmla="*/ 0 w 1466850"/>
                <a:gd name="connsiteY3" fmla="*/ 459581 h 1095375"/>
                <a:gd name="connsiteX4" fmla="*/ 7144 w 1466850"/>
                <a:gd name="connsiteY4" fmla="*/ 497681 h 1095375"/>
                <a:gd name="connsiteX5" fmla="*/ 9525 w 1466850"/>
                <a:gd name="connsiteY5" fmla="*/ 535781 h 1095375"/>
                <a:gd name="connsiteX6" fmla="*/ 19050 w 1466850"/>
                <a:gd name="connsiteY6" fmla="*/ 583406 h 1095375"/>
                <a:gd name="connsiteX7" fmla="*/ 23812 w 1466850"/>
                <a:gd name="connsiteY7" fmla="*/ 688181 h 1095375"/>
                <a:gd name="connsiteX8" fmla="*/ 35719 w 1466850"/>
                <a:gd name="connsiteY8" fmla="*/ 747712 h 1095375"/>
                <a:gd name="connsiteX9" fmla="*/ 40481 w 1466850"/>
                <a:gd name="connsiteY9" fmla="*/ 778669 h 1095375"/>
                <a:gd name="connsiteX10" fmla="*/ 47625 w 1466850"/>
                <a:gd name="connsiteY10" fmla="*/ 831056 h 1095375"/>
                <a:gd name="connsiteX11" fmla="*/ 38100 w 1466850"/>
                <a:gd name="connsiteY11" fmla="*/ 919162 h 1095375"/>
                <a:gd name="connsiteX12" fmla="*/ 78581 w 1466850"/>
                <a:gd name="connsiteY12" fmla="*/ 1028700 h 1095375"/>
                <a:gd name="connsiteX13" fmla="*/ 71437 w 1466850"/>
                <a:gd name="connsiteY13" fmla="*/ 1095375 h 1095375"/>
                <a:gd name="connsiteX14" fmla="*/ 242887 w 1466850"/>
                <a:gd name="connsiteY14" fmla="*/ 1092994 h 1095375"/>
                <a:gd name="connsiteX15" fmla="*/ 238125 w 1466850"/>
                <a:gd name="connsiteY15" fmla="*/ 1045369 h 1095375"/>
                <a:gd name="connsiteX16" fmla="*/ 230981 w 1466850"/>
                <a:gd name="connsiteY16" fmla="*/ 1035844 h 1095375"/>
                <a:gd name="connsiteX17" fmla="*/ 252412 w 1466850"/>
                <a:gd name="connsiteY17" fmla="*/ 1019175 h 1095375"/>
                <a:gd name="connsiteX18" fmla="*/ 314325 w 1466850"/>
                <a:gd name="connsiteY18" fmla="*/ 995362 h 1095375"/>
                <a:gd name="connsiteX19" fmla="*/ 311944 w 1466850"/>
                <a:gd name="connsiteY19" fmla="*/ 959644 h 1095375"/>
                <a:gd name="connsiteX20" fmla="*/ 326231 w 1466850"/>
                <a:gd name="connsiteY20" fmla="*/ 942975 h 1095375"/>
                <a:gd name="connsiteX21" fmla="*/ 452437 w 1466850"/>
                <a:gd name="connsiteY21" fmla="*/ 950119 h 1095375"/>
                <a:gd name="connsiteX22" fmla="*/ 464344 w 1466850"/>
                <a:gd name="connsiteY22" fmla="*/ 933450 h 1095375"/>
                <a:gd name="connsiteX23" fmla="*/ 476250 w 1466850"/>
                <a:gd name="connsiteY23" fmla="*/ 883444 h 1095375"/>
                <a:gd name="connsiteX24" fmla="*/ 488156 w 1466850"/>
                <a:gd name="connsiteY24" fmla="*/ 857250 h 1095375"/>
                <a:gd name="connsiteX25" fmla="*/ 526256 w 1466850"/>
                <a:gd name="connsiteY25" fmla="*/ 862012 h 1095375"/>
                <a:gd name="connsiteX26" fmla="*/ 545306 w 1466850"/>
                <a:gd name="connsiteY26" fmla="*/ 909637 h 1095375"/>
                <a:gd name="connsiteX27" fmla="*/ 566737 w 1466850"/>
                <a:gd name="connsiteY27" fmla="*/ 881062 h 1095375"/>
                <a:gd name="connsiteX28" fmla="*/ 621506 w 1466850"/>
                <a:gd name="connsiteY28" fmla="*/ 845344 h 1095375"/>
                <a:gd name="connsiteX29" fmla="*/ 709612 w 1466850"/>
                <a:gd name="connsiteY29" fmla="*/ 814387 h 1095375"/>
                <a:gd name="connsiteX30" fmla="*/ 716756 w 1466850"/>
                <a:gd name="connsiteY30" fmla="*/ 769144 h 1095375"/>
                <a:gd name="connsiteX31" fmla="*/ 742950 w 1466850"/>
                <a:gd name="connsiteY31" fmla="*/ 750094 h 1095375"/>
                <a:gd name="connsiteX32" fmla="*/ 785812 w 1466850"/>
                <a:gd name="connsiteY32" fmla="*/ 726281 h 1095375"/>
                <a:gd name="connsiteX33" fmla="*/ 800100 w 1466850"/>
                <a:gd name="connsiteY33" fmla="*/ 716756 h 1095375"/>
                <a:gd name="connsiteX34" fmla="*/ 862012 w 1466850"/>
                <a:gd name="connsiteY34" fmla="*/ 721519 h 1095375"/>
                <a:gd name="connsiteX35" fmla="*/ 883444 w 1466850"/>
                <a:gd name="connsiteY35" fmla="*/ 721519 h 1095375"/>
                <a:gd name="connsiteX36" fmla="*/ 892969 w 1466850"/>
                <a:gd name="connsiteY36" fmla="*/ 697706 h 1095375"/>
                <a:gd name="connsiteX37" fmla="*/ 892969 w 1466850"/>
                <a:gd name="connsiteY37" fmla="*/ 697706 h 1095375"/>
                <a:gd name="connsiteX38" fmla="*/ 921544 w 1466850"/>
                <a:gd name="connsiteY38" fmla="*/ 609600 h 1095375"/>
                <a:gd name="connsiteX39" fmla="*/ 909637 w 1466850"/>
                <a:gd name="connsiteY39" fmla="*/ 552450 h 1095375"/>
                <a:gd name="connsiteX40" fmla="*/ 928687 w 1466850"/>
                <a:gd name="connsiteY40" fmla="*/ 540544 h 1095375"/>
                <a:gd name="connsiteX41" fmla="*/ 973931 w 1466850"/>
                <a:gd name="connsiteY41" fmla="*/ 535781 h 1095375"/>
                <a:gd name="connsiteX42" fmla="*/ 1014412 w 1466850"/>
                <a:gd name="connsiteY42" fmla="*/ 447675 h 1095375"/>
                <a:gd name="connsiteX43" fmla="*/ 1038225 w 1466850"/>
                <a:gd name="connsiteY43" fmla="*/ 445294 h 1095375"/>
                <a:gd name="connsiteX44" fmla="*/ 1073944 w 1466850"/>
                <a:gd name="connsiteY44" fmla="*/ 476250 h 1095375"/>
                <a:gd name="connsiteX45" fmla="*/ 1112044 w 1466850"/>
                <a:gd name="connsiteY45" fmla="*/ 514350 h 1095375"/>
                <a:gd name="connsiteX46" fmla="*/ 1171575 w 1466850"/>
                <a:gd name="connsiteY46" fmla="*/ 540544 h 1095375"/>
                <a:gd name="connsiteX47" fmla="*/ 1219200 w 1466850"/>
                <a:gd name="connsiteY47" fmla="*/ 521494 h 1095375"/>
                <a:gd name="connsiteX48" fmla="*/ 1245394 w 1466850"/>
                <a:gd name="connsiteY48" fmla="*/ 502444 h 1095375"/>
                <a:gd name="connsiteX49" fmla="*/ 1278731 w 1466850"/>
                <a:gd name="connsiteY49" fmla="*/ 511969 h 1095375"/>
                <a:gd name="connsiteX50" fmla="*/ 1295400 w 1466850"/>
                <a:gd name="connsiteY50" fmla="*/ 531019 h 1095375"/>
                <a:gd name="connsiteX51" fmla="*/ 1273969 w 1466850"/>
                <a:gd name="connsiteY51" fmla="*/ 573881 h 1095375"/>
                <a:gd name="connsiteX52" fmla="*/ 1271587 w 1466850"/>
                <a:gd name="connsiteY52" fmla="*/ 602456 h 1095375"/>
                <a:gd name="connsiteX53" fmla="*/ 1285875 w 1466850"/>
                <a:gd name="connsiteY53" fmla="*/ 611981 h 1095375"/>
                <a:gd name="connsiteX54" fmla="*/ 1300162 w 1466850"/>
                <a:gd name="connsiteY54" fmla="*/ 628650 h 1095375"/>
                <a:gd name="connsiteX55" fmla="*/ 1321594 w 1466850"/>
                <a:gd name="connsiteY55" fmla="*/ 666750 h 1095375"/>
                <a:gd name="connsiteX56" fmla="*/ 1347787 w 1466850"/>
                <a:gd name="connsiteY56" fmla="*/ 681037 h 1095375"/>
                <a:gd name="connsiteX57" fmla="*/ 1371600 w 1466850"/>
                <a:gd name="connsiteY57" fmla="*/ 681037 h 1095375"/>
                <a:gd name="connsiteX58" fmla="*/ 1376362 w 1466850"/>
                <a:gd name="connsiteY58" fmla="*/ 628650 h 1095375"/>
                <a:gd name="connsiteX59" fmla="*/ 1395412 w 1466850"/>
                <a:gd name="connsiteY59" fmla="*/ 578644 h 1095375"/>
                <a:gd name="connsiteX60" fmla="*/ 1426369 w 1466850"/>
                <a:gd name="connsiteY60" fmla="*/ 571500 h 1095375"/>
                <a:gd name="connsiteX61" fmla="*/ 1466850 w 1466850"/>
                <a:gd name="connsiteY61" fmla="*/ 552450 h 1095375"/>
                <a:gd name="connsiteX62" fmla="*/ 1443037 w 1466850"/>
                <a:gd name="connsiteY62" fmla="*/ 509587 h 1095375"/>
                <a:gd name="connsiteX63" fmla="*/ 1414462 w 1466850"/>
                <a:gd name="connsiteY63" fmla="*/ 464344 h 1095375"/>
                <a:gd name="connsiteX64" fmla="*/ 1388269 w 1466850"/>
                <a:gd name="connsiteY64" fmla="*/ 438150 h 1095375"/>
                <a:gd name="connsiteX65" fmla="*/ 1404937 w 1466850"/>
                <a:gd name="connsiteY65" fmla="*/ 400050 h 1095375"/>
                <a:gd name="connsiteX66" fmla="*/ 1404937 w 1466850"/>
                <a:gd name="connsiteY66" fmla="*/ 383381 h 1095375"/>
                <a:gd name="connsiteX67" fmla="*/ 1431131 w 1466850"/>
                <a:gd name="connsiteY67" fmla="*/ 338137 h 1095375"/>
                <a:gd name="connsiteX68" fmla="*/ 1419225 w 1466850"/>
                <a:gd name="connsiteY68" fmla="*/ 264319 h 1095375"/>
                <a:gd name="connsiteX69" fmla="*/ 1438275 w 1466850"/>
                <a:gd name="connsiteY69" fmla="*/ 202406 h 1095375"/>
                <a:gd name="connsiteX70" fmla="*/ 1435894 w 1466850"/>
                <a:gd name="connsiteY70" fmla="*/ 173831 h 1095375"/>
                <a:gd name="connsiteX71" fmla="*/ 1404937 w 1466850"/>
                <a:gd name="connsiteY71" fmla="*/ 164306 h 1095375"/>
                <a:gd name="connsiteX72" fmla="*/ 1364456 w 1466850"/>
                <a:gd name="connsiteY72" fmla="*/ 154781 h 1095375"/>
                <a:gd name="connsiteX73" fmla="*/ 1293019 w 1466850"/>
                <a:gd name="connsiteY73" fmla="*/ 154781 h 1095375"/>
                <a:gd name="connsiteX74" fmla="*/ 1233487 w 1466850"/>
                <a:gd name="connsiteY74" fmla="*/ 121444 h 1095375"/>
                <a:gd name="connsiteX75" fmla="*/ 1207294 w 1466850"/>
                <a:gd name="connsiteY75" fmla="*/ 114300 h 1095375"/>
                <a:gd name="connsiteX76" fmla="*/ 1188244 w 1466850"/>
                <a:gd name="connsiteY76" fmla="*/ 126206 h 1095375"/>
                <a:gd name="connsiteX77" fmla="*/ 1133475 w 1466850"/>
                <a:gd name="connsiteY77" fmla="*/ 188119 h 1095375"/>
                <a:gd name="connsiteX78" fmla="*/ 1116806 w 1466850"/>
                <a:gd name="connsiteY78" fmla="*/ 188119 h 1095375"/>
                <a:gd name="connsiteX79" fmla="*/ 1078706 w 1466850"/>
                <a:gd name="connsiteY79" fmla="*/ 142875 h 1095375"/>
                <a:gd name="connsiteX80" fmla="*/ 1054894 w 1466850"/>
                <a:gd name="connsiteY80" fmla="*/ 138112 h 1095375"/>
                <a:gd name="connsiteX81" fmla="*/ 997744 w 1466850"/>
                <a:gd name="connsiteY81" fmla="*/ 157162 h 1095375"/>
                <a:gd name="connsiteX82" fmla="*/ 973931 w 1466850"/>
                <a:gd name="connsiteY82" fmla="*/ 178594 h 1095375"/>
                <a:gd name="connsiteX83" fmla="*/ 928687 w 1466850"/>
                <a:gd name="connsiteY83" fmla="*/ 173831 h 1095375"/>
                <a:gd name="connsiteX84" fmla="*/ 878681 w 1466850"/>
                <a:gd name="connsiteY84" fmla="*/ 164306 h 1095375"/>
                <a:gd name="connsiteX85" fmla="*/ 864394 w 1466850"/>
                <a:gd name="connsiteY85" fmla="*/ 83344 h 1095375"/>
                <a:gd name="connsiteX86" fmla="*/ 845344 w 1466850"/>
                <a:gd name="connsiteY86" fmla="*/ 69056 h 1095375"/>
                <a:gd name="connsiteX87" fmla="*/ 747712 w 1466850"/>
                <a:gd name="connsiteY87" fmla="*/ 119062 h 1095375"/>
                <a:gd name="connsiteX88" fmla="*/ 721519 w 1466850"/>
                <a:gd name="connsiteY88" fmla="*/ 140494 h 1095375"/>
                <a:gd name="connsiteX89" fmla="*/ 709612 w 1466850"/>
                <a:gd name="connsiteY89" fmla="*/ 190500 h 1095375"/>
                <a:gd name="connsiteX90" fmla="*/ 707231 w 1466850"/>
                <a:gd name="connsiteY90" fmla="*/ 195262 h 1095375"/>
                <a:gd name="connsiteX91" fmla="*/ 654844 w 1466850"/>
                <a:gd name="connsiteY91" fmla="*/ 190500 h 1095375"/>
                <a:gd name="connsiteX92" fmla="*/ 633412 w 1466850"/>
                <a:gd name="connsiteY92" fmla="*/ 180975 h 1095375"/>
                <a:gd name="connsiteX93" fmla="*/ 614362 w 1466850"/>
                <a:gd name="connsiteY93" fmla="*/ 142875 h 1095375"/>
                <a:gd name="connsiteX94" fmla="*/ 590550 w 1466850"/>
                <a:gd name="connsiteY94" fmla="*/ 130969 h 1095375"/>
                <a:gd name="connsiteX95" fmla="*/ 540544 w 1466850"/>
                <a:gd name="connsiteY95" fmla="*/ 161925 h 1095375"/>
                <a:gd name="connsiteX96" fmla="*/ 507206 w 1466850"/>
                <a:gd name="connsiteY96" fmla="*/ 154781 h 1095375"/>
                <a:gd name="connsiteX97" fmla="*/ 495300 w 1466850"/>
                <a:gd name="connsiteY97" fmla="*/ 123825 h 1095375"/>
                <a:gd name="connsiteX98" fmla="*/ 490537 w 1466850"/>
                <a:gd name="connsiteY98" fmla="*/ 114300 h 1095375"/>
                <a:gd name="connsiteX99" fmla="*/ 431006 w 1466850"/>
                <a:gd name="connsiteY99" fmla="*/ 97631 h 1095375"/>
                <a:gd name="connsiteX100" fmla="*/ 442912 w 1466850"/>
                <a:gd name="connsiteY100" fmla="*/ 33337 h 1095375"/>
                <a:gd name="connsiteX101" fmla="*/ 423862 w 1466850"/>
                <a:gd name="connsiteY101" fmla="*/ 19050 h 1095375"/>
                <a:gd name="connsiteX102" fmla="*/ 335756 w 1466850"/>
                <a:gd name="connsiteY102" fmla="*/ 0 h 1095375"/>
                <a:gd name="connsiteX103" fmla="*/ 302419 w 1466850"/>
                <a:gd name="connsiteY103" fmla="*/ 35719 h 1095375"/>
                <a:gd name="connsiteX104" fmla="*/ 266700 w 1466850"/>
                <a:gd name="connsiteY104" fmla="*/ 50006 h 1095375"/>
                <a:gd name="connsiteX105" fmla="*/ 271462 w 1466850"/>
                <a:gd name="connsiteY105" fmla="*/ 95250 h 1095375"/>
                <a:gd name="connsiteX106" fmla="*/ 316706 w 1466850"/>
                <a:gd name="connsiteY106" fmla="*/ 121444 h 1095375"/>
                <a:gd name="connsiteX107" fmla="*/ 302419 w 1466850"/>
                <a:gd name="connsiteY107" fmla="*/ 145256 h 1095375"/>
                <a:gd name="connsiteX108" fmla="*/ 247650 w 1466850"/>
                <a:gd name="connsiteY108" fmla="*/ 159544 h 1095375"/>
                <a:gd name="connsiteX109" fmla="*/ 214312 w 1466850"/>
                <a:gd name="connsiteY109" fmla="*/ 216694 h 1095375"/>
                <a:gd name="connsiteX110" fmla="*/ 183356 w 1466850"/>
                <a:gd name="connsiteY110" fmla="*/ 221456 h 1095375"/>
                <a:gd name="connsiteX111" fmla="*/ 183356 w 1466850"/>
                <a:gd name="connsiteY111" fmla="*/ 254794 h 1095375"/>
                <a:gd name="connsiteX112" fmla="*/ 161925 w 1466850"/>
                <a:gd name="connsiteY112" fmla="*/ 304800 h 1095375"/>
                <a:gd name="connsiteX113" fmla="*/ 140494 w 1466850"/>
                <a:gd name="connsiteY113" fmla="*/ 323850 h 1095375"/>
                <a:gd name="connsiteX114" fmla="*/ 78581 w 1466850"/>
                <a:gd name="connsiteY114" fmla="*/ 326232 h 1095375"/>
                <a:gd name="connsiteX115" fmla="*/ 30956 w 1466850"/>
                <a:gd name="connsiteY115" fmla="*/ 295274 h 1095375"/>
                <a:gd name="connsiteX0" fmla="*/ 30956 w 1466850"/>
                <a:gd name="connsiteY0" fmla="*/ 295274 h 1095375"/>
                <a:gd name="connsiteX1" fmla="*/ 19050 w 1466850"/>
                <a:gd name="connsiteY1" fmla="*/ 381000 h 1095375"/>
                <a:gd name="connsiteX2" fmla="*/ 19050 w 1466850"/>
                <a:gd name="connsiteY2" fmla="*/ 397669 h 1095375"/>
                <a:gd name="connsiteX3" fmla="*/ 0 w 1466850"/>
                <a:gd name="connsiteY3" fmla="*/ 459581 h 1095375"/>
                <a:gd name="connsiteX4" fmla="*/ 7144 w 1466850"/>
                <a:gd name="connsiteY4" fmla="*/ 497681 h 1095375"/>
                <a:gd name="connsiteX5" fmla="*/ 9525 w 1466850"/>
                <a:gd name="connsiteY5" fmla="*/ 535781 h 1095375"/>
                <a:gd name="connsiteX6" fmla="*/ 19050 w 1466850"/>
                <a:gd name="connsiteY6" fmla="*/ 583406 h 1095375"/>
                <a:gd name="connsiteX7" fmla="*/ 23812 w 1466850"/>
                <a:gd name="connsiteY7" fmla="*/ 688181 h 1095375"/>
                <a:gd name="connsiteX8" fmla="*/ 35719 w 1466850"/>
                <a:gd name="connsiteY8" fmla="*/ 747712 h 1095375"/>
                <a:gd name="connsiteX9" fmla="*/ 40481 w 1466850"/>
                <a:gd name="connsiteY9" fmla="*/ 778669 h 1095375"/>
                <a:gd name="connsiteX10" fmla="*/ 47625 w 1466850"/>
                <a:gd name="connsiteY10" fmla="*/ 831056 h 1095375"/>
                <a:gd name="connsiteX11" fmla="*/ 38100 w 1466850"/>
                <a:gd name="connsiteY11" fmla="*/ 919162 h 1095375"/>
                <a:gd name="connsiteX12" fmla="*/ 78581 w 1466850"/>
                <a:gd name="connsiteY12" fmla="*/ 1028700 h 1095375"/>
                <a:gd name="connsiteX13" fmla="*/ 71437 w 1466850"/>
                <a:gd name="connsiteY13" fmla="*/ 1095375 h 1095375"/>
                <a:gd name="connsiteX14" fmla="*/ 242887 w 1466850"/>
                <a:gd name="connsiteY14" fmla="*/ 1092994 h 1095375"/>
                <a:gd name="connsiteX15" fmla="*/ 238125 w 1466850"/>
                <a:gd name="connsiteY15" fmla="*/ 1045369 h 1095375"/>
                <a:gd name="connsiteX16" fmla="*/ 230981 w 1466850"/>
                <a:gd name="connsiteY16" fmla="*/ 1035844 h 1095375"/>
                <a:gd name="connsiteX17" fmla="*/ 252412 w 1466850"/>
                <a:gd name="connsiteY17" fmla="*/ 1019175 h 1095375"/>
                <a:gd name="connsiteX18" fmla="*/ 314325 w 1466850"/>
                <a:gd name="connsiteY18" fmla="*/ 995362 h 1095375"/>
                <a:gd name="connsiteX19" fmla="*/ 311944 w 1466850"/>
                <a:gd name="connsiteY19" fmla="*/ 959644 h 1095375"/>
                <a:gd name="connsiteX20" fmla="*/ 326231 w 1466850"/>
                <a:gd name="connsiteY20" fmla="*/ 942975 h 1095375"/>
                <a:gd name="connsiteX21" fmla="*/ 452437 w 1466850"/>
                <a:gd name="connsiteY21" fmla="*/ 950119 h 1095375"/>
                <a:gd name="connsiteX22" fmla="*/ 464344 w 1466850"/>
                <a:gd name="connsiteY22" fmla="*/ 933450 h 1095375"/>
                <a:gd name="connsiteX23" fmla="*/ 476250 w 1466850"/>
                <a:gd name="connsiteY23" fmla="*/ 883444 h 1095375"/>
                <a:gd name="connsiteX24" fmla="*/ 488156 w 1466850"/>
                <a:gd name="connsiteY24" fmla="*/ 857250 h 1095375"/>
                <a:gd name="connsiteX25" fmla="*/ 526256 w 1466850"/>
                <a:gd name="connsiteY25" fmla="*/ 862012 h 1095375"/>
                <a:gd name="connsiteX26" fmla="*/ 545306 w 1466850"/>
                <a:gd name="connsiteY26" fmla="*/ 909637 h 1095375"/>
                <a:gd name="connsiteX27" fmla="*/ 566737 w 1466850"/>
                <a:gd name="connsiteY27" fmla="*/ 881062 h 1095375"/>
                <a:gd name="connsiteX28" fmla="*/ 621506 w 1466850"/>
                <a:gd name="connsiteY28" fmla="*/ 845344 h 1095375"/>
                <a:gd name="connsiteX29" fmla="*/ 709612 w 1466850"/>
                <a:gd name="connsiteY29" fmla="*/ 814387 h 1095375"/>
                <a:gd name="connsiteX30" fmla="*/ 716756 w 1466850"/>
                <a:gd name="connsiteY30" fmla="*/ 769144 h 1095375"/>
                <a:gd name="connsiteX31" fmla="*/ 742950 w 1466850"/>
                <a:gd name="connsiteY31" fmla="*/ 750094 h 1095375"/>
                <a:gd name="connsiteX32" fmla="*/ 785812 w 1466850"/>
                <a:gd name="connsiteY32" fmla="*/ 726281 h 1095375"/>
                <a:gd name="connsiteX33" fmla="*/ 800100 w 1466850"/>
                <a:gd name="connsiteY33" fmla="*/ 716756 h 1095375"/>
                <a:gd name="connsiteX34" fmla="*/ 862012 w 1466850"/>
                <a:gd name="connsiteY34" fmla="*/ 721519 h 1095375"/>
                <a:gd name="connsiteX35" fmla="*/ 883444 w 1466850"/>
                <a:gd name="connsiteY35" fmla="*/ 721519 h 1095375"/>
                <a:gd name="connsiteX36" fmla="*/ 892969 w 1466850"/>
                <a:gd name="connsiteY36" fmla="*/ 697706 h 1095375"/>
                <a:gd name="connsiteX37" fmla="*/ 892969 w 1466850"/>
                <a:gd name="connsiteY37" fmla="*/ 697706 h 1095375"/>
                <a:gd name="connsiteX38" fmla="*/ 921544 w 1466850"/>
                <a:gd name="connsiteY38" fmla="*/ 609600 h 1095375"/>
                <a:gd name="connsiteX39" fmla="*/ 909637 w 1466850"/>
                <a:gd name="connsiteY39" fmla="*/ 552450 h 1095375"/>
                <a:gd name="connsiteX40" fmla="*/ 928687 w 1466850"/>
                <a:gd name="connsiteY40" fmla="*/ 540544 h 1095375"/>
                <a:gd name="connsiteX41" fmla="*/ 973931 w 1466850"/>
                <a:gd name="connsiteY41" fmla="*/ 535781 h 1095375"/>
                <a:gd name="connsiteX42" fmla="*/ 1014412 w 1466850"/>
                <a:gd name="connsiteY42" fmla="*/ 447675 h 1095375"/>
                <a:gd name="connsiteX43" fmla="*/ 1038225 w 1466850"/>
                <a:gd name="connsiteY43" fmla="*/ 445294 h 1095375"/>
                <a:gd name="connsiteX44" fmla="*/ 1073944 w 1466850"/>
                <a:gd name="connsiteY44" fmla="*/ 476250 h 1095375"/>
                <a:gd name="connsiteX45" fmla="*/ 1112044 w 1466850"/>
                <a:gd name="connsiteY45" fmla="*/ 514350 h 1095375"/>
                <a:gd name="connsiteX46" fmla="*/ 1171575 w 1466850"/>
                <a:gd name="connsiteY46" fmla="*/ 540544 h 1095375"/>
                <a:gd name="connsiteX47" fmla="*/ 1219200 w 1466850"/>
                <a:gd name="connsiteY47" fmla="*/ 521494 h 1095375"/>
                <a:gd name="connsiteX48" fmla="*/ 1245394 w 1466850"/>
                <a:gd name="connsiteY48" fmla="*/ 502444 h 1095375"/>
                <a:gd name="connsiteX49" fmla="*/ 1278731 w 1466850"/>
                <a:gd name="connsiteY49" fmla="*/ 511969 h 1095375"/>
                <a:gd name="connsiteX50" fmla="*/ 1295400 w 1466850"/>
                <a:gd name="connsiteY50" fmla="*/ 531019 h 1095375"/>
                <a:gd name="connsiteX51" fmla="*/ 1273969 w 1466850"/>
                <a:gd name="connsiteY51" fmla="*/ 573881 h 1095375"/>
                <a:gd name="connsiteX52" fmla="*/ 1271587 w 1466850"/>
                <a:gd name="connsiteY52" fmla="*/ 602456 h 1095375"/>
                <a:gd name="connsiteX53" fmla="*/ 1285875 w 1466850"/>
                <a:gd name="connsiteY53" fmla="*/ 611981 h 1095375"/>
                <a:gd name="connsiteX54" fmla="*/ 1300162 w 1466850"/>
                <a:gd name="connsiteY54" fmla="*/ 628650 h 1095375"/>
                <a:gd name="connsiteX55" fmla="*/ 1321594 w 1466850"/>
                <a:gd name="connsiteY55" fmla="*/ 666750 h 1095375"/>
                <a:gd name="connsiteX56" fmla="*/ 1347787 w 1466850"/>
                <a:gd name="connsiteY56" fmla="*/ 681037 h 1095375"/>
                <a:gd name="connsiteX57" fmla="*/ 1371600 w 1466850"/>
                <a:gd name="connsiteY57" fmla="*/ 681037 h 1095375"/>
                <a:gd name="connsiteX58" fmla="*/ 1376362 w 1466850"/>
                <a:gd name="connsiteY58" fmla="*/ 628650 h 1095375"/>
                <a:gd name="connsiteX59" fmla="*/ 1395412 w 1466850"/>
                <a:gd name="connsiteY59" fmla="*/ 578644 h 1095375"/>
                <a:gd name="connsiteX60" fmla="*/ 1426369 w 1466850"/>
                <a:gd name="connsiteY60" fmla="*/ 571500 h 1095375"/>
                <a:gd name="connsiteX61" fmla="*/ 1466850 w 1466850"/>
                <a:gd name="connsiteY61" fmla="*/ 552450 h 1095375"/>
                <a:gd name="connsiteX62" fmla="*/ 1443037 w 1466850"/>
                <a:gd name="connsiteY62" fmla="*/ 509587 h 1095375"/>
                <a:gd name="connsiteX63" fmla="*/ 1414462 w 1466850"/>
                <a:gd name="connsiteY63" fmla="*/ 464344 h 1095375"/>
                <a:gd name="connsiteX64" fmla="*/ 1388269 w 1466850"/>
                <a:gd name="connsiteY64" fmla="*/ 438150 h 1095375"/>
                <a:gd name="connsiteX65" fmla="*/ 1404937 w 1466850"/>
                <a:gd name="connsiteY65" fmla="*/ 400050 h 1095375"/>
                <a:gd name="connsiteX66" fmla="*/ 1404937 w 1466850"/>
                <a:gd name="connsiteY66" fmla="*/ 383381 h 1095375"/>
                <a:gd name="connsiteX67" fmla="*/ 1431131 w 1466850"/>
                <a:gd name="connsiteY67" fmla="*/ 338137 h 1095375"/>
                <a:gd name="connsiteX68" fmla="*/ 1419225 w 1466850"/>
                <a:gd name="connsiteY68" fmla="*/ 264319 h 1095375"/>
                <a:gd name="connsiteX69" fmla="*/ 1438275 w 1466850"/>
                <a:gd name="connsiteY69" fmla="*/ 202406 h 1095375"/>
                <a:gd name="connsiteX70" fmla="*/ 1435894 w 1466850"/>
                <a:gd name="connsiteY70" fmla="*/ 173831 h 1095375"/>
                <a:gd name="connsiteX71" fmla="*/ 1404937 w 1466850"/>
                <a:gd name="connsiteY71" fmla="*/ 164306 h 1095375"/>
                <a:gd name="connsiteX72" fmla="*/ 1364456 w 1466850"/>
                <a:gd name="connsiteY72" fmla="*/ 154781 h 1095375"/>
                <a:gd name="connsiteX73" fmla="*/ 1293019 w 1466850"/>
                <a:gd name="connsiteY73" fmla="*/ 154781 h 1095375"/>
                <a:gd name="connsiteX74" fmla="*/ 1233487 w 1466850"/>
                <a:gd name="connsiteY74" fmla="*/ 121444 h 1095375"/>
                <a:gd name="connsiteX75" fmla="*/ 1207294 w 1466850"/>
                <a:gd name="connsiteY75" fmla="*/ 114300 h 1095375"/>
                <a:gd name="connsiteX76" fmla="*/ 1188244 w 1466850"/>
                <a:gd name="connsiteY76" fmla="*/ 126206 h 1095375"/>
                <a:gd name="connsiteX77" fmla="*/ 1133475 w 1466850"/>
                <a:gd name="connsiteY77" fmla="*/ 188119 h 1095375"/>
                <a:gd name="connsiteX78" fmla="*/ 1116806 w 1466850"/>
                <a:gd name="connsiteY78" fmla="*/ 188119 h 1095375"/>
                <a:gd name="connsiteX79" fmla="*/ 1078706 w 1466850"/>
                <a:gd name="connsiteY79" fmla="*/ 142875 h 1095375"/>
                <a:gd name="connsiteX80" fmla="*/ 1054894 w 1466850"/>
                <a:gd name="connsiteY80" fmla="*/ 138112 h 1095375"/>
                <a:gd name="connsiteX81" fmla="*/ 997744 w 1466850"/>
                <a:gd name="connsiteY81" fmla="*/ 157162 h 1095375"/>
                <a:gd name="connsiteX82" fmla="*/ 973931 w 1466850"/>
                <a:gd name="connsiteY82" fmla="*/ 178594 h 1095375"/>
                <a:gd name="connsiteX83" fmla="*/ 928687 w 1466850"/>
                <a:gd name="connsiteY83" fmla="*/ 173831 h 1095375"/>
                <a:gd name="connsiteX84" fmla="*/ 878681 w 1466850"/>
                <a:gd name="connsiteY84" fmla="*/ 164306 h 1095375"/>
                <a:gd name="connsiteX85" fmla="*/ 864394 w 1466850"/>
                <a:gd name="connsiteY85" fmla="*/ 83344 h 1095375"/>
                <a:gd name="connsiteX86" fmla="*/ 845344 w 1466850"/>
                <a:gd name="connsiteY86" fmla="*/ 69056 h 1095375"/>
                <a:gd name="connsiteX87" fmla="*/ 747712 w 1466850"/>
                <a:gd name="connsiteY87" fmla="*/ 119062 h 1095375"/>
                <a:gd name="connsiteX88" fmla="*/ 721519 w 1466850"/>
                <a:gd name="connsiteY88" fmla="*/ 140494 h 1095375"/>
                <a:gd name="connsiteX89" fmla="*/ 709612 w 1466850"/>
                <a:gd name="connsiteY89" fmla="*/ 190500 h 1095375"/>
                <a:gd name="connsiteX90" fmla="*/ 707231 w 1466850"/>
                <a:gd name="connsiteY90" fmla="*/ 195262 h 1095375"/>
                <a:gd name="connsiteX91" fmla="*/ 654844 w 1466850"/>
                <a:gd name="connsiteY91" fmla="*/ 190500 h 1095375"/>
                <a:gd name="connsiteX92" fmla="*/ 633412 w 1466850"/>
                <a:gd name="connsiteY92" fmla="*/ 180975 h 1095375"/>
                <a:gd name="connsiteX93" fmla="*/ 614362 w 1466850"/>
                <a:gd name="connsiteY93" fmla="*/ 142875 h 1095375"/>
                <a:gd name="connsiteX94" fmla="*/ 590550 w 1466850"/>
                <a:gd name="connsiteY94" fmla="*/ 130969 h 1095375"/>
                <a:gd name="connsiteX95" fmla="*/ 540544 w 1466850"/>
                <a:gd name="connsiteY95" fmla="*/ 161925 h 1095375"/>
                <a:gd name="connsiteX96" fmla="*/ 507206 w 1466850"/>
                <a:gd name="connsiteY96" fmla="*/ 154781 h 1095375"/>
                <a:gd name="connsiteX97" fmla="*/ 495300 w 1466850"/>
                <a:gd name="connsiteY97" fmla="*/ 123825 h 1095375"/>
                <a:gd name="connsiteX98" fmla="*/ 490537 w 1466850"/>
                <a:gd name="connsiteY98" fmla="*/ 114300 h 1095375"/>
                <a:gd name="connsiteX99" fmla="*/ 431006 w 1466850"/>
                <a:gd name="connsiteY99" fmla="*/ 97631 h 1095375"/>
                <a:gd name="connsiteX100" fmla="*/ 442912 w 1466850"/>
                <a:gd name="connsiteY100" fmla="*/ 33337 h 1095375"/>
                <a:gd name="connsiteX101" fmla="*/ 423862 w 1466850"/>
                <a:gd name="connsiteY101" fmla="*/ 19050 h 1095375"/>
                <a:gd name="connsiteX102" fmla="*/ 335756 w 1466850"/>
                <a:gd name="connsiteY102" fmla="*/ 0 h 1095375"/>
                <a:gd name="connsiteX103" fmla="*/ 302419 w 1466850"/>
                <a:gd name="connsiteY103" fmla="*/ 35719 h 1095375"/>
                <a:gd name="connsiteX104" fmla="*/ 266700 w 1466850"/>
                <a:gd name="connsiteY104" fmla="*/ 50006 h 1095375"/>
                <a:gd name="connsiteX105" fmla="*/ 271462 w 1466850"/>
                <a:gd name="connsiteY105" fmla="*/ 95250 h 1095375"/>
                <a:gd name="connsiteX106" fmla="*/ 316706 w 1466850"/>
                <a:gd name="connsiteY106" fmla="*/ 121444 h 1095375"/>
                <a:gd name="connsiteX107" fmla="*/ 302419 w 1466850"/>
                <a:gd name="connsiteY107" fmla="*/ 145256 h 1095375"/>
                <a:gd name="connsiteX108" fmla="*/ 247650 w 1466850"/>
                <a:gd name="connsiteY108" fmla="*/ 159544 h 1095375"/>
                <a:gd name="connsiteX109" fmla="*/ 214312 w 1466850"/>
                <a:gd name="connsiteY109" fmla="*/ 216694 h 1095375"/>
                <a:gd name="connsiteX110" fmla="*/ 183356 w 1466850"/>
                <a:gd name="connsiteY110" fmla="*/ 221456 h 1095375"/>
                <a:gd name="connsiteX111" fmla="*/ 183356 w 1466850"/>
                <a:gd name="connsiteY111" fmla="*/ 254794 h 1095375"/>
                <a:gd name="connsiteX112" fmla="*/ 161925 w 1466850"/>
                <a:gd name="connsiteY112" fmla="*/ 304800 h 1095375"/>
                <a:gd name="connsiteX113" fmla="*/ 140494 w 1466850"/>
                <a:gd name="connsiteY113" fmla="*/ 323850 h 1095375"/>
                <a:gd name="connsiteX114" fmla="*/ 54769 w 1466850"/>
                <a:gd name="connsiteY114" fmla="*/ 311945 h 1095375"/>
                <a:gd name="connsiteX115" fmla="*/ 30956 w 1466850"/>
                <a:gd name="connsiteY115" fmla="*/ 295274 h 1095375"/>
                <a:gd name="connsiteX0" fmla="*/ 30956 w 1466850"/>
                <a:gd name="connsiteY0" fmla="*/ 295274 h 1095375"/>
                <a:gd name="connsiteX1" fmla="*/ 19050 w 1466850"/>
                <a:gd name="connsiteY1" fmla="*/ 381000 h 1095375"/>
                <a:gd name="connsiteX2" fmla="*/ 19050 w 1466850"/>
                <a:gd name="connsiteY2" fmla="*/ 397669 h 1095375"/>
                <a:gd name="connsiteX3" fmla="*/ 0 w 1466850"/>
                <a:gd name="connsiteY3" fmla="*/ 459581 h 1095375"/>
                <a:gd name="connsiteX4" fmla="*/ 7144 w 1466850"/>
                <a:gd name="connsiteY4" fmla="*/ 497681 h 1095375"/>
                <a:gd name="connsiteX5" fmla="*/ 9525 w 1466850"/>
                <a:gd name="connsiteY5" fmla="*/ 535781 h 1095375"/>
                <a:gd name="connsiteX6" fmla="*/ 19050 w 1466850"/>
                <a:gd name="connsiteY6" fmla="*/ 583406 h 1095375"/>
                <a:gd name="connsiteX7" fmla="*/ 23812 w 1466850"/>
                <a:gd name="connsiteY7" fmla="*/ 688181 h 1095375"/>
                <a:gd name="connsiteX8" fmla="*/ 35719 w 1466850"/>
                <a:gd name="connsiteY8" fmla="*/ 747712 h 1095375"/>
                <a:gd name="connsiteX9" fmla="*/ 40481 w 1466850"/>
                <a:gd name="connsiteY9" fmla="*/ 778669 h 1095375"/>
                <a:gd name="connsiteX10" fmla="*/ 47625 w 1466850"/>
                <a:gd name="connsiteY10" fmla="*/ 831056 h 1095375"/>
                <a:gd name="connsiteX11" fmla="*/ 38100 w 1466850"/>
                <a:gd name="connsiteY11" fmla="*/ 919162 h 1095375"/>
                <a:gd name="connsiteX12" fmla="*/ 78581 w 1466850"/>
                <a:gd name="connsiteY12" fmla="*/ 1028700 h 1095375"/>
                <a:gd name="connsiteX13" fmla="*/ 71437 w 1466850"/>
                <a:gd name="connsiteY13" fmla="*/ 1095375 h 1095375"/>
                <a:gd name="connsiteX14" fmla="*/ 242887 w 1466850"/>
                <a:gd name="connsiteY14" fmla="*/ 1092994 h 1095375"/>
                <a:gd name="connsiteX15" fmla="*/ 238125 w 1466850"/>
                <a:gd name="connsiteY15" fmla="*/ 1045369 h 1095375"/>
                <a:gd name="connsiteX16" fmla="*/ 230981 w 1466850"/>
                <a:gd name="connsiteY16" fmla="*/ 1035844 h 1095375"/>
                <a:gd name="connsiteX17" fmla="*/ 252412 w 1466850"/>
                <a:gd name="connsiteY17" fmla="*/ 1019175 h 1095375"/>
                <a:gd name="connsiteX18" fmla="*/ 314325 w 1466850"/>
                <a:gd name="connsiteY18" fmla="*/ 995362 h 1095375"/>
                <a:gd name="connsiteX19" fmla="*/ 311944 w 1466850"/>
                <a:gd name="connsiteY19" fmla="*/ 959644 h 1095375"/>
                <a:gd name="connsiteX20" fmla="*/ 326231 w 1466850"/>
                <a:gd name="connsiteY20" fmla="*/ 942975 h 1095375"/>
                <a:gd name="connsiteX21" fmla="*/ 452437 w 1466850"/>
                <a:gd name="connsiteY21" fmla="*/ 950119 h 1095375"/>
                <a:gd name="connsiteX22" fmla="*/ 464344 w 1466850"/>
                <a:gd name="connsiteY22" fmla="*/ 933450 h 1095375"/>
                <a:gd name="connsiteX23" fmla="*/ 476250 w 1466850"/>
                <a:gd name="connsiteY23" fmla="*/ 883444 h 1095375"/>
                <a:gd name="connsiteX24" fmla="*/ 488156 w 1466850"/>
                <a:gd name="connsiteY24" fmla="*/ 857250 h 1095375"/>
                <a:gd name="connsiteX25" fmla="*/ 526256 w 1466850"/>
                <a:gd name="connsiteY25" fmla="*/ 862012 h 1095375"/>
                <a:gd name="connsiteX26" fmla="*/ 545306 w 1466850"/>
                <a:gd name="connsiteY26" fmla="*/ 909637 h 1095375"/>
                <a:gd name="connsiteX27" fmla="*/ 566737 w 1466850"/>
                <a:gd name="connsiteY27" fmla="*/ 881062 h 1095375"/>
                <a:gd name="connsiteX28" fmla="*/ 621506 w 1466850"/>
                <a:gd name="connsiteY28" fmla="*/ 845344 h 1095375"/>
                <a:gd name="connsiteX29" fmla="*/ 709612 w 1466850"/>
                <a:gd name="connsiteY29" fmla="*/ 814387 h 1095375"/>
                <a:gd name="connsiteX30" fmla="*/ 716756 w 1466850"/>
                <a:gd name="connsiteY30" fmla="*/ 769144 h 1095375"/>
                <a:gd name="connsiteX31" fmla="*/ 742950 w 1466850"/>
                <a:gd name="connsiteY31" fmla="*/ 750094 h 1095375"/>
                <a:gd name="connsiteX32" fmla="*/ 785812 w 1466850"/>
                <a:gd name="connsiteY32" fmla="*/ 726281 h 1095375"/>
                <a:gd name="connsiteX33" fmla="*/ 800100 w 1466850"/>
                <a:gd name="connsiteY33" fmla="*/ 716756 h 1095375"/>
                <a:gd name="connsiteX34" fmla="*/ 862012 w 1466850"/>
                <a:gd name="connsiteY34" fmla="*/ 721519 h 1095375"/>
                <a:gd name="connsiteX35" fmla="*/ 883444 w 1466850"/>
                <a:gd name="connsiteY35" fmla="*/ 721519 h 1095375"/>
                <a:gd name="connsiteX36" fmla="*/ 892969 w 1466850"/>
                <a:gd name="connsiteY36" fmla="*/ 697706 h 1095375"/>
                <a:gd name="connsiteX37" fmla="*/ 892969 w 1466850"/>
                <a:gd name="connsiteY37" fmla="*/ 697706 h 1095375"/>
                <a:gd name="connsiteX38" fmla="*/ 921544 w 1466850"/>
                <a:gd name="connsiteY38" fmla="*/ 609600 h 1095375"/>
                <a:gd name="connsiteX39" fmla="*/ 909637 w 1466850"/>
                <a:gd name="connsiteY39" fmla="*/ 552450 h 1095375"/>
                <a:gd name="connsiteX40" fmla="*/ 928687 w 1466850"/>
                <a:gd name="connsiteY40" fmla="*/ 540544 h 1095375"/>
                <a:gd name="connsiteX41" fmla="*/ 973931 w 1466850"/>
                <a:gd name="connsiteY41" fmla="*/ 535781 h 1095375"/>
                <a:gd name="connsiteX42" fmla="*/ 1014412 w 1466850"/>
                <a:gd name="connsiteY42" fmla="*/ 447675 h 1095375"/>
                <a:gd name="connsiteX43" fmla="*/ 1038225 w 1466850"/>
                <a:gd name="connsiteY43" fmla="*/ 445294 h 1095375"/>
                <a:gd name="connsiteX44" fmla="*/ 1073944 w 1466850"/>
                <a:gd name="connsiteY44" fmla="*/ 476250 h 1095375"/>
                <a:gd name="connsiteX45" fmla="*/ 1112044 w 1466850"/>
                <a:gd name="connsiteY45" fmla="*/ 514350 h 1095375"/>
                <a:gd name="connsiteX46" fmla="*/ 1171575 w 1466850"/>
                <a:gd name="connsiteY46" fmla="*/ 540544 h 1095375"/>
                <a:gd name="connsiteX47" fmla="*/ 1219200 w 1466850"/>
                <a:gd name="connsiteY47" fmla="*/ 521494 h 1095375"/>
                <a:gd name="connsiteX48" fmla="*/ 1245394 w 1466850"/>
                <a:gd name="connsiteY48" fmla="*/ 502444 h 1095375"/>
                <a:gd name="connsiteX49" fmla="*/ 1278731 w 1466850"/>
                <a:gd name="connsiteY49" fmla="*/ 511969 h 1095375"/>
                <a:gd name="connsiteX50" fmla="*/ 1295400 w 1466850"/>
                <a:gd name="connsiteY50" fmla="*/ 531019 h 1095375"/>
                <a:gd name="connsiteX51" fmla="*/ 1273969 w 1466850"/>
                <a:gd name="connsiteY51" fmla="*/ 573881 h 1095375"/>
                <a:gd name="connsiteX52" fmla="*/ 1271587 w 1466850"/>
                <a:gd name="connsiteY52" fmla="*/ 602456 h 1095375"/>
                <a:gd name="connsiteX53" fmla="*/ 1285875 w 1466850"/>
                <a:gd name="connsiteY53" fmla="*/ 611981 h 1095375"/>
                <a:gd name="connsiteX54" fmla="*/ 1300162 w 1466850"/>
                <a:gd name="connsiteY54" fmla="*/ 628650 h 1095375"/>
                <a:gd name="connsiteX55" fmla="*/ 1321594 w 1466850"/>
                <a:gd name="connsiteY55" fmla="*/ 666750 h 1095375"/>
                <a:gd name="connsiteX56" fmla="*/ 1347787 w 1466850"/>
                <a:gd name="connsiteY56" fmla="*/ 681037 h 1095375"/>
                <a:gd name="connsiteX57" fmla="*/ 1371600 w 1466850"/>
                <a:gd name="connsiteY57" fmla="*/ 681037 h 1095375"/>
                <a:gd name="connsiteX58" fmla="*/ 1376362 w 1466850"/>
                <a:gd name="connsiteY58" fmla="*/ 628650 h 1095375"/>
                <a:gd name="connsiteX59" fmla="*/ 1395412 w 1466850"/>
                <a:gd name="connsiteY59" fmla="*/ 578644 h 1095375"/>
                <a:gd name="connsiteX60" fmla="*/ 1426369 w 1466850"/>
                <a:gd name="connsiteY60" fmla="*/ 571500 h 1095375"/>
                <a:gd name="connsiteX61" fmla="*/ 1466850 w 1466850"/>
                <a:gd name="connsiteY61" fmla="*/ 552450 h 1095375"/>
                <a:gd name="connsiteX62" fmla="*/ 1443037 w 1466850"/>
                <a:gd name="connsiteY62" fmla="*/ 509587 h 1095375"/>
                <a:gd name="connsiteX63" fmla="*/ 1414462 w 1466850"/>
                <a:gd name="connsiteY63" fmla="*/ 464344 h 1095375"/>
                <a:gd name="connsiteX64" fmla="*/ 1388269 w 1466850"/>
                <a:gd name="connsiteY64" fmla="*/ 438150 h 1095375"/>
                <a:gd name="connsiteX65" fmla="*/ 1404937 w 1466850"/>
                <a:gd name="connsiteY65" fmla="*/ 400050 h 1095375"/>
                <a:gd name="connsiteX66" fmla="*/ 1404937 w 1466850"/>
                <a:gd name="connsiteY66" fmla="*/ 383381 h 1095375"/>
                <a:gd name="connsiteX67" fmla="*/ 1431131 w 1466850"/>
                <a:gd name="connsiteY67" fmla="*/ 338137 h 1095375"/>
                <a:gd name="connsiteX68" fmla="*/ 1419225 w 1466850"/>
                <a:gd name="connsiteY68" fmla="*/ 264319 h 1095375"/>
                <a:gd name="connsiteX69" fmla="*/ 1438275 w 1466850"/>
                <a:gd name="connsiteY69" fmla="*/ 202406 h 1095375"/>
                <a:gd name="connsiteX70" fmla="*/ 1435894 w 1466850"/>
                <a:gd name="connsiteY70" fmla="*/ 173831 h 1095375"/>
                <a:gd name="connsiteX71" fmla="*/ 1404937 w 1466850"/>
                <a:gd name="connsiteY71" fmla="*/ 164306 h 1095375"/>
                <a:gd name="connsiteX72" fmla="*/ 1364456 w 1466850"/>
                <a:gd name="connsiteY72" fmla="*/ 154781 h 1095375"/>
                <a:gd name="connsiteX73" fmla="*/ 1293019 w 1466850"/>
                <a:gd name="connsiteY73" fmla="*/ 154781 h 1095375"/>
                <a:gd name="connsiteX74" fmla="*/ 1233487 w 1466850"/>
                <a:gd name="connsiteY74" fmla="*/ 121444 h 1095375"/>
                <a:gd name="connsiteX75" fmla="*/ 1207294 w 1466850"/>
                <a:gd name="connsiteY75" fmla="*/ 114300 h 1095375"/>
                <a:gd name="connsiteX76" fmla="*/ 1188244 w 1466850"/>
                <a:gd name="connsiteY76" fmla="*/ 126206 h 1095375"/>
                <a:gd name="connsiteX77" fmla="*/ 1133475 w 1466850"/>
                <a:gd name="connsiteY77" fmla="*/ 188119 h 1095375"/>
                <a:gd name="connsiteX78" fmla="*/ 1116806 w 1466850"/>
                <a:gd name="connsiteY78" fmla="*/ 188119 h 1095375"/>
                <a:gd name="connsiteX79" fmla="*/ 1078706 w 1466850"/>
                <a:gd name="connsiteY79" fmla="*/ 142875 h 1095375"/>
                <a:gd name="connsiteX80" fmla="*/ 1054894 w 1466850"/>
                <a:gd name="connsiteY80" fmla="*/ 138112 h 1095375"/>
                <a:gd name="connsiteX81" fmla="*/ 997744 w 1466850"/>
                <a:gd name="connsiteY81" fmla="*/ 157162 h 1095375"/>
                <a:gd name="connsiteX82" fmla="*/ 973931 w 1466850"/>
                <a:gd name="connsiteY82" fmla="*/ 178594 h 1095375"/>
                <a:gd name="connsiteX83" fmla="*/ 928687 w 1466850"/>
                <a:gd name="connsiteY83" fmla="*/ 173831 h 1095375"/>
                <a:gd name="connsiteX84" fmla="*/ 878681 w 1466850"/>
                <a:gd name="connsiteY84" fmla="*/ 164306 h 1095375"/>
                <a:gd name="connsiteX85" fmla="*/ 864394 w 1466850"/>
                <a:gd name="connsiteY85" fmla="*/ 83344 h 1095375"/>
                <a:gd name="connsiteX86" fmla="*/ 845344 w 1466850"/>
                <a:gd name="connsiteY86" fmla="*/ 69056 h 1095375"/>
                <a:gd name="connsiteX87" fmla="*/ 747712 w 1466850"/>
                <a:gd name="connsiteY87" fmla="*/ 119062 h 1095375"/>
                <a:gd name="connsiteX88" fmla="*/ 721519 w 1466850"/>
                <a:gd name="connsiteY88" fmla="*/ 140494 h 1095375"/>
                <a:gd name="connsiteX89" fmla="*/ 709612 w 1466850"/>
                <a:gd name="connsiteY89" fmla="*/ 190500 h 1095375"/>
                <a:gd name="connsiteX90" fmla="*/ 707231 w 1466850"/>
                <a:gd name="connsiteY90" fmla="*/ 195262 h 1095375"/>
                <a:gd name="connsiteX91" fmla="*/ 654844 w 1466850"/>
                <a:gd name="connsiteY91" fmla="*/ 190500 h 1095375"/>
                <a:gd name="connsiteX92" fmla="*/ 633412 w 1466850"/>
                <a:gd name="connsiteY92" fmla="*/ 180975 h 1095375"/>
                <a:gd name="connsiteX93" fmla="*/ 614362 w 1466850"/>
                <a:gd name="connsiteY93" fmla="*/ 142875 h 1095375"/>
                <a:gd name="connsiteX94" fmla="*/ 590550 w 1466850"/>
                <a:gd name="connsiteY94" fmla="*/ 130969 h 1095375"/>
                <a:gd name="connsiteX95" fmla="*/ 540544 w 1466850"/>
                <a:gd name="connsiteY95" fmla="*/ 161925 h 1095375"/>
                <a:gd name="connsiteX96" fmla="*/ 507206 w 1466850"/>
                <a:gd name="connsiteY96" fmla="*/ 154781 h 1095375"/>
                <a:gd name="connsiteX97" fmla="*/ 495300 w 1466850"/>
                <a:gd name="connsiteY97" fmla="*/ 123825 h 1095375"/>
                <a:gd name="connsiteX98" fmla="*/ 490537 w 1466850"/>
                <a:gd name="connsiteY98" fmla="*/ 114300 h 1095375"/>
                <a:gd name="connsiteX99" fmla="*/ 431006 w 1466850"/>
                <a:gd name="connsiteY99" fmla="*/ 97631 h 1095375"/>
                <a:gd name="connsiteX100" fmla="*/ 442912 w 1466850"/>
                <a:gd name="connsiteY100" fmla="*/ 33337 h 1095375"/>
                <a:gd name="connsiteX101" fmla="*/ 423862 w 1466850"/>
                <a:gd name="connsiteY101" fmla="*/ 19050 h 1095375"/>
                <a:gd name="connsiteX102" fmla="*/ 335756 w 1466850"/>
                <a:gd name="connsiteY102" fmla="*/ 0 h 1095375"/>
                <a:gd name="connsiteX103" fmla="*/ 302419 w 1466850"/>
                <a:gd name="connsiteY103" fmla="*/ 35719 h 1095375"/>
                <a:gd name="connsiteX104" fmla="*/ 266700 w 1466850"/>
                <a:gd name="connsiteY104" fmla="*/ 50006 h 1095375"/>
                <a:gd name="connsiteX105" fmla="*/ 271462 w 1466850"/>
                <a:gd name="connsiteY105" fmla="*/ 95250 h 1095375"/>
                <a:gd name="connsiteX106" fmla="*/ 316706 w 1466850"/>
                <a:gd name="connsiteY106" fmla="*/ 121444 h 1095375"/>
                <a:gd name="connsiteX107" fmla="*/ 302419 w 1466850"/>
                <a:gd name="connsiteY107" fmla="*/ 145256 h 1095375"/>
                <a:gd name="connsiteX108" fmla="*/ 247650 w 1466850"/>
                <a:gd name="connsiteY108" fmla="*/ 159544 h 1095375"/>
                <a:gd name="connsiteX109" fmla="*/ 214312 w 1466850"/>
                <a:gd name="connsiteY109" fmla="*/ 216694 h 1095375"/>
                <a:gd name="connsiteX110" fmla="*/ 183356 w 1466850"/>
                <a:gd name="connsiteY110" fmla="*/ 221456 h 1095375"/>
                <a:gd name="connsiteX111" fmla="*/ 183356 w 1466850"/>
                <a:gd name="connsiteY111" fmla="*/ 254794 h 1095375"/>
                <a:gd name="connsiteX112" fmla="*/ 161925 w 1466850"/>
                <a:gd name="connsiteY112" fmla="*/ 304800 h 1095375"/>
                <a:gd name="connsiteX113" fmla="*/ 140494 w 1466850"/>
                <a:gd name="connsiteY113" fmla="*/ 323850 h 1095375"/>
                <a:gd name="connsiteX114" fmla="*/ 54769 w 1466850"/>
                <a:gd name="connsiteY114" fmla="*/ 311945 h 1095375"/>
                <a:gd name="connsiteX115" fmla="*/ 90487 w 1466850"/>
                <a:gd name="connsiteY115" fmla="*/ 316706 h 1095375"/>
                <a:gd name="connsiteX116" fmla="*/ 30956 w 1466850"/>
                <a:gd name="connsiteY116" fmla="*/ 295274 h 1095375"/>
                <a:gd name="connsiteX0" fmla="*/ 30956 w 1466850"/>
                <a:gd name="connsiteY0" fmla="*/ 295274 h 1095375"/>
                <a:gd name="connsiteX1" fmla="*/ 19050 w 1466850"/>
                <a:gd name="connsiteY1" fmla="*/ 381000 h 1095375"/>
                <a:gd name="connsiteX2" fmla="*/ 19050 w 1466850"/>
                <a:gd name="connsiteY2" fmla="*/ 397669 h 1095375"/>
                <a:gd name="connsiteX3" fmla="*/ 0 w 1466850"/>
                <a:gd name="connsiteY3" fmla="*/ 459581 h 1095375"/>
                <a:gd name="connsiteX4" fmla="*/ 7144 w 1466850"/>
                <a:gd name="connsiteY4" fmla="*/ 497681 h 1095375"/>
                <a:gd name="connsiteX5" fmla="*/ 9525 w 1466850"/>
                <a:gd name="connsiteY5" fmla="*/ 535781 h 1095375"/>
                <a:gd name="connsiteX6" fmla="*/ 19050 w 1466850"/>
                <a:gd name="connsiteY6" fmla="*/ 583406 h 1095375"/>
                <a:gd name="connsiteX7" fmla="*/ 23812 w 1466850"/>
                <a:gd name="connsiteY7" fmla="*/ 688181 h 1095375"/>
                <a:gd name="connsiteX8" fmla="*/ 35719 w 1466850"/>
                <a:gd name="connsiteY8" fmla="*/ 747712 h 1095375"/>
                <a:gd name="connsiteX9" fmla="*/ 40481 w 1466850"/>
                <a:gd name="connsiteY9" fmla="*/ 778669 h 1095375"/>
                <a:gd name="connsiteX10" fmla="*/ 47625 w 1466850"/>
                <a:gd name="connsiteY10" fmla="*/ 831056 h 1095375"/>
                <a:gd name="connsiteX11" fmla="*/ 38100 w 1466850"/>
                <a:gd name="connsiteY11" fmla="*/ 919162 h 1095375"/>
                <a:gd name="connsiteX12" fmla="*/ 78581 w 1466850"/>
                <a:gd name="connsiteY12" fmla="*/ 1028700 h 1095375"/>
                <a:gd name="connsiteX13" fmla="*/ 71437 w 1466850"/>
                <a:gd name="connsiteY13" fmla="*/ 1095375 h 1095375"/>
                <a:gd name="connsiteX14" fmla="*/ 242887 w 1466850"/>
                <a:gd name="connsiteY14" fmla="*/ 1092994 h 1095375"/>
                <a:gd name="connsiteX15" fmla="*/ 238125 w 1466850"/>
                <a:gd name="connsiteY15" fmla="*/ 1045369 h 1095375"/>
                <a:gd name="connsiteX16" fmla="*/ 230981 w 1466850"/>
                <a:gd name="connsiteY16" fmla="*/ 1035844 h 1095375"/>
                <a:gd name="connsiteX17" fmla="*/ 252412 w 1466850"/>
                <a:gd name="connsiteY17" fmla="*/ 1019175 h 1095375"/>
                <a:gd name="connsiteX18" fmla="*/ 314325 w 1466850"/>
                <a:gd name="connsiteY18" fmla="*/ 995362 h 1095375"/>
                <a:gd name="connsiteX19" fmla="*/ 311944 w 1466850"/>
                <a:gd name="connsiteY19" fmla="*/ 959644 h 1095375"/>
                <a:gd name="connsiteX20" fmla="*/ 326231 w 1466850"/>
                <a:gd name="connsiteY20" fmla="*/ 942975 h 1095375"/>
                <a:gd name="connsiteX21" fmla="*/ 452437 w 1466850"/>
                <a:gd name="connsiteY21" fmla="*/ 950119 h 1095375"/>
                <a:gd name="connsiteX22" fmla="*/ 464344 w 1466850"/>
                <a:gd name="connsiteY22" fmla="*/ 933450 h 1095375"/>
                <a:gd name="connsiteX23" fmla="*/ 476250 w 1466850"/>
                <a:gd name="connsiteY23" fmla="*/ 883444 h 1095375"/>
                <a:gd name="connsiteX24" fmla="*/ 488156 w 1466850"/>
                <a:gd name="connsiteY24" fmla="*/ 857250 h 1095375"/>
                <a:gd name="connsiteX25" fmla="*/ 526256 w 1466850"/>
                <a:gd name="connsiteY25" fmla="*/ 862012 h 1095375"/>
                <a:gd name="connsiteX26" fmla="*/ 545306 w 1466850"/>
                <a:gd name="connsiteY26" fmla="*/ 909637 h 1095375"/>
                <a:gd name="connsiteX27" fmla="*/ 566737 w 1466850"/>
                <a:gd name="connsiteY27" fmla="*/ 881062 h 1095375"/>
                <a:gd name="connsiteX28" fmla="*/ 621506 w 1466850"/>
                <a:gd name="connsiteY28" fmla="*/ 845344 h 1095375"/>
                <a:gd name="connsiteX29" fmla="*/ 709612 w 1466850"/>
                <a:gd name="connsiteY29" fmla="*/ 814387 h 1095375"/>
                <a:gd name="connsiteX30" fmla="*/ 716756 w 1466850"/>
                <a:gd name="connsiteY30" fmla="*/ 769144 h 1095375"/>
                <a:gd name="connsiteX31" fmla="*/ 742950 w 1466850"/>
                <a:gd name="connsiteY31" fmla="*/ 750094 h 1095375"/>
                <a:gd name="connsiteX32" fmla="*/ 785812 w 1466850"/>
                <a:gd name="connsiteY32" fmla="*/ 726281 h 1095375"/>
                <a:gd name="connsiteX33" fmla="*/ 800100 w 1466850"/>
                <a:gd name="connsiteY33" fmla="*/ 716756 h 1095375"/>
                <a:gd name="connsiteX34" fmla="*/ 862012 w 1466850"/>
                <a:gd name="connsiteY34" fmla="*/ 721519 h 1095375"/>
                <a:gd name="connsiteX35" fmla="*/ 883444 w 1466850"/>
                <a:gd name="connsiteY35" fmla="*/ 721519 h 1095375"/>
                <a:gd name="connsiteX36" fmla="*/ 892969 w 1466850"/>
                <a:gd name="connsiteY36" fmla="*/ 697706 h 1095375"/>
                <a:gd name="connsiteX37" fmla="*/ 892969 w 1466850"/>
                <a:gd name="connsiteY37" fmla="*/ 697706 h 1095375"/>
                <a:gd name="connsiteX38" fmla="*/ 921544 w 1466850"/>
                <a:gd name="connsiteY38" fmla="*/ 609600 h 1095375"/>
                <a:gd name="connsiteX39" fmla="*/ 909637 w 1466850"/>
                <a:gd name="connsiteY39" fmla="*/ 552450 h 1095375"/>
                <a:gd name="connsiteX40" fmla="*/ 928687 w 1466850"/>
                <a:gd name="connsiteY40" fmla="*/ 540544 h 1095375"/>
                <a:gd name="connsiteX41" fmla="*/ 973931 w 1466850"/>
                <a:gd name="connsiteY41" fmla="*/ 535781 h 1095375"/>
                <a:gd name="connsiteX42" fmla="*/ 1014412 w 1466850"/>
                <a:gd name="connsiteY42" fmla="*/ 447675 h 1095375"/>
                <a:gd name="connsiteX43" fmla="*/ 1038225 w 1466850"/>
                <a:gd name="connsiteY43" fmla="*/ 445294 h 1095375"/>
                <a:gd name="connsiteX44" fmla="*/ 1073944 w 1466850"/>
                <a:gd name="connsiteY44" fmla="*/ 476250 h 1095375"/>
                <a:gd name="connsiteX45" fmla="*/ 1112044 w 1466850"/>
                <a:gd name="connsiteY45" fmla="*/ 514350 h 1095375"/>
                <a:gd name="connsiteX46" fmla="*/ 1171575 w 1466850"/>
                <a:gd name="connsiteY46" fmla="*/ 540544 h 1095375"/>
                <a:gd name="connsiteX47" fmla="*/ 1219200 w 1466850"/>
                <a:gd name="connsiteY47" fmla="*/ 521494 h 1095375"/>
                <a:gd name="connsiteX48" fmla="*/ 1245394 w 1466850"/>
                <a:gd name="connsiteY48" fmla="*/ 502444 h 1095375"/>
                <a:gd name="connsiteX49" fmla="*/ 1278731 w 1466850"/>
                <a:gd name="connsiteY49" fmla="*/ 511969 h 1095375"/>
                <a:gd name="connsiteX50" fmla="*/ 1295400 w 1466850"/>
                <a:gd name="connsiteY50" fmla="*/ 531019 h 1095375"/>
                <a:gd name="connsiteX51" fmla="*/ 1273969 w 1466850"/>
                <a:gd name="connsiteY51" fmla="*/ 573881 h 1095375"/>
                <a:gd name="connsiteX52" fmla="*/ 1271587 w 1466850"/>
                <a:gd name="connsiteY52" fmla="*/ 602456 h 1095375"/>
                <a:gd name="connsiteX53" fmla="*/ 1285875 w 1466850"/>
                <a:gd name="connsiteY53" fmla="*/ 611981 h 1095375"/>
                <a:gd name="connsiteX54" fmla="*/ 1300162 w 1466850"/>
                <a:gd name="connsiteY54" fmla="*/ 628650 h 1095375"/>
                <a:gd name="connsiteX55" fmla="*/ 1321594 w 1466850"/>
                <a:gd name="connsiteY55" fmla="*/ 666750 h 1095375"/>
                <a:gd name="connsiteX56" fmla="*/ 1347787 w 1466850"/>
                <a:gd name="connsiteY56" fmla="*/ 681037 h 1095375"/>
                <a:gd name="connsiteX57" fmla="*/ 1371600 w 1466850"/>
                <a:gd name="connsiteY57" fmla="*/ 681037 h 1095375"/>
                <a:gd name="connsiteX58" fmla="*/ 1376362 w 1466850"/>
                <a:gd name="connsiteY58" fmla="*/ 628650 h 1095375"/>
                <a:gd name="connsiteX59" fmla="*/ 1395412 w 1466850"/>
                <a:gd name="connsiteY59" fmla="*/ 578644 h 1095375"/>
                <a:gd name="connsiteX60" fmla="*/ 1426369 w 1466850"/>
                <a:gd name="connsiteY60" fmla="*/ 571500 h 1095375"/>
                <a:gd name="connsiteX61" fmla="*/ 1466850 w 1466850"/>
                <a:gd name="connsiteY61" fmla="*/ 552450 h 1095375"/>
                <a:gd name="connsiteX62" fmla="*/ 1443037 w 1466850"/>
                <a:gd name="connsiteY62" fmla="*/ 509587 h 1095375"/>
                <a:gd name="connsiteX63" fmla="*/ 1414462 w 1466850"/>
                <a:gd name="connsiteY63" fmla="*/ 464344 h 1095375"/>
                <a:gd name="connsiteX64" fmla="*/ 1388269 w 1466850"/>
                <a:gd name="connsiteY64" fmla="*/ 438150 h 1095375"/>
                <a:gd name="connsiteX65" fmla="*/ 1404937 w 1466850"/>
                <a:gd name="connsiteY65" fmla="*/ 400050 h 1095375"/>
                <a:gd name="connsiteX66" fmla="*/ 1404937 w 1466850"/>
                <a:gd name="connsiteY66" fmla="*/ 383381 h 1095375"/>
                <a:gd name="connsiteX67" fmla="*/ 1431131 w 1466850"/>
                <a:gd name="connsiteY67" fmla="*/ 338137 h 1095375"/>
                <a:gd name="connsiteX68" fmla="*/ 1419225 w 1466850"/>
                <a:gd name="connsiteY68" fmla="*/ 264319 h 1095375"/>
                <a:gd name="connsiteX69" fmla="*/ 1438275 w 1466850"/>
                <a:gd name="connsiteY69" fmla="*/ 202406 h 1095375"/>
                <a:gd name="connsiteX70" fmla="*/ 1435894 w 1466850"/>
                <a:gd name="connsiteY70" fmla="*/ 173831 h 1095375"/>
                <a:gd name="connsiteX71" fmla="*/ 1404937 w 1466850"/>
                <a:gd name="connsiteY71" fmla="*/ 164306 h 1095375"/>
                <a:gd name="connsiteX72" fmla="*/ 1364456 w 1466850"/>
                <a:gd name="connsiteY72" fmla="*/ 154781 h 1095375"/>
                <a:gd name="connsiteX73" fmla="*/ 1293019 w 1466850"/>
                <a:gd name="connsiteY73" fmla="*/ 154781 h 1095375"/>
                <a:gd name="connsiteX74" fmla="*/ 1233487 w 1466850"/>
                <a:gd name="connsiteY74" fmla="*/ 121444 h 1095375"/>
                <a:gd name="connsiteX75" fmla="*/ 1207294 w 1466850"/>
                <a:gd name="connsiteY75" fmla="*/ 114300 h 1095375"/>
                <a:gd name="connsiteX76" fmla="*/ 1188244 w 1466850"/>
                <a:gd name="connsiteY76" fmla="*/ 126206 h 1095375"/>
                <a:gd name="connsiteX77" fmla="*/ 1133475 w 1466850"/>
                <a:gd name="connsiteY77" fmla="*/ 188119 h 1095375"/>
                <a:gd name="connsiteX78" fmla="*/ 1116806 w 1466850"/>
                <a:gd name="connsiteY78" fmla="*/ 188119 h 1095375"/>
                <a:gd name="connsiteX79" fmla="*/ 1078706 w 1466850"/>
                <a:gd name="connsiteY79" fmla="*/ 142875 h 1095375"/>
                <a:gd name="connsiteX80" fmla="*/ 1054894 w 1466850"/>
                <a:gd name="connsiteY80" fmla="*/ 138112 h 1095375"/>
                <a:gd name="connsiteX81" fmla="*/ 997744 w 1466850"/>
                <a:gd name="connsiteY81" fmla="*/ 157162 h 1095375"/>
                <a:gd name="connsiteX82" fmla="*/ 973931 w 1466850"/>
                <a:gd name="connsiteY82" fmla="*/ 178594 h 1095375"/>
                <a:gd name="connsiteX83" fmla="*/ 928687 w 1466850"/>
                <a:gd name="connsiteY83" fmla="*/ 173831 h 1095375"/>
                <a:gd name="connsiteX84" fmla="*/ 878681 w 1466850"/>
                <a:gd name="connsiteY84" fmla="*/ 164306 h 1095375"/>
                <a:gd name="connsiteX85" fmla="*/ 864394 w 1466850"/>
                <a:gd name="connsiteY85" fmla="*/ 83344 h 1095375"/>
                <a:gd name="connsiteX86" fmla="*/ 845344 w 1466850"/>
                <a:gd name="connsiteY86" fmla="*/ 69056 h 1095375"/>
                <a:gd name="connsiteX87" fmla="*/ 747712 w 1466850"/>
                <a:gd name="connsiteY87" fmla="*/ 119062 h 1095375"/>
                <a:gd name="connsiteX88" fmla="*/ 721519 w 1466850"/>
                <a:gd name="connsiteY88" fmla="*/ 140494 h 1095375"/>
                <a:gd name="connsiteX89" fmla="*/ 709612 w 1466850"/>
                <a:gd name="connsiteY89" fmla="*/ 190500 h 1095375"/>
                <a:gd name="connsiteX90" fmla="*/ 707231 w 1466850"/>
                <a:gd name="connsiteY90" fmla="*/ 195262 h 1095375"/>
                <a:gd name="connsiteX91" fmla="*/ 654844 w 1466850"/>
                <a:gd name="connsiteY91" fmla="*/ 190500 h 1095375"/>
                <a:gd name="connsiteX92" fmla="*/ 633412 w 1466850"/>
                <a:gd name="connsiteY92" fmla="*/ 180975 h 1095375"/>
                <a:gd name="connsiteX93" fmla="*/ 614362 w 1466850"/>
                <a:gd name="connsiteY93" fmla="*/ 142875 h 1095375"/>
                <a:gd name="connsiteX94" fmla="*/ 590550 w 1466850"/>
                <a:gd name="connsiteY94" fmla="*/ 130969 h 1095375"/>
                <a:gd name="connsiteX95" fmla="*/ 540544 w 1466850"/>
                <a:gd name="connsiteY95" fmla="*/ 161925 h 1095375"/>
                <a:gd name="connsiteX96" fmla="*/ 507206 w 1466850"/>
                <a:gd name="connsiteY96" fmla="*/ 154781 h 1095375"/>
                <a:gd name="connsiteX97" fmla="*/ 495300 w 1466850"/>
                <a:gd name="connsiteY97" fmla="*/ 123825 h 1095375"/>
                <a:gd name="connsiteX98" fmla="*/ 490537 w 1466850"/>
                <a:gd name="connsiteY98" fmla="*/ 114300 h 1095375"/>
                <a:gd name="connsiteX99" fmla="*/ 431006 w 1466850"/>
                <a:gd name="connsiteY99" fmla="*/ 97631 h 1095375"/>
                <a:gd name="connsiteX100" fmla="*/ 442912 w 1466850"/>
                <a:gd name="connsiteY100" fmla="*/ 33337 h 1095375"/>
                <a:gd name="connsiteX101" fmla="*/ 423862 w 1466850"/>
                <a:gd name="connsiteY101" fmla="*/ 19050 h 1095375"/>
                <a:gd name="connsiteX102" fmla="*/ 335756 w 1466850"/>
                <a:gd name="connsiteY102" fmla="*/ 0 h 1095375"/>
                <a:gd name="connsiteX103" fmla="*/ 302419 w 1466850"/>
                <a:gd name="connsiteY103" fmla="*/ 35719 h 1095375"/>
                <a:gd name="connsiteX104" fmla="*/ 266700 w 1466850"/>
                <a:gd name="connsiteY104" fmla="*/ 50006 h 1095375"/>
                <a:gd name="connsiteX105" fmla="*/ 271462 w 1466850"/>
                <a:gd name="connsiteY105" fmla="*/ 95250 h 1095375"/>
                <a:gd name="connsiteX106" fmla="*/ 316706 w 1466850"/>
                <a:gd name="connsiteY106" fmla="*/ 121444 h 1095375"/>
                <a:gd name="connsiteX107" fmla="*/ 302419 w 1466850"/>
                <a:gd name="connsiteY107" fmla="*/ 145256 h 1095375"/>
                <a:gd name="connsiteX108" fmla="*/ 247650 w 1466850"/>
                <a:gd name="connsiteY108" fmla="*/ 159544 h 1095375"/>
                <a:gd name="connsiteX109" fmla="*/ 214312 w 1466850"/>
                <a:gd name="connsiteY109" fmla="*/ 216694 h 1095375"/>
                <a:gd name="connsiteX110" fmla="*/ 183356 w 1466850"/>
                <a:gd name="connsiteY110" fmla="*/ 221456 h 1095375"/>
                <a:gd name="connsiteX111" fmla="*/ 183356 w 1466850"/>
                <a:gd name="connsiteY111" fmla="*/ 254794 h 1095375"/>
                <a:gd name="connsiteX112" fmla="*/ 161925 w 1466850"/>
                <a:gd name="connsiteY112" fmla="*/ 304800 h 1095375"/>
                <a:gd name="connsiteX113" fmla="*/ 140494 w 1466850"/>
                <a:gd name="connsiteY113" fmla="*/ 323850 h 1095375"/>
                <a:gd name="connsiteX114" fmla="*/ 54769 w 1466850"/>
                <a:gd name="connsiteY114" fmla="*/ 311945 h 1095375"/>
                <a:gd name="connsiteX115" fmla="*/ 83343 w 1466850"/>
                <a:gd name="connsiteY115" fmla="*/ 302418 h 1095375"/>
                <a:gd name="connsiteX116" fmla="*/ 30956 w 1466850"/>
                <a:gd name="connsiteY116" fmla="*/ 295274 h 1095375"/>
                <a:gd name="connsiteX0" fmla="*/ 30956 w 1466850"/>
                <a:gd name="connsiteY0" fmla="*/ 295274 h 1095375"/>
                <a:gd name="connsiteX1" fmla="*/ 19050 w 1466850"/>
                <a:gd name="connsiteY1" fmla="*/ 381000 h 1095375"/>
                <a:gd name="connsiteX2" fmla="*/ 19050 w 1466850"/>
                <a:gd name="connsiteY2" fmla="*/ 397669 h 1095375"/>
                <a:gd name="connsiteX3" fmla="*/ 0 w 1466850"/>
                <a:gd name="connsiteY3" fmla="*/ 459581 h 1095375"/>
                <a:gd name="connsiteX4" fmla="*/ 7144 w 1466850"/>
                <a:gd name="connsiteY4" fmla="*/ 497681 h 1095375"/>
                <a:gd name="connsiteX5" fmla="*/ 9525 w 1466850"/>
                <a:gd name="connsiteY5" fmla="*/ 535781 h 1095375"/>
                <a:gd name="connsiteX6" fmla="*/ 19050 w 1466850"/>
                <a:gd name="connsiteY6" fmla="*/ 583406 h 1095375"/>
                <a:gd name="connsiteX7" fmla="*/ 23812 w 1466850"/>
                <a:gd name="connsiteY7" fmla="*/ 688181 h 1095375"/>
                <a:gd name="connsiteX8" fmla="*/ 35719 w 1466850"/>
                <a:gd name="connsiteY8" fmla="*/ 747712 h 1095375"/>
                <a:gd name="connsiteX9" fmla="*/ 40481 w 1466850"/>
                <a:gd name="connsiteY9" fmla="*/ 778669 h 1095375"/>
                <a:gd name="connsiteX10" fmla="*/ 47625 w 1466850"/>
                <a:gd name="connsiteY10" fmla="*/ 831056 h 1095375"/>
                <a:gd name="connsiteX11" fmla="*/ 38100 w 1466850"/>
                <a:gd name="connsiteY11" fmla="*/ 919162 h 1095375"/>
                <a:gd name="connsiteX12" fmla="*/ 78581 w 1466850"/>
                <a:gd name="connsiteY12" fmla="*/ 1028700 h 1095375"/>
                <a:gd name="connsiteX13" fmla="*/ 71437 w 1466850"/>
                <a:gd name="connsiteY13" fmla="*/ 1095375 h 1095375"/>
                <a:gd name="connsiteX14" fmla="*/ 242887 w 1466850"/>
                <a:gd name="connsiteY14" fmla="*/ 1092994 h 1095375"/>
                <a:gd name="connsiteX15" fmla="*/ 238125 w 1466850"/>
                <a:gd name="connsiteY15" fmla="*/ 1045369 h 1095375"/>
                <a:gd name="connsiteX16" fmla="*/ 230981 w 1466850"/>
                <a:gd name="connsiteY16" fmla="*/ 1035844 h 1095375"/>
                <a:gd name="connsiteX17" fmla="*/ 252412 w 1466850"/>
                <a:gd name="connsiteY17" fmla="*/ 1019175 h 1095375"/>
                <a:gd name="connsiteX18" fmla="*/ 314325 w 1466850"/>
                <a:gd name="connsiteY18" fmla="*/ 995362 h 1095375"/>
                <a:gd name="connsiteX19" fmla="*/ 311944 w 1466850"/>
                <a:gd name="connsiteY19" fmla="*/ 959644 h 1095375"/>
                <a:gd name="connsiteX20" fmla="*/ 326231 w 1466850"/>
                <a:gd name="connsiteY20" fmla="*/ 942975 h 1095375"/>
                <a:gd name="connsiteX21" fmla="*/ 452437 w 1466850"/>
                <a:gd name="connsiteY21" fmla="*/ 950119 h 1095375"/>
                <a:gd name="connsiteX22" fmla="*/ 464344 w 1466850"/>
                <a:gd name="connsiteY22" fmla="*/ 933450 h 1095375"/>
                <a:gd name="connsiteX23" fmla="*/ 476250 w 1466850"/>
                <a:gd name="connsiteY23" fmla="*/ 883444 h 1095375"/>
                <a:gd name="connsiteX24" fmla="*/ 488156 w 1466850"/>
                <a:gd name="connsiteY24" fmla="*/ 857250 h 1095375"/>
                <a:gd name="connsiteX25" fmla="*/ 526256 w 1466850"/>
                <a:gd name="connsiteY25" fmla="*/ 862012 h 1095375"/>
                <a:gd name="connsiteX26" fmla="*/ 545306 w 1466850"/>
                <a:gd name="connsiteY26" fmla="*/ 909637 h 1095375"/>
                <a:gd name="connsiteX27" fmla="*/ 566737 w 1466850"/>
                <a:gd name="connsiteY27" fmla="*/ 881062 h 1095375"/>
                <a:gd name="connsiteX28" fmla="*/ 621506 w 1466850"/>
                <a:gd name="connsiteY28" fmla="*/ 845344 h 1095375"/>
                <a:gd name="connsiteX29" fmla="*/ 709612 w 1466850"/>
                <a:gd name="connsiteY29" fmla="*/ 814387 h 1095375"/>
                <a:gd name="connsiteX30" fmla="*/ 716756 w 1466850"/>
                <a:gd name="connsiteY30" fmla="*/ 769144 h 1095375"/>
                <a:gd name="connsiteX31" fmla="*/ 742950 w 1466850"/>
                <a:gd name="connsiteY31" fmla="*/ 750094 h 1095375"/>
                <a:gd name="connsiteX32" fmla="*/ 785812 w 1466850"/>
                <a:gd name="connsiteY32" fmla="*/ 726281 h 1095375"/>
                <a:gd name="connsiteX33" fmla="*/ 800100 w 1466850"/>
                <a:gd name="connsiteY33" fmla="*/ 716756 h 1095375"/>
                <a:gd name="connsiteX34" fmla="*/ 862012 w 1466850"/>
                <a:gd name="connsiteY34" fmla="*/ 721519 h 1095375"/>
                <a:gd name="connsiteX35" fmla="*/ 883444 w 1466850"/>
                <a:gd name="connsiteY35" fmla="*/ 721519 h 1095375"/>
                <a:gd name="connsiteX36" fmla="*/ 892969 w 1466850"/>
                <a:gd name="connsiteY36" fmla="*/ 697706 h 1095375"/>
                <a:gd name="connsiteX37" fmla="*/ 892969 w 1466850"/>
                <a:gd name="connsiteY37" fmla="*/ 697706 h 1095375"/>
                <a:gd name="connsiteX38" fmla="*/ 921544 w 1466850"/>
                <a:gd name="connsiteY38" fmla="*/ 609600 h 1095375"/>
                <a:gd name="connsiteX39" fmla="*/ 909637 w 1466850"/>
                <a:gd name="connsiteY39" fmla="*/ 552450 h 1095375"/>
                <a:gd name="connsiteX40" fmla="*/ 928687 w 1466850"/>
                <a:gd name="connsiteY40" fmla="*/ 540544 h 1095375"/>
                <a:gd name="connsiteX41" fmla="*/ 973931 w 1466850"/>
                <a:gd name="connsiteY41" fmla="*/ 535781 h 1095375"/>
                <a:gd name="connsiteX42" fmla="*/ 1014412 w 1466850"/>
                <a:gd name="connsiteY42" fmla="*/ 447675 h 1095375"/>
                <a:gd name="connsiteX43" fmla="*/ 1038225 w 1466850"/>
                <a:gd name="connsiteY43" fmla="*/ 445294 h 1095375"/>
                <a:gd name="connsiteX44" fmla="*/ 1073944 w 1466850"/>
                <a:gd name="connsiteY44" fmla="*/ 476250 h 1095375"/>
                <a:gd name="connsiteX45" fmla="*/ 1112044 w 1466850"/>
                <a:gd name="connsiteY45" fmla="*/ 514350 h 1095375"/>
                <a:gd name="connsiteX46" fmla="*/ 1171575 w 1466850"/>
                <a:gd name="connsiteY46" fmla="*/ 540544 h 1095375"/>
                <a:gd name="connsiteX47" fmla="*/ 1219200 w 1466850"/>
                <a:gd name="connsiteY47" fmla="*/ 521494 h 1095375"/>
                <a:gd name="connsiteX48" fmla="*/ 1245394 w 1466850"/>
                <a:gd name="connsiteY48" fmla="*/ 502444 h 1095375"/>
                <a:gd name="connsiteX49" fmla="*/ 1278731 w 1466850"/>
                <a:gd name="connsiteY49" fmla="*/ 511969 h 1095375"/>
                <a:gd name="connsiteX50" fmla="*/ 1295400 w 1466850"/>
                <a:gd name="connsiteY50" fmla="*/ 531019 h 1095375"/>
                <a:gd name="connsiteX51" fmla="*/ 1273969 w 1466850"/>
                <a:gd name="connsiteY51" fmla="*/ 573881 h 1095375"/>
                <a:gd name="connsiteX52" fmla="*/ 1271587 w 1466850"/>
                <a:gd name="connsiteY52" fmla="*/ 602456 h 1095375"/>
                <a:gd name="connsiteX53" fmla="*/ 1285875 w 1466850"/>
                <a:gd name="connsiteY53" fmla="*/ 611981 h 1095375"/>
                <a:gd name="connsiteX54" fmla="*/ 1300162 w 1466850"/>
                <a:gd name="connsiteY54" fmla="*/ 628650 h 1095375"/>
                <a:gd name="connsiteX55" fmla="*/ 1321594 w 1466850"/>
                <a:gd name="connsiteY55" fmla="*/ 666750 h 1095375"/>
                <a:gd name="connsiteX56" fmla="*/ 1347787 w 1466850"/>
                <a:gd name="connsiteY56" fmla="*/ 681037 h 1095375"/>
                <a:gd name="connsiteX57" fmla="*/ 1371600 w 1466850"/>
                <a:gd name="connsiteY57" fmla="*/ 681037 h 1095375"/>
                <a:gd name="connsiteX58" fmla="*/ 1376362 w 1466850"/>
                <a:gd name="connsiteY58" fmla="*/ 628650 h 1095375"/>
                <a:gd name="connsiteX59" fmla="*/ 1395412 w 1466850"/>
                <a:gd name="connsiteY59" fmla="*/ 578644 h 1095375"/>
                <a:gd name="connsiteX60" fmla="*/ 1426369 w 1466850"/>
                <a:gd name="connsiteY60" fmla="*/ 571500 h 1095375"/>
                <a:gd name="connsiteX61" fmla="*/ 1466850 w 1466850"/>
                <a:gd name="connsiteY61" fmla="*/ 552450 h 1095375"/>
                <a:gd name="connsiteX62" fmla="*/ 1443037 w 1466850"/>
                <a:gd name="connsiteY62" fmla="*/ 509587 h 1095375"/>
                <a:gd name="connsiteX63" fmla="*/ 1414462 w 1466850"/>
                <a:gd name="connsiteY63" fmla="*/ 464344 h 1095375"/>
                <a:gd name="connsiteX64" fmla="*/ 1388269 w 1466850"/>
                <a:gd name="connsiteY64" fmla="*/ 438150 h 1095375"/>
                <a:gd name="connsiteX65" fmla="*/ 1404937 w 1466850"/>
                <a:gd name="connsiteY65" fmla="*/ 400050 h 1095375"/>
                <a:gd name="connsiteX66" fmla="*/ 1404937 w 1466850"/>
                <a:gd name="connsiteY66" fmla="*/ 383381 h 1095375"/>
                <a:gd name="connsiteX67" fmla="*/ 1431131 w 1466850"/>
                <a:gd name="connsiteY67" fmla="*/ 338137 h 1095375"/>
                <a:gd name="connsiteX68" fmla="*/ 1419225 w 1466850"/>
                <a:gd name="connsiteY68" fmla="*/ 264319 h 1095375"/>
                <a:gd name="connsiteX69" fmla="*/ 1438275 w 1466850"/>
                <a:gd name="connsiteY69" fmla="*/ 202406 h 1095375"/>
                <a:gd name="connsiteX70" fmla="*/ 1435894 w 1466850"/>
                <a:gd name="connsiteY70" fmla="*/ 173831 h 1095375"/>
                <a:gd name="connsiteX71" fmla="*/ 1404937 w 1466850"/>
                <a:gd name="connsiteY71" fmla="*/ 164306 h 1095375"/>
                <a:gd name="connsiteX72" fmla="*/ 1364456 w 1466850"/>
                <a:gd name="connsiteY72" fmla="*/ 154781 h 1095375"/>
                <a:gd name="connsiteX73" fmla="*/ 1293019 w 1466850"/>
                <a:gd name="connsiteY73" fmla="*/ 154781 h 1095375"/>
                <a:gd name="connsiteX74" fmla="*/ 1233487 w 1466850"/>
                <a:gd name="connsiteY74" fmla="*/ 121444 h 1095375"/>
                <a:gd name="connsiteX75" fmla="*/ 1207294 w 1466850"/>
                <a:gd name="connsiteY75" fmla="*/ 114300 h 1095375"/>
                <a:gd name="connsiteX76" fmla="*/ 1188244 w 1466850"/>
                <a:gd name="connsiteY76" fmla="*/ 126206 h 1095375"/>
                <a:gd name="connsiteX77" fmla="*/ 1133475 w 1466850"/>
                <a:gd name="connsiteY77" fmla="*/ 188119 h 1095375"/>
                <a:gd name="connsiteX78" fmla="*/ 1116806 w 1466850"/>
                <a:gd name="connsiteY78" fmla="*/ 188119 h 1095375"/>
                <a:gd name="connsiteX79" fmla="*/ 1078706 w 1466850"/>
                <a:gd name="connsiteY79" fmla="*/ 142875 h 1095375"/>
                <a:gd name="connsiteX80" fmla="*/ 1054894 w 1466850"/>
                <a:gd name="connsiteY80" fmla="*/ 138112 h 1095375"/>
                <a:gd name="connsiteX81" fmla="*/ 997744 w 1466850"/>
                <a:gd name="connsiteY81" fmla="*/ 157162 h 1095375"/>
                <a:gd name="connsiteX82" fmla="*/ 973931 w 1466850"/>
                <a:gd name="connsiteY82" fmla="*/ 178594 h 1095375"/>
                <a:gd name="connsiteX83" fmla="*/ 928687 w 1466850"/>
                <a:gd name="connsiteY83" fmla="*/ 173831 h 1095375"/>
                <a:gd name="connsiteX84" fmla="*/ 878681 w 1466850"/>
                <a:gd name="connsiteY84" fmla="*/ 164306 h 1095375"/>
                <a:gd name="connsiteX85" fmla="*/ 864394 w 1466850"/>
                <a:gd name="connsiteY85" fmla="*/ 83344 h 1095375"/>
                <a:gd name="connsiteX86" fmla="*/ 845344 w 1466850"/>
                <a:gd name="connsiteY86" fmla="*/ 69056 h 1095375"/>
                <a:gd name="connsiteX87" fmla="*/ 747712 w 1466850"/>
                <a:gd name="connsiteY87" fmla="*/ 119062 h 1095375"/>
                <a:gd name="connsiteX88" fmla="*/ 721519 w 1466850"/>
                <a:gd name="connsiteY88" fmla="*/ 140494 h 1095375"/>
                <a:gd name="connsiteX89" fmla="*/ 709612 w 1466850"/>
                <a:gd name="connsiteY89" fmla="*/ 190500 h 1095375"/>
                <a:gd name="connsiteX90" fmla="*/ 707231 w 1466850"/>
                <a:gd name="connsiteY90" fmla="*/ 195262 h 1095375"/>
                <a:gd name="connsiteX91" fmla="*/ 654844 w 1466850"/>
                <a:gd name="connsiteY91" fmla="*/ 190500 h 1095375"/>
                <a:gd name="connsiteX92" fmla="*/ 633412 w 1466850"/>
                <a:gd name="connsiteY92" fmla="*/ 180975 h 1095375"/>
                <a:gd name="connsiteX93" fmla="*/ 614362 w 1466850"/>
                <a:gd name="connsiteY93" fmla="*/ 142875 h 1095375"/>
                <a:gd name="connsiteX94" fmla="*/ 590550 w 1466850"/>
                <a:gd name="connsiteY94" fmla="*/ 130969 h 1095375"/>
                <a:gd name="connsiteX95" fmla="*/ 540544 w 1466850"/>
                <a:gd name="connsiteY95" fmla="*/ 161925 h 1095375"/>
                <a:gd name="connsiteX96" fmla="*/ 507206 w 1466850"/>
                <a:gd name="connsiteY96" fmla="*/ 154781 h 1095375"/>
                <a:gd name="connsiteX97" fmla="*/ 495300 w 1466850"/>
                <a:gd name="connsiteY97" fmla="*/ 123825 h 1095375"/>
                <a:gd name="connsiteX98" fmla="*/ 490537 w 1466850"/>
                <a:gd name="connsiteY98" fmla="*/ 114300 h 1095375"/>
                <a:gd name="connsiteX99" fmla="*/ 431006 w 1466850"/>
                <a:gd name="connsiteY99" fmla="*/ 97631 h 1095375"/>
                <a:gd name="connsiteX100" fmla="*/ 442912 w 1466850"/>
                <a:gd name="connsiteY100" fmla="*/ 33337 h 1095375"/>
                <a:gd name="connsiteX101" fmla="*/ 423862 w 1466850"/>
                <a:gd name="connsiteY101" fmla="*/ 19050 h 1095375"/>
                <a:gd name="connsiteX102" fmla="*/ 335756 w 1466850"/>
                <a:gd name="connsiteY102" fmla="*/ 0 h 1095375"/>
                <a:gd name="connsiteX103" fmla="*/ 302419 w 1466850"/>
                <a:gd name="connsiteY103" fmla="*/ 35719 h 1095375"/>
                <a:gd name="connsiteX104" fmla="*/ 266700 w 1466850"/>
                <a:gd name="connsiteY104" fmla="*/ 50006 h 1095375"/>
                <a:gd name="connsiteX105" fmla="*/ 271462 w 1466850"/>
                <a:gd name="connsiteY105" fmla="*/ 95250 h 1095375"/>
                <a:gd name="connsiteX106" fmla="*/ 316706 w 1466850"/>
                <a:gd name="connsiteY106" fmla="*/ 121444 h 1095375"/>
                <a:gd name="connsiteX107" fmla="*/ 302419 w 1466850"/>
                <a:gd name="connsiteY107" fmla="*/ 145256 h 1095375"/>
                <a:gd name="connsiteX108" fmla="*/ 247650 w 1466850"/>
                <a:gd name="connsiteY108" fmla="*/ 159544 h 1095375"/>
                <a:gd name="connsiteX109" fmla="*/ 214312 w 1466850"/>
                <a:gd name="connsiteY109" fmla="*/ 216694 h 1095375"/>
                <a:gd name="connsiteX110" fmla="*/ 183356 w 1466850"/>
                <a:gd name="connsiteY110" fmla="*/ 221456 h 1095375"/>
                <a:gd name="connsiteX111" fmla="*/ 183356 w 1466850"/>
                <a:gd name="connsiteY111" fmla="*/ 254794 h 1095375"/>
                <a:gd name="connsiteX112" fmla="*/ 161925 w 1466850"/>
                <a:gd name="connsiteY112" fmla="*/ 304800 h 1095375"/>
                <a:gd name="connsiteX113" fmla="*/ 140494 w 1466850"/>
                <a:gd name="connsiteY113" fmla="*/ 323850 h 1095375"/>
                <a:gd name="connsiteX114" fmla="*/ 109538 w 1466850"/>
                <a:gd name="connsiteY114" fmla="*/ 311945 h 1095375"/>
                <a:gd name="connsiteX115" fmla="*/ 83343 w 1466850"/>
                <a:gd name="connsiteY115" fmla="*/ 302418 h 1095375"/>
                <a:gd name="connsiteX116" fmla="*/ 30956 w 1466850"/>
                <a:gd name="connsiteY116" fmla="*/ 295274 h 1095375"/>
                <a:gd name="connsiteX0" fmla="*/ 30956 w 1466850"/>
                <a:gd name="connsiteY0" fmla="*/ 295274 h 1095375"/>
                <a:gd name="connsiteX1" fmla="*/ 19050 w 1466850"/>
                <a:gd name="connsiteY1" fmla="*/ 381000 h 1095375"/>
                <a:gd name="connsiteX2" fmla="*/ 19050 w 1466850"/>
                <a:gd name="connsiteY2" fmla="*/ 397669 h 1095375"/>
                <a:gd name="connsiteX3" fmla="*/ 0 w 1466850"/>
                <a:gd name="connsiteY3" fmla="*/ 459581 h 1095375"/>
                <a:gd name="connsiteX4" fmla="*/ 7144 w 1466850"/>
                <a:gd name="connsiteY4" fmla="*/ 497681 h 1095375"/>
                <a:gd name="connsiteX5" fmla="*/ 9525 w 1466850"/>
                <a:gd name="connsiteY5" fmla="*/ 535781 h 1095375"/>
                <a:gd name="connsiteX6" fmla="*/ 19050 w 1466850"/>
                <a:gd name="connsiteY6" fmla="*/ 583406 h 1095375"/>
                <a:gd name="connsiteX7" fmla="*/ 23812 w 1466850"/>
                <a:gd name="connsiteY7" fmla="*/ 688181 h 1095375"/>
                <a:gd name="connsiteX8" fmla="*/ 35719 w 1466850"/>
                <a:gd name="connsiteY8" fmla="*/ 747712 h 1095375"/>
                <a:gd name="connsiteX9" fmla="*/ 40481 w 1466850"/>
                <a:gd name="connsiteY9" fmla="*/ 778669 h 1095375"/>
                <a:gd name="connsiteX10" fmla="*/ 47625 w 1466850"/>
                <a:gd name="connsiteY10" fmla="*/ 831056 h 1095375"/>
                <a:gd name="connsiteX11" fmla="*/ 38100 w 1466850"/>
                <a:gd name="connsiteY11" fmla="*/ 919162 h 1095375"/>
                <a:gd name="connsiteX12" fmla="*/ 78581 w 1466850"/>
                <a:gd name="connsiteY12" fmla="*/ 1028700 h 1095375"/>
                <a:gd name="connsiteX13" fmla="*/ 71437 w 1466850"/>
                <a:gd name="connsiteY13" fmla="*/ 1095375 h 1095375"/>
                <a:gd name="connsiteX14" fmla="*/ 242887 w 1466850"/>
                <a:gd name="connsiteY14" fmla="*/ 1092994 h 1095375"/>
                <a:gd name="connsiteX15" fmla="*/ 238125 w 1466850"/>
                <a:gd name="connsiteY15" fmla="*/ 1045369 h 1095375"/>
                <a:gd name="connsiteX16" fmla="*/ 230981 w 1466850"/>
                <a:gd name="connsiteY16" fmla="*/ 1035844 h 1095375"/>
                <a:gd name="connsiteX17" fmla="*/ 252412 w 1466850"/>
                <a:gd name="connsiteY17" fmla="*/ 1019175 h 1095375"/>
                <a:gd name="connsiteX18" fmla="*/ 314325 w 1466850"/>
                <a:gd name="connsiteY18" fmla="*/ 995362 h 1095375"/>
                <a:gd name="connsiteX19" fmla="*/ 311944 w 1466850"/>
                <a:gd name="connsiteY19" fmla="*/ 959644 h 1095375"/>
                <a:gd name="connsiteX20" fmla="*/ 326231 w 1466850"/>
                <a:gd name="connsiteY20" fmla="*/ 942975 h 1095375"/>
                <a:gd name="connsiteX21" fmla="*/ 452437 w 1466850"/>
                <a:gd name="connsiteY21" fmla="*/ 950119 h 1095375"/>
                <a:gd name="connsiteX22" fmla="*/ 464344 w 1466850"/>
                <a:gd name="connsiteY22" fmla="*/ 933450 h 1095375"/>
                <a:gd name="connsiteX23" fmla="*/ 476250 w 1466850"/>
                <a:gd name="connsiteY23" fmla="*/ 883444 h 1095375"/>
                <a:gd name="connsiteX24" fmla="*/ 488156 w 1466850"/>
                <a:gd name="connsiteY24" fmla="*/ 857250 h 1095375"/>
                <a:gd name="connsiteX25" fmla="*/ 526256 w 1466850"/>
                <a:gd name="connsiteY25" fmla="*/ 862012 h 1095375"/>
                <a:gd name="connsiteX26" fmla="*/ 545306 w 1466850"/>
                <a:gd name="connsiteY26" fmla="*/ 909637 h 1095375"/>
                <a:gd name="connsiteX27" fmla="*/ 566737 w 1466850"/>
                <a:gd name="connsiteY27" fmla="*/ 881062 h 1095375"/>
                <a:gd name="connsiteX28" fmla="*/ 621506 w 1466850"/>
                <a:gd name="connsiteY28" fmla="*/ 845344 h 1095375"/>
                <a:gd name="connsiteX29" fmla="*/ 709612 w 1466850"/>
                <a:gd name="connsiteY29" fmla="*/ 814387 h 1095375"/>
                <a:gd name="connsiteX30" fmla="*/ 716756 w 1466850"/>
                <a:gd name="connsiteY30" fmla="*/ 769144 h 1095375"/>
                <a:gd name="connsiteX31" fmla="*/ 742950 w 1466850"/>
                <a:gd name="connsiteY31" fmla="*/ 750094 h 1095375"/>
                <a:gd name="connsiteX32" fmla="*/ 785812 w 1466850"/>
                <a:gd name="connsiteY32" fmla="*/ 726281 h 1095375"/>
                <a:gd name="connsiteX33" fmla="*/ 800100 w 1466850"/>
                <a:gd name="connsiteY33" fmla="*/ 716756 h 1095375"/>
                <a:gd name="connsiteX34" fmla="*/ 862012 w 1466850"/>
                <a:gd name="connsiteY34" fmla="*/ 721519 h 1095375"/>
                <a:gd name="connsiteX35" fmla="*/ 883444 w 1466850"/>
                <a:gd name="connsiteY35" fmla="*/ 721519 h 1095375"/>
                <a:gd name="connsiteX36" fmla="*/ 892969 w 1466850"/>
                <a:gd name="connsiteY36" fmla="*/ 697706 h 1095375"/>
                <a:gd name="connsiteX37" fmla="*/ 892969 w 1466850"/>
                <a:gd name="connsiteY37" fmla="*/ 697706 h 1095375"/>
                <a:gd name="connsiteX38" fmla="*/ 921544 w 1466850"/>
                <a:gd name="connsiteY38" fmla="*/ 609600 h 1095375"/>
                <a:gd name="connsiteX39" fmla="*/ 909637 w 1466850"/>
                <a:gd name="connsiteY39" fmla="*/ 552450 h 1095375"/>
                <a:gd name="connsiteX40" fmla="*/ 928687 w 1466850"/>
                <a:gd name="connsiteY40" fmla="*/ 540544 h 1095375"/>
                <a:gd name="connsiteX41" fmla="*/ 973931 w 1466850"/>
                <a:gd name="connsiteY41" fmla="*/ 535781 h 1095375"/>
                <a:gd name="connsiteX42" fmla="*/ 1014412 w 1466850"/>
                <a:gd name="connsiteY42" fmla="*/ 447675 h 1095375"/>
                <a:gd name="connsiteX43" fmla="*/ 1038225 w 1466850"/>
                <a:gd name="connsiteY43" fmla="*/ 445294 h 1095375"/>
                <a:gd name="connsiteX44" fmla="*/ 1073944 w 1466850"/>
                <a:gd name="connsiteY44" fmla="*/ 476250 h 1095375"/>
                <a:gd name="connsiteX45" fmla="*/ 1112044 w 1466850"/>
                <a:gd name="connsiteY45" fmla="*/ 514350 h 1095375"/>
                <a:gd name="connsiteX46" fmla="*/ 1171575 w 1466850"/>
                <a:gd name="connsiteY46" fmla="*/ 540544 h 1095375"/>
                <a:gd name="connsiteX47" fmla="*/ 1219200 w 1466850"/>
                <a:gd name="connsiteY47" fmla="*/ 521494 h 1095375"/>
                <a:gd name="connsiteX48" fmla="*/ 1245394 w 1466850"/>
                <a:gd name="connsiteY48" fmla="*/ 502444 h 1095375"/>
                <a:gd name="connsiteX49" fmla="*/ 1278731 w 1466850"/>
                <a:gd name="connsiteY49" fmla="*/ 511969 h 1095375"/>
                <a:gd name="connsiteX50" fmla="*/ 1295400 w 1466850"/>
                <a:gd name="connsiteY50" fmla="*/ 531019 h 1095375"/>
                <a:gd name="connsiteX51" fmla="*/ 1273969 w 1466850"/>
                <a:gd name="connsiteY51" fmla="*/ 573881 h 1095375"/>
                <a:gd name="connsiteX52" fmla="*/ 1271587 w 1466850"/>
                <a:gd name="connsiteY52" fmla="*/ 602456 h 1095375"/>
                <a:gd name="connsiteX53" fmla="*/ 1285875 w 1466850"/>
                <a:gd name="connsiteY53" fmla="*/ 611981 h 1095375"/>
                <a:gd name="connsiteX54" fmla="*/ 1300162 w 1466850"/>
                <a:gd name="connsiteY54" fmla="*/ 628650 h 1095375"/>
                <a:gd name="connsiteX55" fmla="*/ 1321594 w 1466850"/>
                <a:gd name="connsiteY55" fmla="*/ 666750 h 1095375"/>
                <a:gd name="connsiteX56" fmla="*/ 1347787 w 1466850"/>
                <a:gd name="connsiteY56" fmla="*/ 681037 h 1095375"/>
                <a:gd name="connsiteX57" fmla="*/ 1371600 w 1466850"/>
                <a:gd name="connsiteY57" fmla="*/ 681037 h 1095375"/>
                <a:gd name="connsiteX58" fmla="*/ 1376362 w 1466850"/>
                <a:gd name="connsiteY58" fmla="*/ 628650 h 1095375"/>
                <a:gd name="connsiteX59" fmla="*/ 1395412 w 1466850"/>
                <a:gd name="connsiteY59" fmla="*/ 578644 h 1095375"/>
                <a:gd name="connsiteX60" fmla="*/ 1426369 w 1466850"/>
                <a:gd name="connsiteY60" fmla="*/ 571500 h 1095375"/>
                <a:gd name="connsiteX61" fmla="*/ 1466850 w 1466850"/>
                <a:gd name="connsiteY61" fmla="*/ 552450 h 1095375"/>
                <a:gd name="connsiteX62" fmla="*/ 1443037 w 1466850"/>
                <a:gd name="connsiteY62" fmla="*/ 509587 h 1095375"/>
                <a:gd name="connsiteX63" fmla="*/ 1414462 w 1466850"/>
                <a:gd name="connsiteY63" fmla="*/ 464344 h 1095375"/>
                <a:gd name="connsiteX64" fmla="*/ 1388269 w 1466850"/>
                <a:gd name="connsiteY64" fmla="*/ 438150 h 1095375"/>
                <a:gd name="connsiteX65" fmla="*/ 1404937 w 1466850"/>
                <a:gd name="connsiteY65" fmla="*/ 400050 h 1095375"/>
                <a:gd name="connsiteX66" fmla="*/ 1404937 w 1466850"/>
                <a:gd name="connsiteY66" fmla="*/ 383381 h 1095375"/>
                <a:gd name="connsiteX67" fmla="*/ 1431131 w 1466850"/>
                <a:gd name="connsiteY67" fmla="*/ 338137 h 1095375"/>
                <a:gd name="connsiteX68" fmla="*/ 1419225 w 1466850"/>
                <a:gd name="connsiteY68" fmla="*/ 264319 h 1095375"/>
                <a:gd name="connsiteX69" fmla="*/ 1438275 w 1466850"/>
                <a:gd name="connsiteY69" fmla="*/ 202406 h 1095375"/>
                <a:gd name="connsiteX70" fmla="*/ 1435894 w 1466850"/>
                <a:gd name="connsiteY70" fmla="*/ 173831 h 1095375"/>
                <a:gd name="connsiteX71" fmla="*/ 1404937 w 1466850"/>
                <a:gd name="connsiteY71" fmla="*/ 164306 h 1095375"/>
                <a:gd name="connsiteX72" fmla="*/ 1364456 w 1466850"/>
                <a:gd name="connsiteY72" fmla="*/ 154781 h 1095375"/>
                <a:gd name="connsiteX73" fmla="*/ 1293019 w 1466850"/>
                <a:gd name="connsiteY73" fmla="*/ 154781 h 1095375"/>
                <a:gd name="connsiteX74" fmla="*/ 1233487 w 1466850"/>
                <a:gd name="connsiteY74" fmla="*/ 121444 h 1095375"/>
                <a:gd name="connsiteX75" fmla="*/ 1207294 w 1466850"/>
                <a:gd name="connsiteY75" fmla="*/ 114300 h 1095375"/>
                <a:gd name="connsiteX76" fmla="*/ 1188244 w 1466850"/>
                <a:gd name="connsiteY76" fmla="*/ 126206 h 1095375"/>
                <a:gd name="connsiteX77" fmla="*/ 1133475 w 1466850"/>
                <a:gd name="connsiteY77" fmla="*/ 188119 h 1095375"/>
                <a:gd name="connsiteX78" fmla="*/ 1116806 w 1466850"/>
                <a:gd name="connsiteY78" fmla="*/ 188119 h 1095375"/>
                <a:gd name="connsiteX79" fmla="*/ 1078706 w 1466850"/>
                <a:gd name="connsiteY79" fmla="*/ 142875 h 1095375"/>
                <a:gd name="connsiteX80" fmla="*/ 1054894 w 1466850"/>
                <a:gd name="connsiteY80" fmla="*/ 138112 h 1095375"/>
                <a:gd name="connsiteX81" fmla="*/ 997744 w 1466850"/>
                <a:gd name="connsiteY81" fmla="*/ 157162 h 1095375"/>
                <a:gd name="connsiteX82" fmla="*/ 973931 w 1466850"/>
                <a:gd name="connsiteY82" fmla="*/ 178594 h 1095375"/>
                <a:gd name="connsiteX83" fmla="*/ 928687 w 1466850"/>
                <a:gd name="connsiteY83" fmla="*/ 173831 h 1095375"/>
                <a:gd name="connsiteX84" fmla="*/ 878681 w 1466850"/>
                <a:gd name="connsiteY84" fmla="*/ 164306 h 1095375"/>
                <a:gd name="connsiteX85" fmla="*/ 864394 w 1466850"/>
                <a:gd name="connsiteY85" fmla="*/ 83344 h 1095375"/>
                <a:gd name="connsiteX86" fmla="*/ 845344 w 1466850"/>
                <a:gd name="connsiteY86" fmla="*/ 69056 h 1095375"/>
                <a:gd name="connsiteX87" fmla="*/ 747712 w 1466850"/>
                <a:gd name="connsiteY87" fmla="*/ 119062 h 1095375"/>
                <a:gd name="connsiteX88" fmla="*/ 721519 w 1466850"/>
                <a:gd name="connsiteY88" fmla="*/ 140494 h 1095375"/>
                <a:gd name="connsiteX89" fmla="*/ 709612 w 1466850"/>
                <a:gd name="connsiteY89" fmla="*/ 190500 h 1095375"/>
                <a:gd name="connsiteX90" fmla="*/ 707231 w 1466850"/>
                <a:gd name="connsiteY90" fmla="*/ 195262 h 1095375"/>
                <a:gd name="connsiteX91" fmla="*/ 654844 w 1466850"/>
                <a:gd name="connsiteY91" fmla="*/ 190500 h 1095375"/>
                <a:gd name="connsiteX92" fmla="*/ 633412 w 1466850"/>
                <a:gd name="connsiteY92" fmla="*/ 180975 h 1095375"/>
                <a:gd name="connsiteX93" fmla="*/ 614362 w 1466850"/>
                <a:gd name="connsiteY93" fmla="*/ 142875 h 1095375"/>
                <a:gd name="connsiteX94" fmla="*/ 590550 w 1466850"/>
                <a:gd name="connsiteY94" fmla="*/ 130969 h 1095375"/>
                <a:gd name="connsiteX95" fmla="*/ 540544 w 1466850"/>
                <a:gd name="connsiteY95" fmla="*/ 161925 h 1095375"/>
                <a:gd name="connsiteX96" fmla="*/ 507206 w 1466850"/>
                <a:gd name="connsiteY96" fmla="*/ 154781 h 1095375"/>
                <a:gd name="connsiteX97" fmla="*/ 495300 w 1466850"/>
                <a:gd name="connsiteY97" fmla="*/ 123825 h 1095375"/>
                <a:gd name="connsiteX98" fmla="*/ 490537 w 1466850"/>
                <a:gd name="connsiteY98" fmla="*/ 114300 h 1095375"/>
                <a:gd name="connsiteX99" fmla="*/ 431006 w 1466850"/>
                <a:gd name="connsiteY99" fmla="*/ 97631 h 1095375"/>
                <a:gd name="connsiteX100" fmla="*/ 442912 w 1466850"/>
                <a:gd name="connsiteY100" fmla="*/ 33337 h 1095375"/>
                <a:gd name="connsiteX101" fmla="*/ 423862 w 1466850"/>
                <a:gd name="connsiteY101" fmla="*/ 19050 h 1095375"/>
                <a:gd name="connsiteX102" fmla="*/ 335756 w 1466850"/>
                <a:gd name="connsiteY102" fmla="*/ 0 h 1095375"/>
                <a:gd name="connsiteX103" fmla="*/ 302419 w 1466850"/>
                <a:gd name="connsiteY103" fmla="*/ 35719 h 1095375"/>
                <a:gd name="connsiteX104" fmla="*/ 266700 w 1466850"/>
                <a:gd name="connsiteY104" fmla="*/ 50006 h 1095375"/>
                <a:gd name="connsiteX105" fmla="*/ 271462 w 1466850"/>
                <a:gd name="connsiteY105" fmla="*/ 95250 h 1095375"/>
                <a:gd name="connsiteX106" fmla="*/ 316706 w 1466850"/>
                <a:gd name="connsiteY106" fmla="*/ 121444 h 1095375"/>
                <a:gd name="connsiteX107" fmla="*/ 302419 w 1466850"/>
                <a:gd name="connsiteY107" fmla="*/ 145256 h 1095375"/>
                <a:gd name="connsiteX108" fmla="*/ 247650 w 1466850"/>
                <a:gd name="connsiteY108" fmla="*/ 159544 h 1095375"/>
                <a:gd name="connsiteX109" fmla="*/ 214312 w 1466850"/>
                <a:gd name="connsiteY109" fmla="*/ 216694 h 1095375"/>
                <a:gd name="connsiteX110" fmla="*/ 183356 w 1466850"/>
                <a:gd name="connsiteY110" fmla="*/ 221456 h 1095375"/>
                <a:gd name="connsiteX111" fmla="*/ 183356 w 1466850"/>
                <a:gd name="connsiteY111" fmla="*/ 254794 h 1095375"/>
                <a:gd name="connsiteX112" fmla="*/ 161925 w 1466850"/>
                <a:gd name="connsiteY112" fmla="*/ 304800 h 1095375"/>
                <a:gd name="connsiteX113" fmla="*/ 140494 w 1466850"/>
                <a:gd name="connsiteY113" fmla="*/ 323850 h 1095375"/>
                <a:gd name="connsiteX114" fmla="*/ 109538 w 1466850"/>
                <a:gd name="connsiteY114" fmla="*/ 311945 h 1095375"/>
                <a:gd name="connsiteX115" fmla="*/ 59530 w 1466850"/>
                <a:gd name="connsiteY115" fmla="*/ 302418 h 1095375"/>
                <a:gd name="connsiteX116" fmla="*/ 30956 w 1466850"/>
                <a:gd name="connsiteY116" fmla="*/ 295274 h 1095375"/>
                <a:gd name="connsiteX0" fmla="*/ 30956 w 1466850"/>
                <a:gd name="connsiteY0" fmla="*/ 295274 h 1095375"/>
                <a:gd name="connsiteX1" fmla="*/ 19050 w 1466850"/>
                <a:gd name="connsiteY1" fmla="*/ 381000 h 1095375"/>
                <a:gd name="connsiteX2" fmla="*/ 19050 w 1466850"/>
                <a:gd name="connsiteY2" fmla="*/ 397669 h 1095375"/>
                <a:gd name="connsiteX3" fmla="*/ 0 w 1466850"/>
                <a:gd name="connsiteY3" fmla="*/ 459581 h 1095375"/>
                <a:gd name="connsiteX4" fmla="*/ 7144 w 1466850"/>
                <a:gd name="connsiteY4" fmla="*/ 497681 h 1095375"/>
                <a:gd name="connsiteX5" fmla="*/ 9525 w 1466850"/>
                <a:gd name="connsiteY5" fmla="*/ 535781 h 1095375"/>
                <a:gd name="connsiteX6" fmla="*/ 19050 w 1466850"/>
                <a:gd name="connsiteY6" fmla="*/ 583406 h 1095375"/>
                <a:gd name="connsiteX7" fmla="*/ 23812 w 1466850"/>
                <a:gd name="connsiteY7" fmla="*/ 688181 h 1095375"/>
                <a:gd name="connsiteX8" fmla="*/ 35719 w 1466850"/>
                <a:gd name="connsiteY8" fmla="*/ 747712 h 1095375"/>
                <a:gd name="connsiteX9" fmla="*/ 40481 w 1466850"/>
                <a:gd name="connsiteY9" fmla="*/ 778669 h 1095375"/>
                <a:gd name="connsiteX10" fmla="*/ 47625 w 1466850"/>
                <a:gd name="connsiteY10" fmla="*/ 831056 h 1095375"/>
                <a:gd name="connsiteX11" fmla="*/ 38100 w 1466850"/>
                <a:gd name="connsiteY11" fmla="*/ 919162 h 1095375"/>
                <a:gd name="connsiteX12" fmla="*/ 78581 w 1466850"/>
                <a:gd name="connsiteY12" fmla="*/ 1028700 h 1095375"/>
                <a:gd name="connsiteX13" fmla="*/ 71437 w 1466850"/>
                <a:gd name="connsiteY13" fmla="*/ 1095375 h 1095375"/>
                <a:gd name="connsiteX14" fmla="*/ 242887 w 1466850"/>
                <a:gd name="connsiteY14" fmla="*/ 1092994 h 1095375"/>
                <a:gd name="connsiteX15" fmla="*/ 238125 w 1466850"/>
                <a:gd name="connsiteY15" fmla="*/ 1045369 h 1095375"/>
                <a:gd name="connsiteX16" fmla="*/ 230981 w 1466850"/>
                <a:gd name="connsiteY16" fmla="*/ 1035844 h 1095375"/>
                <a:gd name="connsiteX17" fmla="*/ 252412 w 1466850"/>
                <a:gd name="connsiteY17" fmla="*/ 1019175 h 1095375"/>
                <a:gd name="connsiteX18" fmla="*/ 314325 w 1466850"/>
                <a:gd name="connsiteY18" fmla="*/ 995362 h 1095375"/>
                <a:gd name="connsiteX19" fmla="*/ 311944 w 1466850"/>
                <a:gd name="connsiteY19" fmla="*/ 959644 h 1095375"/>
                <a:gd name="connsiteX20" fmla="*/ 326231 w 1466850"/>
                <a:gd name="connsiteY20" fmla="*/ 942975 h 1095375"/>
                <a:gd name="connsiteX21" fmla="*/ 452437 w 1466850"/>
                <a:gd name="connsiteY21" fmla="*/ 950119 h 1095375"/>
                <a:gd name="connsiteX22" fmla="*/ 464344 w 1466850"/>
                <a:gd name="connsiteY22" fmla="*/ 933450 h 1095375"/>
                <a:gd name="connsiteX23" fmla="*/ 476250 w 1466850"/>
                <a:gd name="connsiteY23" fmla="*/ 883444 h 1095375"/>
                <a:gd name="connsiteX24" fmla="*/ 488156 w 1466850"/>
                <a:gd name="connsiteY24" fmla="*/ 857250 h 1095375"/>
                <a:gd name="connsiteX25" fmla="*/ 526256 w 1466850"/>
                <a:gd name="connsiteY25" fmla="*/ 862012 h 1095375"/>
                <a:gd name="connsiteX26" fmla="*/ 545306 w 1466850"/>
                <a:gd name="connsiteY26" fmla="*/ 909637 h 1095375"/>
                <a:gd name="connsiteX27" fmla="*/ 566737 w 1466850"/>
                <a:gd name="connsiteY27" fmla="*/ 881062 h 1095375"/>
                <a:gd name="connsiteX28" fmla="*/ 621506 w 1466850"/>
                <a:gd name="connsiteY28" fmla="*/ 845344 h 1095375"/>
                <a:gd name="connsiteX29" fmla="*/ 709612 w 1466850"/>
                <a:gd name="connsiteY29" fmla="*/ 814387 h 1095375"/>
                <a:gd name="connsiteX30" fmla="*/ 716756 w 1466850"/>
                <a:gd name="connsiteY30" fmla="*/ 769144 h 1095375"/>
                <a:gd name="connsiteX31" fmla="*/ 742950 w 1466850"/>
                <a:gd name="connsiteY31" fmla="*/ 750094 h 1095375"/>
                <a:gd name="connsiteX32" fmla="*/ 785812 w 1466850"/>
                <a:gd name="connsiteY32" fmla="*/ 726281 h 1095375"/>
                <a:gd name="connsiteX33" fmla="*/ 800100 w 1466850"/>
                <a:gd name="connsiteY33" fmla="*/ 716756 h 1095375"/>
                <a:gd name="connsiteX34" fmla="*/ 862012 w 1466850"/>
                <a:gd name="connsiteY34" fmla="*/ 721519 h 1095375"/>
                <a:gd name="connsiteX35" fmla="*/ 883444 w 1466850"/>
                <a:gd name="connsiteY35" fmla="*/ 721519 h 1095375"/>
                <a:gd name="connsiteX36" fmla="*/ 892969 w 1466850"/>
                <a:gd name="connsiteY36" fmla="*/ 697706 h 1095375"/>
                <a:gd name="connsiteX37" fmla="*/ 892969 w 1466850"/>
                <a:gd name="connsiteY37" fmla="*/ 697706 h 1095375"/>
                <a:gd name="connsiteX38" fmla="*/ 921544 w 1466850"/>
                <a:gd name="connsiteY38" fmla="*/ 609600 h 1095375"/>
                <a:gd name="connsiteX39" fmla="*/ 909637 w 1466850"/>
                <a:gd name="connsiteY39" fmla="*/ 552450 h 1095375"/>
                <a:gd name="connsiteX40" fmla="*/ 928687 w 1466850"/>
                <a:gd name="connsiteY40" fmla="*/ 540544 h 1095375"/>
                <a:gd name="connsiteX41" fmla="*/ 973931 w 1466850"/>
                <a:gd name="connsiteY41" fmla="*/ 535781 h 1095375"/>
                <a:gd name="connsiteX42" fmla="*/ 1014412 w 1466850"/>
                <a:gd name="connsiteY42" fmla="*/ 447675 h 1095375"/>
                <a:gd name="connsiteX43" fmla="*/ 1038225 w 1466850"/>
                <a:gd name="connsiteY43" fmla="*/ 445294 h 1095375"/>
                <a:gd name="connsiteX44" fmla="*/ 1073944 w 1466850"/>
                <a:gd name="connsiteY44" fmla="*/ 476250 h 1095375"/>
                <a:gd name="connsiteX45" fmla="*/ 1112044 w 1466850"/>
                <a:gd name="connsiteY45" fmla="*/ 514350 h 1095375"/>
                <a:gd name="connsiteX46" fmla="*/ 1171575 w 1466850"/>
                <a:gd name="connsiteY46" fmla="*/ 540544 h 1095375"/>
                <a:gd name="connsiteX47" fmla="*/ 1219200 w 1466850"/>
                <a:gd name="connsiteY47" fmla="*/ 521494 h 1095375"/>
                <a:gd name="connsiteX48" fmla="*/ 1245394 w 1466850"/>
                <a:gd name="connsiteY48" fmla="*/ 502444 h 1095375"/>
                <a:gd name="connsiteX49" fmla="*/ 1278731 w 1466850"/>
                <a:gd name="connsiteY49" fmla="*/ 511969 h 1095375"/>
                <a:gd name="connsiteX50" fmla="*/ 1295400 w 1466850"/>
                <a:gd name="connsiteY50" fmla="*/ 531019 h 1095375"/>
                <a:gd name="connsiteX51" fmla="*/ 1273969 w 1466850"/>
                <a:gd name="connsiteY51" fmla="*/ 573881 h 1095375"/>
                <a:gd name="connsiteX52" fmla="*/ 1271587 w 1466850"/>
                <a:gd name="connsiteY52" fmla="*/ 602456 h 1095375"/>
                <a:gd name="connsiteX53" fmla="*/ 1285875 w 1466850"/>
                <a:gd name="connsiteY53" fmla="*/ 611981 h 1095375"/>
                <a:gd name="connsiteX54" fmla="*/ 1300162 w 1466850"/>
                <a:gd name="connsiteY54" fmla="*/ 628650 h 1095375"/>
                <a:gd name="connsiteX55" fmla="*/ 1321594 w 1466850"/>
                <a:gd name="connsiteY55" fmla="*/ 666750 h 1095375"/>
                <a:gd name="connsiteX56" fmla="*/ 1347787 w 1466850"/>
                <a:gd name="connsiteY56" fmla="*/ 681037 h 1095375"/>
                <a:gd name="connsiteX57" fmla="*/ 1371600 w 1466850"/>
                <a:gd name="connsiteY57" fmla="*/ 681037 h 1095375"/>
                <a:gd name="connsiteX58" fmla="*/ 1376362 w 1466850"/>
                <a:gd name="connsiteY58" fmla="*/ 628650 h 1095375"/>
                <a:gd name="connsiteX59" fmla="*/ 1395412 w 1466850"/>
                <a:gd name="connsiteY59" fmla="*/ 578644 h 1095375"/>
                <a:gd name="connsiteX60" fmla="*/ 1426369 w 1466850"/>
                <a:gd name="connsiteY60" fmla="*/ 571500 h 1095375"/>
                <a:gd name="connsiteX61" fmla="*/ 1466850 w 1466850"/>
                <a:gd name="connsiteY61" fmla="*/ 552450 h 1095375"/>
                <a:gd name="connsiteX62" fmla="*/ 1443037 w 1466850"/>
                <a:gd name="connsiteY62" fmla="*/ 509587 h 1095375"/>
                <a:gd name="connsiteX63" fmla="*/ 1414462 w 1466850"/>
                <a:gd name="connsiteY63" fmla="*/ 464344 h 1095375"/>
                <a:gd name="connsiteX64" fmla="*/ 1388269 w 1466850"/>
                <a:gd name="connsiteY64" fmla="*/ 438150 h 1095375"/>
                <a:gd name="connsiteX65" fmla="*/ 1404937 w 1466850"/>
                <a:gd name="connsiteY65" fmla="*/ 400050 h 1095375"/>
                <a:gd name="connsiteX66" fmla="*/ 1404937 w 1466850"/>
                <a:gd name="connsiteY66" fmla="*/ 383381 h 1095375"/>
                <a:gd name="connsiteX67" fmla="*/ 1431131 w 1466850"/>
                <a:gd name="connsiteY67" fmla="*/ 338137 h 1095375"/>
                <a:gd name="connsiteX68" fmla="*/ 1419225 w 1466850"/>
                <a:gd name="connsiteY68" fmla="*/ 264319 h 1095375"/>
                <a:gd name="connsiteX69" fmla="*/ 1438275 w 1466850"/>
                <a:gd name="connsiteY69" fmla="*/ 202406 h 1095375"/>
                <a:gd name="connsiteX70" fmla="*/ 1435894 w 1466850"/>
                <a:gd name="connsiteY70" fmla="*/ 173831 h 1095375"/>
                <a:gd name="connsiteX71" fmla="*/ 1404937 w 1466850"/>
                <a:gd name="connsiteY71" fmla="*/ 164306 h 1095375"/>
                <a:gd name="connsiteX72" fmla="*/ 1364456 w 1466850"/>
                <a:gd name="connsiteY72" fmla="*/ 154781 h 1095375"/>
                <a:gd name="connsiteX73" fmla="*/ 1293019 w 1466850"/>
                <a:gd name="connsiteY73" fmla="*/ 154781 h 1095375"/>
                <a:gd name="connsiteX74" fmla="*/ 1233487 w 1466850"/>
                <a:gd name="connsiteY74" fmla="*/ 121444 h 1095375"/>
                <a:gd name="connsiteX75" fmla="*/ 1207294 w 1466850"/>
                <a:gd name="connsiteY75" fmla="*/ 114300 h 1095375"/>
                <a:gd name="connsiteX76" fmla="*/ 1188244 w 1466850"/>
                <a:gd name="connsiteY76" fmla="*/ 126206 h 1095375"/>
                <a:gd name="connsiteX77" fmla="*/ 1133475 w 1466850"/>
                <a:gd name="connsiteY77" fmla="*/ 188119 h 1095375"/>
                <a:gd name="connsiteX78" fmla="*/ 1116806 w 1466850"/>
                <a:gd name="connsiteY78" fmla="*/ 188119 h 1095375"/>
                <a:gd name="connsiteX79" fmla="*/ 1078706 w 1466850"/>
                <a:gd name="connsiteY79" fmla="*/ 142875 h 1095375"/>
                <a:gd name="connsiteX80" fmla="*/ 1054894 w 1466850"/>
                <a:gd name="connsiteY80" fmla="*/ 138112 h 1095375"/>
                <a:gd name="connsiteX81" fmla="*/ 997744 w 1466850"/>
                <a:gd name="connsiteY81" fmla="*/ 157162 h 1095375"/>
                <a:gd name="connsiteX82" fmla="*/ 973931 w 1466850"/>
                <a:gd name="connsiteY82" fmla="*/ 178594 h 1095375"/>
                <a:gd name="connsiteX83" fmla="*/ 928687 w 1466850"/>
                <a:gd name="connsiteY83" fmla="*/ 173831 h 1095375"/>
                <a:gd name="connsiteX84" fmla="*/ 878681 w 1466850"/>
                <a:gd name="connsiteY84" fmla="*/ 164306 h 1095375"/>
                <a:gd name="connsiteX85" fmla="*/ 864394 w 1466850"/>
                <a:gd name="connsiteY85" fmla="*/ 83344 h 1095375"/>
                <a:gd name="connsiteX86" fmla="*/ 845344 w 1466850"/>
                <a:gd name="connsiteY86" fmla="*/ 69056 h 1095375"/>
                <a:gd name="connsiteX87" fmla="*/ 747712 w 1466850"/>
                <a:gd name="connsiteY87" fmla="*/ 119062 h 1095375"/>
                <a:gd name="connsiteX88" fmla="*/ 721519 w 1466850"/>
                <a:gd name="connsiteY88" fmla="*/ 140494 h 1095375"/>
                <a:gd name="connsiteX89" fmla="*/ 709612 w 1466850"/>
                <a:gd name="connsiteY89" fmla="*/ 190500 h 1095375"/>
                <a:gd name="connsiteX90" fmla="*/ 707231 w 1466850"/>
                <a:gd name="connsiteY90" fmla="*/ 195262 h 1095375"/>
                <a:gd name="connsiteX91" fmla="*/ 654844 w 1466850"/>
                <a:gd name="connsiteY91" fmla="*/ 190500 h 1095375"/>
                <a:gd name="connsiteX92" fmla="*/ 633412 w 1466850"/>
                <a:gd name="connsiteY92" fmla="*/ 180975 h 1095375"/>
                <a:gd name="connsiteX93" fmla="*/ 614362 w 1466850"/>
                <a:gd name="connsiteY93" fmla="*/ 142875 h 1095375"/>
                <a:gd name="connsiteX94" fmla="*/ 590550 w 1466850"/>
                <a:gd name="connsiteY94" fmla="*/ 130969 h 1095375"/>
                <a:gd name="connsiteX95" fmla="*/ 540544 w 1466850"/>
                <a:gd name="connsiteY95" fmla="*/ 161925 h 1095375"/>
                <a:gd name="connsiteX96" fmla="*/ 507206 w 1466850"/>
                <a:gd name="connsiteY96" fmla="*/ 154781 h 1095375"/>
                <a:gd name="connsiteX97" fmla="*/ 495300 w 1466850"/>
                <a:gd name="connsiteY97" fmla="*/ 123825 h 1095375"/>
                <a:gd name="connsiteX98" fmla="*/ 490537 w 1466850"/>
                <a:gd name="connsiteY98" fmla="*/ 114300 h 1095375"/>
                <a:gd name="connsiteX99" fmla="*/ 431006 w 1466850"/>
                <a:gd name="connsiteY99" fmla="*/ 97631 h 1095375"/>
                <a:gd name="connsiteX100" fmla="*/ 442912 w 1466850"/>
                <a:gd name="connsiteY100" fmla="*/ 33337 h 1095375"/>
                <a:gd name="connsiteX101" fmla="*/ 423862 w 1466850"/>
                <a:gd name="connsiteY101" fmla="*/ 19050 h 1095375"/>
                <a:gd name="connsiteX102" fmla="*/ 335756 w 1466850"/>
                <a:gd name="connsiteY102" fmla="*/ 0 h 1095375"/>
                <a:gd name="connsiteX103" fmla="*/ 302419 w 1466850"/>
                <a:gd name="connsiteY103" fmla="*/ 35719 h 1095375"/>
                <a:gd name="connsiteX104" fmla="*/ 266700 w 1466850"/>
                <a:gd name="connsiteY104" fmla="*/ 50006 h 1095375"/>
                <a:gd name="connsiteX105" fmla="*/ 271462 w 1466850"/>
                <a:gd name="connsiteY105" fmla="*/ 95250 h 1095375"/>
                <a:gd name="connsiteX106" fmla="*/ 316706 w 1466850"/>
                <a:gd name="connsiteY106" fmla="*/ 121444 h 1095375"/>
                <a:gd name="connsiteX107" fmla="*/ 302419 w 1466850"/>
                <a:gd name="connsiteY107" fmla="*/ 145256 h 1095375"/>
                <a:gd name="connsiteX108" fmla="*/ 247650 w 1466850"/>
                <a:gd name="connsiteY108" fmla="*/ 159544 h 1095375"/>
                <a:gd name="connsiteX109" fmla="*/ 214312 w 1466850"/>
                <a:gd name="connsiteY109" fmla="*/ 216694 h 1095375"/>
                <a:gd name="connsiteX110" fmla="*/ 183356 w 1466850"/>
                <a:gd name="connsiteY110" fmla="*/ 221456 h 1095375"/>
                <a:gd name="connsiteX111" fmla="*/ 183356 w 1466850"/>
                <a:gd name="connsiteY111" fmla="*/ 254794 h 1095375"/>
                <a:gd name="connsiteX112" fmla="*/ 161925 w 1466850"/>
                <a:gd name="connsiteY112" fmla="*/ 304800 h 1095375"/>
                <a:gd name="connsiteX113" fmla="*/ 140494 w 1466850"/>
                <a:gd name="connsiteY113" fmla="*/ 323850 h 1095375"/>
                <a:gd name="connsiteX114" fmla="*/ 66676 w 1466850"/>
                <a:gd name="connsiteY114" fmla="*/ 321470 h 1095375"/>
                <a:gd name="connsiteX115" fmla="*/ 59530 w 1466850"/>
                <a:gd name="connsiteY115" fmla="*/ 302418 h 1095375"/>
                <a:gd name="connsiteX116" fmla="*/ 30956 w 1466850"/>
                <a:gd name="connsiteY116" fmla="*/ 295274 h 1095375"/>
                <a:gd name="connsiteX0" fmla="*/ 30956 w 1466850"/>
                <a:gd name="connsiteY0" fmla="*/ 295274 h 1095375"/>
                <a:gd name="connsiteX1" fmla="*/ 19050 w 1466850"/>
                <a:gd name="connsiteY1" fmla="*/ 381000 h 1095375"/>
                <a:gd name="connsiteX2" fmla="*/ 19050 w 1466850"/>
                <a:gd name="connsiteY2" fmla="*/ 397669 h 1095375"/>
                <a:gd name="connsiteX3" fmla="*/ 0 w 1466850"/>
                <a:gd name="connsiteY3" fmla="*/ 459581 h 1095375"/>
                <a:gd name="connsiteX4" fmla="*/ 7144 w 1466850"/>
                <a:gd name="connsiteY4" fmla="*/ 497681 h 1095375"/>
                <a:gd name="connsiteX5" fmla="*/ 9525 w 1466850"/>
                <a:gd name="connsiteY5" fmla="*/ 535781 h 1095375"/>
                <a:gd name="connsiteX6" fmla="*/ 19050 w 1466850"/>
                <a:gd name="connsiteY6" fmla="*/ 583406 h 1095375"/>
                <a:gd name="connsiteX7" fmla="*/ 23812 w 1466850"/>
                <a:gd name="connsiteY7" fmla="*/ 688181 h 1095375"/>
                <a:gd name="connsiteX8" fmla="*/ 35719 w 1466850"/>
                <a:gd name="connsiteY8" fmla="*/ 747712 h 1095375"/>
                <a:gd name="connsiteX9" fmla="*/ 40481 w 1466850"/>
                <a:gd name="connsiteY9" fmla="*/ 778669 h 1095375"/>
                <a:gd name="connsiteX10" fmla="*/ 47625 w 1466850"/>
                <a:gd name="connsiteY10" fmla="*/ 831056 h 1095375"/>
                <a:gd name="connsiteX11" fmla="*/ 38100 w 1466850"/>
                <a:gd name="connsiteY11" fmla="*/ 919162 h 1095375"/>
                <a:gd name="connsiteX12" fmla="*/ 78581 w 1466850"/>
                <a:gd name="connsiteY12" fmla="*/ 1028700 h 1095375"/>
                <a:gd name="connsiteX13" fmla="*/ 71437 w 1466850"/>
                <a:gd name="connsiteY13" fmla="*/ 1095375 h 1095375"/>
                <a:gd name="connsiteX14" fmla="*/ 242887 w 1466850"/>
                <a:gd name="connsiteY14" fmla="*/ 1092994 h 1095375"/>
                <a:gd name="connsiteX15" fmla="*/ 238125 w 1466850"/>
                <a:gd name="connsiteY15" fmla="*/ 1045369 h 1095375"/>
                <a:gd name="connsiteX16" fmla="*/ 230981 w 1466850"/>
                <a:gd name="connsiteY16" fmla="*/ 1035844 h 1095375"/>
                <a:gd name="connsiteX17" fmla="*/ 252412 w 1466850"/>
                <a:gd name="connsiteY17" fmla="*/ 1019175 h 1095375"/>
                <a:gd name="connsiteX18" fmla="*/ 314325 w 1466850"/>
                <a:gd name="connsiteY18" fmla="*/ 995362 h 1095375"/>
                <a:gd name="connsiteX19" fmla="*/ 311944 w 1466850"/>
                <a:gd name="connsiteY19" fmla="*/ 959644 h 1095375"/>
                <a:gd name="connsiteX20" fmla="*/ 326231 w 1466850"/>
                <a:gd name="connsiteY20" fmla="*/ 942975 h 1095375"/>
                <a:gd name="connsiteX21" fmla="*/ 452437 w 1466850"/>
                <a:gd name="connsiteY21" fmla="*/ 950119 h 1095375"/>
                <a:gd name="connsiteX22" fmla="*/ 464344 w 1466850"/>
                <a:gd name="connsiteY22" fmla="*/ 933450 h 1095375"/>
                <a:gd name="connsiteX23" fmla="*/ 476250 w 1466850"/>
                <a:gd name="connsiteY23" fmla="*/ 883444 h 1095375"/>
                <a:gd name="connsiteX24" fmla="*/ 488156 w 1466850"/>
                <a:gd name="connsiteY24" fmla="*/ 857250 h 1095375"/>
                <a:gd name="connsiteX25" fmla="*/ 526256 w 1466850"/>
                <a:gd name="connsiteY25" fmla="*/ 862012 h 1095375"/>
                <a:gd name="connsiteX26" fmla="*/ 545306 w 1466850"/>
                <a:gd name="connsiteY26" fmla="*/ 909637 h 1095375"/>
                <a:gd name="connsiteX27" fmla="*/ 566737 w 1466850"/>
                <a:gd name="connsiteY27" fmla="*/ 881062 h 1095375"/>
                <a:gd name="connsiteX28" fmla="*/ 621506 w 1466850"/>
                <a:gd name="connsiteY28" fmla="*/ 845344 h 1095375"/>
                <a:gd name="connsiteX29" fmla="*/ 709612 w 1466850"/>
                <a:gd name="connsiteY29" fmla="*/ 814387 h 1095375"/>
                <a:gd name="connsiteX30" fmla="*/ 716756 w 1466850"/>
                <a:gd name="connsiteY30" fmla="*/ 769144 h 1095375"/>
                <a:gd name="connsiteX31" fmla="*/ 742950 w 1466850"/>
                <a:gd name="connsiteY31" fmla="*/ 750094 h 1095375"/>
                <a:gd name="connsiteX32" fmla="*/ 785812 w 1466850"/>
                <a:gd name="connsiteY32" fmla="*/ 726281 h 1095375"/>
                <a:gd name="connsiteX33" fmla="*/ 800100 w 1466850"/>
                <a:gd name="connsiteY33" fmla="*/ 716756 h 1095375"/>
                <a:gd name="connsiteX34" fmla="*/ 862012 w 1466850"/>
                <a:gd name="connsiteY34" fmla="*/ 721519 h 1095375"/>
                <a:gd name="connsiteX35" fmla="*/ 883444 w 1466850"/>
                <a:gd name="connsiteY35" fmla="*/ 721519 h 1095375"/>
                <a:gd name="connsiteX36" fmla="*/ 892969 w 1466850"/>
                <a:gd name="connsiteY36" fmla="*/ 697706 h 1095375"/>
                <a:gd name="connsiteX37" fmla="*/ 892969 w 1466850"/>
                <a:gd name="connsiteY37" fmla="*/ 697706 h 1095375"/>
                <a:gd name="connsiteX38" fmla="*/ 921544 w 1466850"/>
                <a:gd name="connsiteY38" fmla="*/ 609600 h 1095375"/>
                <a:gd name="connsiteX39" fmla="*/ 909637 w 1466850"/>
                <a:gd name="connsiteY39" fmla="*/ 552450 h 1095375"/>
                <a:gd name="connsiteX40" fmla="*/ 928687 w 1466850"/>
                <a:gd name="connsiteY40" fmla="*/ 540544 h 1095375"/>
                <a:gd name="connsiteX41" fmla="*/ 973931 w 1466850"/>
                <a:gd name="connsiteY41" fmla="*/ 535781 h 1095375"/>
                <a:gd name="connsiteX42" fmla="*/ 1014412 w 1466850"/>
                <a:gd name="connsiteY42" fmla="*/ 447675 h 1095375"/>
                <a:gd name="connsiteX43" fmla="*/ 1038225 w 1466850"/>
                <a:gd name="connsiteY43" fmla="*/ 445294 h 1095375"/>
                <a:gd name="connsiteX44" fmla="*/ 1073944 w 1466850"/>
                <a:gd name="connsiteY44" fmla="*/ 476250 h 1095375"/>
                <a:gd name="connsiteX45" fmla="*/ 1112044 w 1466850"/>
                <a:gd name="connsiteY45" fmla="*/ 514350 h 1095375"/>
                <a:gd name="connsiteX46" fmla="*/ 1171575 w 1466850"/>
                <a:gd name="connsiteY46" fmla="*/ 540544 h 1095375"/>
                <a:gd name="connsiteX47" fmla="*/ 1219200 w 1466850"/>
                <a:gd name="connsiteY47" fmla="*/ 521494 h 1095375"/>
                <a:gd name="connsiteX48" fmla="*/ 1245394 w 1466850"/>
                <a:gd name="connsiteY48" fmla="*/ 502444 h 1095375"/>
                <a:gd name="connsiteX49" fmla="*/ 1278731 w 1466850"/>
                <a:gd name="connsiteY49" fmla="*/ 511969 h 1095375"/>
                <a:gd name="connsiteX50" fmla="*/ 1295400 w 1466850"/>
                <a:gd name="connsiteY50" fmla="*/ 531019 h 1095375"/>
                <a:gd name="connsiteX51" fmla="*/ 1273969 w 1466850"/>
                <a:gd name="connsiteY51" fmla="*/ 573881 h 1095375"/>
                <a:gd name="connsiteX52" fmla="*/ 1271587 w 1466850"/>
                <a:gd name="connsiteY52" fmla="*/ 602456 h 1095375"/>
                <a:gd name="connsiteX53" fmla="*/ 1285875 w 1466850"/>
                <a:gd name="connsiteY53" fmla="*/ 611981 h 1095375"/>
                <a:gd name="connsiteX54" fmla="*/ 1300162 w 1466850"/>
                <a:gd name="connsiteY54" fmla="*/ 628650 h 1095375"/>
                <a:gd name="connsiteX55" fmla="*/ 1321594 w 1466850"/>
                <a:gd name="connsiteY55" fmla="*/ 666750 h 1095375"/>
                <a:gd name="connsiteX56" fmla="*/ 1347787 w 1466850"/>
                <a:gd name="connsiteY56" fmla="*/ 681037 h 1095375"/>
                <a:gd name="connsiteX57" fmla="*/ 1371600 w 1466850"/>
                <a:gd name="connsiteY57" fmla="*/ 681037 h 1095375"/>
                <a:gd name="connsiteX58" fmla="*/ 1376362 w 1466850"/>
                <a:gd name="connsiteY58" fmla="*/ 628650 h 1095375"/>
                <a:gd name="connsiteX59" fmla="*/ 1395412 w 1466850"/>
                <a:gd name="connsiteY59" fmla="*/ 578644 h 1095375"/>
                <a:gd name="connsiteX60" fmla="*/ 1426369 w 1466850"/>
                <a:gd name="connsiteY60" fmla="*/ 571500 h 1095375"/>
                <a:gd name="connsiteX61" fmla="*/ 1466850 w 1466850"/>
                <a:gd name="connsiteY61" fmla="*/ 552450 h 1095375"/>
                <a:gd name="connsiteX62" fmla="*/ 1443037 w 1466850"/>
                <a:gd name="connsiteY62" fmla="*/ 509587 h 1095375"/>
                <a:gd name="connsiteX63" fmla="*/ 1414462 w 1466850"/>
                <a:gd name="connsiteY63" fmla="*/ 464344 h 1095375"/>
                <a:gd name="connsiteX64" fmla="*/ 1388269 w 1466850"/>
                <a:gd name="connsiteY64" fmla="*/ 438150 h 1095375"/>
                <a:gd name="connsiteX65" fmla="*/ 1404937 w 1466850"/>
                <a:gd name="connsiteY65" fmla="*/ 400050 h 1095375"/>
                <a:gd name="connsiteX66" fmla="*/ 1404937 w 1466850"/>
                <a:gd name="connsiteY66" fmla="*/ 383381 h 1095375"/>
                <a:gd name="connsiteX67" fmla="*/ 1431131 w 1466850"/>
                <a:gd name="connsiteY67" fmla="*/ 338137 h 1095375"/>
                <a:gd name="connsiteX68" fmla="*/ 1419225 w 1466850"/>
                <a:gd name="connsiteY68" fmla="*/ 264319 h 1095375"/>
                <a:gd name="connsiteX69" fmla="*/ 1438275 w 1466850"/>
                <a:gd name="connsiteY69" fmla="*/ 202406 h 1095375"/>
                <a:gd name="connsiteX70" fmla="*/ 1435894 w 1466850"/>
                <a:gd name="connsiteY70" fmla="*/ 173831 h 1095375"/>
                <a:gd name="connsiteX71" fmla="*/ 1404937 w 1466850"/>
                <a:gd name="connsiteY71" fmla="*/ 164306 h 1095375"/>
                <a:gd name="connsiteX72" fmla="*/ 1364456 w 1466850"/>
                <a:gd name="connsiteY72" fmla="*/ 154781 h 1095375"/>
                <a:gd name="connsiteX73" fmla="*/ 1293019 w 1466850"/>
                <a:gd name="connsiteY73" fmla="*/ 154781 h 1095375"/>
                <a:gd name="connsiteX74" fmla="*/ 1233487 w 1466850"/>
                <a:gd name="connsiteY74" fmla="*/ 121444 h 1095375"/>
                <a:gd name="connsiteX75" fmla="*/ 1207294 w 1466850"/>
                <a:gd name="connsiteY75" fmla="*/ 114300 h 1095375"/>
                <a:gd name="connsiteX76" fmla="*/ 1188244 w 1466850"/>
                <a:gd name="connsiteY76" fmla="*/ 126206 h 1095375"/>
                <a:gd name="connsiteX77" fmla="*/ 1133475 w 1466850"/>
                <a:gd name="connsiteY77" fmla="*/ 188119 h 1095375"/>
                <a:gd name="connsiteX78" fmla="*/ 1116806 w 1466850"/>
                <a:gd name="connsiteY78" fmla="*/ 188119 h 1095375"/>
                <a:gd name="connsiteX79" fmla="*/ 1078706 w 1466850"/>
                <a:gd name="connsiteY79" fmla="*/ 142875 h 1095375"/>
                <a:gd name="connsiteX80" fmla="*/ 1054894 w 1466850"/>
                <a:gd name="connsiteY80" fmla="*/ 138112 h 1095375"/>
                <a:gd name="connsiteX81" fmla="*/ 997744 w 1466850"/>
                <a:gd name="connsiteY81" fmla="*/ 157162 h 1095375"/>
                <a:gd name="connsiteX82" fmla="*/ 973931 w 1466850"/>
                <a:gd name="connsiteY82" fmla="*/ 178594 h 1095375"/>
                <a:gd name="connsiteX83" fmla="*/ 928687 w 1466850"/>
                <a:gd name="connsiteY83" fmla="*/ 173831 h 1095375"/>
                <a:gd name="connsiteX84" fmla="*/ 878681 w 1466850"/>
                <a:gd name="connsiteY84" fmla="*/ 164306 h 1095375"/>
                <a:gd name="connsiteX85" fmla="*/ 864394 w 1466850"/>
                <a:gd name="connsiteY85" fmla="*/ 83344 h 1095375"/>
                <a:gd name="connsiteX86" fmla="*/ 845344 w 1466850"/>
                <a:gd name="connsiteY86" fmla="*/ 69056 h 1095375"/>
                <a:gd name="connsiteX87" fmla="*/ 747712 w 1466850"/>
                <a:gd name="connsiteY87" fmla="*/ 119062 h 1095375"/>
                <a:gd name="connsiteX88" fmla="*/ 721519 w 1466850"/>
                <a:gd name="connsiteY88" fmla="*/ 140494 h 1095375"/>
                <a:gd name="connsiteX89" fmla="*/ 709612 w 1466850"/>
                <a:gd name="connsiteY89" fmla="*/ 190500 h 1095375"/>
                <a:gd name="connsiteX90" fmla="*/ 707231 w 1466850"/>
                <a:gd name="connsiteY90" fmla="*/ 195262 h 1095375"/>
                <a:gd name="connsiteX91" fmla="*/ 654844 w 1466850"/>
                <a:gd name="connsiteY91" fmla="*/ 190500 h 1095375"/>
                <a:gd name="connsiteX92" fmla="*/ 633412 w 1466850"/>
                <a:gd name="connsiteY92" fmla="*/ 180975 h 1095375"/>
                <a:gd name="connsiteX93" fmla="*/ 614362 w 1466850"/>
                <a:gd name="connsiteY93" fmla="*/ 142875 h 1095375"/>
                <a:gd name="connsiteX94" fmla="*/ 590550 w 1466850"/>
                <a:gd name="connsiteY94" fmla="*/ 130969 h 1095375"/>
                <a:gd name="connsiteX95" fmla="*/ 540544 w 1466850"/>
                <a:gd name="connsiteY95" fmla="*/ 161925 h 1095375"/>
                <a:gd name="connsiteX96" fmla="*/ 507206 w 1466850"/>
                <a:gd name="connsiteY96" fmla="*/ 154781 h 1095375"/>
                <a:gd name="connsiteX97" fmla="*/ 495300 w 1466850"/>
                <a:gd name="connsiteY97" fmla="*/ 123825 h 1095375"/>
                <a:gd name="connsiteX98" fmla="*/ 490537 w 1466850"/>
                <a:gd name="connsiteY98" fmla="*/ 114300 h 1095375"/>
                <a:gd name="connsiteX99" fmla="*/ 431006 w 1466850"/>
                <a:gd name="connsiteY99" fmla="*/ 97631 h 1095375"/>
                <a:gd name="connsiteX100" fmla="*/ 442912 w 1466850"/>
                <a:gd name="connsiteY100" fmla="*/ 33337 h 1095375"/>
                <a:gd name="connsiteX101" fmla="*/ 423862 w 1466850"/>
                <a:gd name="connsiteY101" fmla="*/ 19050 h 1095375"/>
                <a:gd name="connsiteX102" fmla="*/ 335756 w 1466850"/>
                <a:gd name="connsiteY102" fmla="*/ 0 h 1095375"/>
                <a:gd name="connsiteX103" fmla="*/ 302419 w 1466850"/>
                <a:gd name="connsiteY103" fmla="*/ 35719 h 1095375"/>
                <a:gd name="connsiteX104" fmla="*/ 266700 w 1466850"/>
                <a:gd name="connsiteY104" fmla="*/ 50006 h 1095375"/>
                <a:gd name="connsiteX105" fmla="*/ 271462 w 1466850"/>
                <a:gd name="connsiteY105" fmla="*/ 95250 h 1095375"/>
                <a:gd name="connsiteX106" fmla="*/ 316706 w 1466850"/>
                <a:gd name="connsiteY106" fmla="*/ 121444 h 1095375"/>
                <a:gd name="connsiteX107" fmla="*/ 302419 w 1466850"/>
                <a:gd name="connsiteY107" fmla="*/ 145256 h 1095375"/>
                <a:gd name="connsiteX108" fmla="*/ 247650 w 1466850"/>
                <a:gd name="connsiteY108" fmla="*/ 159544 h 1095375"/>
                <a:gd name="connsiteX109" fmla="*/ 214312 w 1466850"/>
                <a:gd name="connsiteY109" fmla="*/ 216694 h 1095375"/>
                <a:gd name="connsiteX110" fmla="*/ 183356 w 1466850"/>
                <a:gd name="connsiteY110" fmla="*/ 221456 h 1095375"/>
                <a:gd name="connsiteX111" fmla="*/ 183356 w 1466850"/>
                <a:gd name="connsiteY111" fmla="*/ 254794 h 1095375"/>
                <a:gd name="connsiteX112" fmla="*/ 161925 w 1466850"/>
                <a:gd name="connsiteY112" fmla="*/ 304800 h 1095375"/>
                <a:gd name="connsiteX113" fmla="*/ 140494 w 1466850"/>
                <a:gd name="connsiteY113" fmla="*/ 323850 h 1095375"/>
                <a:gd name="connsiteX114" fmla="*/ 71439 w 1466850"/>
                <a:gd name="connsiteY114" fmla="*/ 300039 h 1095375"/>
                <a:gd name="connsiteX115" fmla="*/ 59530 w 1466850"/>
                <a:gd name="connsiteY115" fmla="*/ 302418 h 1095375"/>
                <a:gd name="connsiteX116" fmla="*/ 30956 w 1466850"/>
                <a:gd name="connsiteY116" fmla="*/ 295274 h 1095375"/>
                <a:gd name="connsiteX0" fmla="*/ 30956 w 1466850"/>
                <a:gd name="connsiteY0" fmla="*/ 295274 h 1095375"/>
                <a:gd name="connsiteX1" fmla="*/ 19050 w 1466850"/>
                <a:gd name="connsiteY1" fmla="*/ 381000 h 1095375"/>
                <a:gd name="connsiteX2" fmla="*/ 19050 w 1466850"/>
                <a:gd name="connsiteY2" fmla="*/ 397669 h 1095375"/>
                <a:gd name="connsiteX3" fmla="*/ 0 w 1466850"/>
                <a:gd name="connsiteY3" fmla="*/ 459581 h 1095375"/>
                <a:gd name="connsiteX4" fmla="*/ 7144 w 1466850"/>
                <a:gd name="connsiteY4" fmla="*/ 497681 h 1095375"/>
                <a:gd name="connsiteX5" fmla="*/ 9525 w 1466850"/>
                <a:gd name="connsiteY5" fmla="*/ 535781 h 1095375"/>
                <a:gd name="connsiteX6" fmla="*/ 19050 w 1466850"/>
                <a:gd name="connsiteY6" fmla="*/ 583406 h 1095375"/>
                <a:gd name="connsiteX7" fmla="*/ 23812 w 1466850"/>
                <a:gd name="connsiteY7" fmla="*/ 688181 h 1095375"/>
                <a:gd name="connsiteX8" fmla="*/ 35719 w 1466850"/>
                <a:gd name="connsiteY8" fmla="*/ 747712 h 1095375"/>
                <a:gd name="connsiteX9" fmla="*/ 40481 w 1466850"/>
                <a:gd name="connsiteY9" fmla="*/ 778669 h 1095375"/>
                <a:gd name="connsiteX10" fmla="*/ 47625 w 1466850"/>
                <a:gd name="connsiteY10" fmla="*/ 831056 h 1095375"/>
                <a:gd name="connsiteX11" fmla="*/ 38100 w 1466850"/>
                <a:gd name="connsiteY11" fmla="*/ 919162 h 1095375"/>
                <a:gd name="connsiteX12" fmla="*/ 78581 w 1466850"/>
                <a:gd name="connsiteY12" fmla="*/ 1028700 h 1095375"/>
                <a:gd name="connsiteX13" fmla="*/ 71437 w 1466850"/>
                <a:gd name="connsiteY13" fmla="*/ 1095375 h 1095375"/>
                <a:gd name="connsiteX14" fmla="*/ 114300 w 1466850"/>
                <a:gd name="connsiteY14" fmla="*/ 1095375 h 1095375"/>
                <a:gd name="connsiteX15" fmla="*/ 242887 w 1466850"/>
                <a:gd name="connsiteY15" fmla="*/ 1092994 h 1095375"/>
                <a:gd name="connsiteX16" fmla="*/ 238125 w 1466850"/>
                <a:gd name="connsiteY16" fmla="*/ 1045369 h 1095375"/>
                <a:gd name="connsiteX17" fmla="*/ 230981 w 1466850"/>
                <a:gd name="connsiteY17" fmla="*/ 1035844 h 1095375"/>
                <a:gd name="connsiteX18" fmla="*/ 252412 w 1466850"/>
                <a:gd name="connsiteY18" fmla="*/ 1019175 h 1095375"/>
                <a:gd name="connsiteX19" fmla="*/ 314325 w 1466850"/>
                <a:gd name="connsiteY19" fmla="*/ 995362 h 1095375"/>
                <a:gd name="connsiteX20" fmla="*/ 311944 w 1466850"/>
                <a:gd name="connsiteY20" fmla="*/ 959644 h 1095375"/>
                <a:gd name="connsiteX21" fmla="*/ 326231 w 1466850"/>
                <a:gd name="connsiteY21" fmla="*/ 942975 h 1095375"/>
                <a:gd name="connsiteX22" fmla="*/ 452437 w 1466850"/>
                <a:gd name="connsiteY22" fmla="*/ 950119 h 1095375"/>
                <a:gd name="connsiteX23" fmla="*/ 464344 w 1466850"/>
                <a:gd name="connsiteY23" fmla="*/ 933450 h 1095375"/>
                <a:gd name="connsiteX24" fmla="*/ 476250 w 1466850"/>
                <a:gd name="connsiteY24" fmla="*/ 883444 h 1095375"/>
                <a:gd name="connsiteX25" fmla="*/ 488156 w 1466850"/>
                <a:gd name="connsiteY25" fmla="*/ 857250 h 1095375"/>
                <a:gd name="connsiteX26" fmla="*/ 526256 w 1466850"/>
                <a:gd name="connsiteY26" fmla="*/ 862012 h 1095375"/>
                <a:gd name="connsiteX27" fmla="*/ 545306 w 1466850"/>
                <a:gd name="connsiteY27" fmla="*/ 909637 h 1095375"/>
                <a:gd name="connsiteX28" fmla="*/ 566737 w 1466850"/>
                <a:gd name="connsiteY28" fmla="*/ 881062 h 1095375"/>
                <a:gd name="connsiteX29" fmla="*/ 621506 w 1466850"/>
                <a:gd name="connsiteY29" fmla="*/ 845344 h 1095375"/>
                <a:gd name="connsiteX30" fmla="*/ 709612 w 1466850"/>
                <a:gd name="connsiteY30" fmla="*/ 814387 h 1095375"/>
                <a:gd name="connsiteX31" fmla="*/ 716756 w 1466850"/>
                <a:gd name="connsiteY31" fmla="*/ 769144 h 1095375"/>
                <a:gd name="connsiteX32" fmla="*/ 742950 w 1466850"/>
                <a:gd name="connsiteY32" fmla="*/ 750094 h 1095375"/>
                <a:gd name="connsiteX33" fmla="*/ 785812 w 1466850"/>
                <a:gd name="connsiteY33" fmla="*/ 726281 h 1095375"/>
                <a:gd name="connsiteX34" fmla="*/ 800100 w 1466850"/>
                <a:gd name="connsiteY34" fmla="*/ 716756 h 1095375"/>
                <a:gd name="connsiteX35" fmla="*/ 862012 w 1466850"/>
                <a:gd name="connsiteY35" fmla="*/ 721519 h 1095375"/>
                <a:gd name="connsiteX36" fmla="*/ 883444 w 1466850"/>
                <a:gd name="connsiteY36" fmla="*/ 721519 h 1095375"/>
                <a:gd name="connsiteX37" fmla="*/ 892969 w 1466850"/>
                <a:gd name="connsiteY37" fmla="*/ 697706 h 1095375"/>
                <a:gd name="connsiteX38" fmla="*/ 892969 w 1466850"/>
                <a:gd name="connsiteY38" fmla="*/ 697706 h 1095375"/>
                <a:gd name="connsiteX39" fmla="*/ 921544 w 1466850"/>
                <a:gd name="connsiteY39" fmla="*/ 609600 h 1095375"/>
                <a:gd name="connsiteX40" fmla="*/ 909637 w 1466850"/>
                <a:gd name="connsiteY40" fmla="*/ 552450 h 1095375"/>
                <a:gd name="connsiteX41" fmla="*/ 928687 w 1466850"/>
                <a:gd name="connsiteY41" fmla="*/ 540544 h 1095375"/>
                <a:gd name="connsiteX42" fmla="*/ 973931 w 1466850"/>
                <a:gd name="connsiteY42" fmla="*/ 535781 h 1095375"/>
                <a:gd name="connsiteX43" fmla="*/ 1014412 w 1466850"/>
                <a:gd name="connsiteY43" fmla="*/ 447675 h 1095375"/>
                <a:gd name="connsiteX44" fmla="*/ 1038225 w 1466850"/>
                <a:gd name="connsiteY44" fmla="*/ 445294 h 1095375"/>
                <a:gd name="connsiteX45" fmla="*/ 1073944 w 1466850"/>
                <a:gd name="connsiteY45" fmla="*/ 476250 h 1095375"/>
                <a:gd name="connsiteX46" fmla="*/ 1112044 w 1466850"/>
                <a:gd name="connsiteY46" fmla="*/ 514350 h 1095375"/>
                <a:gd name="connsiteX47" fmla="*/ 1171575 w 1466850"/>
                <a:gd name="connsiteY47" fmla="*/ 540544 h 1095375"/>
                <a:gd name="connsiteX48" fmla="*/ 1219200 w 1466850"/>
                <a:gd name="connsiteY48" fmla="*/ 521494 h 1095375"/>
                <a:gd name="connsiteX49" fmla="*/ 1245394 w 1466850"/>
                <a:gd name="connsiteY49" fmla="*/ 502444 h 1095375"/>
                <a:gd name="connsiteX50" fmla="*/ 1278731 w 1466850"/>
                <a:gd name="connsiteY50" fmla="*/ 511969 h 1095375"/>
                <a:gd name="connsiteX51" fmla="*/ 1295400 w 1466850"/>
                <a:gd name="connsiteY51" fmla="*/ 531019 h 1095375"/>
                <a:gd name="connsiteX52" fmla="*/ 1273969 w 1466850"/>
                <a:gd name="connsiteY52" fmla="*/ 573881 h 1095375"/>
                <a:gd name="connsiteX53" fmla="*/ 1271587 w 1466850"/>
                <a:gd name="connsiteY53" fmla="*/ 602456 h 1095375"/>
                <a:gd name="connsiteX54" fmla="*/ 1285875 w 1466850"/>
                <a:gd name="connsiteY54" fmla="*/ 611981 h 1095375"/>
                <a:gd name="connsiteX55" fmla="*/ 1300162 w 1466850"/>
                <a:gd name="connsiteY55" fmla="*/ 628650 h 1095375"/>
                <a:gd name="connsiteX56" fmla="*/ 1321594 w 1466850"/>
                <a:gd name="connsiteY56" fmla="*/ 666750 h 1095375"/>
                <a:gd name="connsiteX57" fmla="*/ 1347787 w 1466850"/>
                <a:gd name="connsiteY57" fmla="*/ 681037 h 1095375"/>
                <a:gd name="connsiteX58" fmla="*/ 1371600 w 1466850"/>
                <a:gd name="connsiteY58" fmla="*/ 681037 h 1095375"/>
                <a:gd name="connsiteX59" fmla="*/ 1376362 w 1466850"/>
                <a:gd name="connsiteY59" fmla="*/ 628650 h 1095375"/>
                <a:gd name="connsiteX60" fmla="*/ 1395412 w 1466850"/>
                <a:gd name="connsiteY60" fmla="*/ 578644 h 1095375"/>
                <a:gd name="connsiteX61" fmla="*/ 1426369 w 1466850"/>
                <a:gd name="connsiteY61" fmla="*/ 571500 h 1095375"/>
                <a:gd name="connsiteX62" fmla="*/ 1466850 w 1466850"/>
                <a:gd name="connsiteY62" fmla="*/ 552450 h 1095375"/>
                <a:gd name="connsiteX63" fmla="*/ 1443037 w 1466850"/>
                <a:gd name="connsiteY63" fmla="*/ 509587 h 1095375"/>
                <a:gd name="connsiteX64" fmla="*/ 1414462 w 1466850"/>
                <a:gd name="connsiteY64" fmla="*/ 464344 h 1095375"/>
                <a:gd name="connsiteX65" fmla="*/ 1388269 w 1466850"/>
                <a:gd name="connsiteY65" fmla="*/ 438150 h 1095375"/>
                <a:gd name="connsiteX66" fmla="*/ 1404937 w 1466850"/>
                <a:gd name="connsiteY66" fmla="*/ 400050 h 1095375"/>
                <a:gd name="connsiteX67" fmla="*/ 1404937 w 1466850"/>
                <a:gd name="connsiteY67" fmla="*/ 383381 h 1095375"/>
                <a:gd name="connsiteX68" fmla="*/ 1431131 w 1466850"/>
                <a:gd name="connsiteY68" fmla="*/ 338137 h 1095375"/>
                <a:gd name="connsiteX69" fmla="*/ 1419225 w 1466850"/>
                <a:gd name="connsiteY69" fmla="*/ 264319 h 1095375"/>
                <a:gd name="connsiteX70" fmla="*/ 1438275 w 1466850"/>
                <a:gd name="connsiteY70" fmla="*/ 202406 h 1095375"/>
                <a:gd name="connsiteX71" fmla="*/ 1435894 w 1466850"/>
                <a:gd name="connsiteY71" fmla="*/ 173831 h 1095375"/>
                <a:gd name="connsiteX72" fmla="*/ 1404937 w 1466850"/>
                <a:gd name="connsiteY72" fmla="*/ 164306 h 1095375"/>
                <a:gd name="connsiteX73" fmla="*/ 1364456 w 1466850"/>
                <a:gd name="connsiteY73" fmla="*/ 154781 h 1095375"/>
                <a:gd name="connsiteX74" fmla="*/ 1293019 w 1466850"/>
                <a:gd name="connsiteY74" fmla="*/ 154781 h 1095375"/>
                <a:gd name="connsiteX75" fmla="*/ 1233487 w 1466850"/>
                <a:gd name="connsiteY75" fmla="*/ 121444 h 1095375"/>
                <a:gd name="connsiteX76" fmla="*/ 1207294 w 1466850"/>
                <a:gd name="connsiteY76" fmla="*/ 114300 h 1095375"/>
                <a:gd name="connsiteX77" fmla="*/ 1188244 w 1466850"/>
                <a:gd name="connsiteY77" fmla="*/ 126206 h 1095375"/>
                <a:gd name="connsiteX78" fmla="*/ 1133475 w 1466850"/>
                <a:gd name="connsiteY78" fmla="*/ 188119 h 1095375"/>
                <a:gd name="connsiteX79" fmla="*/ 1116806 w 1466850"/>
                <a:gd name="connsiteY79" fmla="*/ 188119 h 1095375"/>
                <a:gd name="connsiteX80" fmla="*/ 1078706 w 1466850"/>
                <a:gd name="connsiteY80" fmla="*/ 142875 h 1095375"/>
                <a:gd name="connsiteX81" fmla="*/ 1054894 w 1466850"/>
                <a:gd name="connsiteY81" fmla="*/ 138112 h 1095375"/>
                <a:gd name="connsiteX82" fmla="*/ 997744 w 1466850"/>
                <a:gd name="connsiteY82" fmla="*/ 157162 h 1095375"/>
                <a:gd name="connsiteX83" fmla="*/ 973931 w 1466850"/>
                <a:gd name="connsiteY83" fmla="*/ 178594 h 1095375"/>
                <a:gd name="connsiteX84" fmla="*/ 928687 w 1466850"/>
                <a:gd name="connsiteY84" fmla="*/ 173831 h 1095375"/>
                <a:gd name="connsiteX85" fmla="*/ 878681 w 1466850"/>
                <a:gd name="connsiteY85" fmla="*/ 164306 h 1095375"/>
                <a:gd name="connsiteX86" fmla="*/ 864394 w 1466850"/>
                <a:gd name="connsiteY86" fmla="*/ 83344 h 1095375"/>
                <a:gd name="connsiteX87" fmla="*/ 845344 w 1466850"/>
                <a:gd name="connsiteY87" fmla="*/ 69056 h 1095375"/>
                <a:gd name="connsiteX88" fmla="*/ 747712 w 1466850"/>
                <a:gd name="connsiteY88" fmla="*/ 119062 h 1095375"/>
                <a:gd name="connsiteX89" fmla="*/ 721519 w 1466850"/>
                <a:gd name="connsiteY89" fmla="*/ 140494 h 1095375"/>
                <a:gd name="connsiteX90" fmla="*/ 709612 w 1466850"/>
                <a:gd name="connsiteY90" fmla="*/ 190500 h 1095375"/>
                <a:gd name="connsiteX91" fmla="*/ 707231 w 1466850"/>
                <a:gd name="connsiteY91" fmla="*/ 195262 h 1095375"/>
                <a:gd name="connsiteX92" fmla="*/ 654844 w 1466850"/>
                <a:gd name="connsiteY92" fmla="*/ 190500 h 1095375"/>
                <a:gd name="connsiteX93" fmla="*/ 633412 w 1466850"/>
                <a:gd name="connsiteY93" fmla="*/ 180975 h 1095375"/>
                <a:gd name="connsiteX94" fmla="*/ 614362 w 1466850"/>
                <a:gd name="connsiteY94" fmla="*/ 142875 h 1095375"/>
                <a:gd name="connsiteX95" fmla="*/ 590550 w 1466850"/>
                <a:gd name="connsiteY95" fmla="*/ 130969 h 1095375"/>
                <a:gd name="connsiteX96" fmla="*/ 540544 w 1466850"/>
                <a:gd name="connsiteY96" fmla="*/ 161925 h 1095375"/>
                <a:gd name="connsiteX97" fmla="*/ 507206 w 1466850"/>
                <a:gd name="connsiteY97" fmla="*/ 154781 h 1095375"/>
                <a:gd name="connsiteX98" fmla="*/ 495300 w 1466850"/>
                <a:gd name="connsiteY98" fmla="*/ 123825 h 1095375"/>
                <a:gd name="connsiteX99" fmla="*/ 490537 w 1466850"/>
                <a:gd name="connsiteY99" fmla="*/ 114300 h 1095375"/>
                <a:gd name="connsiteX100" fmla="*/ 431006 w 1466850"/>
                <a:gd name="connsiteY100" fmla="*/ 97631 h 1095375"/>
                <a:gd name="connsiteX101" fmla="*/ 442912 w 1466850"/>
                <a:gd name="connsiteY101" fmla="*/ 33337 h 1095375"/>
                <a:gd name="connsiteX102" fmla="*/ 423862 w 1466850"/>
                <a:gd name="connsiteY102" fmla="*/ 19050 h 1095375"/>
                <a:gd name="connsiteX103" fmla="*/ 335756 w 1466850"/>
                <a:gd name="connsiteY103" fmla="*/ 0 h 1095375"/>
                <a:gd name="connsiteX104" fmla="*/ 302419 w 1466850"/>
                <a:gd name="connsiteY104" fmla="*/ 35719 h 1095375"/>
                <a:gd name="connsiteX105" fmla="*/ 266700 w 1466850"/>
                <a:gd name="connsiteY105" fmla="*/ 50006 h 1095375"/>
                <a:gd name="connsiteX106" fmla="*/ 271462 w 1466850"/>
                <a:gd name="connsiteY106" fmla="*/ 95250 h 1095375"/>
                <a:gd name="connsiteX107" fmla="*/ 316706 w 1466850"/>
                <a:gd name="connsiteY107" fmla="*/ 121444 h 1095375"/>
                <a:gd name="connsiteX108" fmla="*/ 302419 w 1466850"/>
                <a:gd name="connsiteY108" fmla="*/ 145256 h 1095375"/>
                <a:gd name="connsiteX109" fmla="*/ 247650 w 1466850"/>
                <a:gd name="connsiteY109" fmla="*/ 159544 h 1095375"/>
                <a:gd name="connsiteX110" fmla="*/ 214312 w 1466850"/>
                <a:gd name="connsiteY110" fmla="*/ 216694 h 1095375"/>
                <a:gd name="connsiteX111" fmla="*/ 183356 w 1466850"/>
                <a:gd name="connsiteY111" fmla="*/ 221456 h 1095375"/>
                <a:gd name="connsiteX112" fmla="*/ 183356 w 1466850"/>
                <a:gd name="connsiteY112" fmla="*/ 254794 h 1095375"/>
                <a:gd name="connsiteX113" fmla="*/ 161925 w 1466850"/>
                <a:gd name="connsiteY113" fmla="*/ 304800 h 1095375"/>
                <a:gd name="connsiteX114" fmla="*/ 140494 w 1466850"/>
                <a:gd name="connsiteY114" fmla="*/ 323850 h 1095375"/>
                <a:gd name="connsiteX115" fmla="*/ 71439 w 1466850"/>
                <a:gd name="connsiteY115" fmla="*/ 300039 h 1095375"/>
                <a:gd name="connsiteX116" fmla="*/ 59530 w 1466850"/>
                <a:gd name="connsiteY116" fmla="*/ 302418 h 1095375"/>
                <a:gd name="connsiteX117" fmla="*/ 30956 w 1466850"/>
                <a:gd name="connsiteY117" fmla="*/ 295274 h 1095375"/>
                <a:gd name="connsiteX0" fmla="*/ 30956 w 1466850"/>
                <a:gd name="connsiteY0" fmla="*/ 295274 h 1164431"/>
                <a:gd name="connsiteX1" fmla="*/ 19050 w 1466850"/>
                <a:gd name="connsiteY1" fmla="*/ 381000 h 1164431"/>
                <a:gd name="connsiteX2" fmla="*/ 19050 w 1466850"/>
                <a:gd name="connsiteY2" fmla="*/ 397669 h 1164431"/>
                <a:gd name="connsiteX3" fmla="*/ 0 w 1466850"/>
                <a:gd name="connsiteY3" fmla="*/ 459581 h 1164431"/>
                <a:gd name="connsiteX4" fmla="*/ 7144 w 1466850"/>
                <a:gd name="connsiteY4" fmla="*/ 497681 h 1164431"/>
                <a:gd name="connsiteX5" fmla="*/ 9525 w 1466850"/>
                <a:gd name="connsiteY5" fmla="*/ 535781 h 1164431"/>
                <a:gd name="connsiteX6" fmla="*/ 19050 w 1466850"/>
                <a:gd name="connsiteY6" fmla="*/ 583406 h 1164431"/>
                <a:gd name="connsiteX7" fmla="*/ 23812 w 1466850"/>
                <a:gd name="connsiteY7" fmla="*/ 688181 h 1164431"/>
                <a:gd name="connsiteX8" fmla="*/ 35719 w 1466850"/>
                <a:gd name="connsiteY8" fmla="*/ 747712 h 1164431"/>
                <a:gd name="connsiteX9" fmla="*/ 40481 w 1466850"/>
                <a:gd name="connsiteY9" fmla="*/ 778669 h 1164431"/>
                <a:gd name="connsiteX10" fmla="*/ 47625 w 1466850"/>
                <a:gd name="connsiteY10" fmla="*/ 831056 h 1164431"/>
                <a:gd name="connsiteX11" fmla="*/ 38100 w 1466850"/>
                <a:gd name="connsiteY11" fmla="*/ 919162 h 1164431"/>
                <a:gd name="connsiteX12" fmla="*/ 78581 w 1466850"/>
                <a:gd name="connsiteY12" fmla="*/ 1028700 h 1164431"/>
                <a:gd name="connsiteX13" fmla="*/ 71437 w 1466850"/>
                <a:gd name="connsiteY13" fmla="*/ 1095375 h 1164431"/>
                <a:gd name="connsiteX14" fmla="*/ 88106 w 1466850"/>
                <a:gd name="connsiteY14" fmla="*/ 1164431 h 1164431"/>
                <a:gd name="connsiteX15" fmla="*/ 242887 w 1466850"/>
                <a:gd name="connsiteY15" fmla="*/ 1092994 h 1164431"/>
                <a:gd name="connsiteX16" fmla="*/ 238125 w 1466850"/>
                <a:gd name="connsiteY16" fmla="*/ 1045369 h 1164431"/>
                <a:gd name="connsiteX17" fmla="*/ 230981 w 1466850"/>
                <a:gd name="connsiteY17" fmla="*/ 1035844 h 1164431"/>
                <a:gd name="connsiteX18" fmla="*/ 252412 w 1466850"/>
                <a:gd name="connsiteY18" fmla="*/ 1019175 h 1164431"/>
                <a:gd name="connsiteX19" fmla="*/ 314325 w 1466850"/>
                <a:gd name="connsiteY19" fmla="*/ 995362 h 1164431"/>
                <a:gd name="connsiteX20" fmla="*/ 311944 w 1466850"/>
                <a:gd name="connsiteY20" fmla="*/ 959644 h 1164431"/>
                <a:gd name="connsiteX21" fmla="*/ 326231 w 1466850"/>
                <a:gd name="connsiteY21" fmla="*/ 942975 h 1164431"/>
                <a:gd name="connsiteX22" fmla="*/ 452437 w 1466850"/>
                <a:gd name="connsiteY22" fmla="*/ 950119 h 1164431"/>
                <a:gd name="connsiteX23" fmla="*/ 464344 w 1466850"/>
                <a:gd name="connsiteY23" fmla="*/ 933450 h 1164431"/>
                <a:gd name="connsiteX24" fmla="*/ 476250 w 1466850"/>
                <a:gd name="connsiteY24" fmla="*/ 883444 h 1164431"/>
                <a:gd name="connsiteX25" fmla="*/ 488156 w 1466850"/>
                <a:gd name="connsiteY25" fmla="*/ 857250 h 1164431"/>
                <a:gd name="connsiteX26" fmla="*/ 526256 w 1466850"/>
                <a:gd name="connsiteY26" fmla="*/ 862012 h 1164431"/>
                <a:gd name="connsiteX27" fmla="*/ 545306 w 1466850"/>
                <a:gd name="connsiteY27" fmla="*/ 909637 h 1164431"/>
                <a:gd name="connsiteX28" fmla="*/ 566737 w 1466850"/>
                <a:gd name="connsiteY28" fmla="*/ 881062 h 1164431"/>
                <a:gd name="connsiteX29" fmla="*/ 621506 w 1466850"/>
                <a:gd name="connsiteY29" fmla="*/ 845344 h 1164431"/>
                <a:gd name="connsiteX30" fmla="*/ 709612 w 1466850"/>
                <a:gd name="connsiteY30" fmla="*/ 814387 h 1164431"/>
                <a:gd name="connsiteX31" fmla="*/ 716756 w 1466850"/>
                <a:gd name="connsiteY31" fmla="*/ 769144 h 1164431"/>
                <a:gd name="connsiteX32" fmla="*/ 742950 w 1466850"/>
                <a:gd name="connsiteY32" fmla="*/ 750094 h 1164431"/>
                <a:gd name="connsiteX33" fmla="*/ 785812 w 1466850"/>
                <a:gd name="connsiteY33" fmla="*/ 726281 h 1164431"/>
                <a:gd name="connsiteX34" fmla="*/ 800100 w 1466850"/>
                <a:gd name="connsiteY34" fmla="*/ 716756 h 1164431"/>
                <a:gd name="connsiteX35" fmla="*/ 862012 w 1466850"/>
                <a:gd name="connsiteY35" fmla="*/ 721519 h 1164431"/>
                <a:gd name="connsiteX36" fmla="*/ 883444 w 1466850"/>
                <a:gd name="connsiteY36" fmla="*/ 721519 h 1164431"/>
                <a:gd name="connsiteX37" fmla="*/ 892969 w 1466850"/>
                <a:gd name="connsiteY37" fmla="*/ 697706 h 1164431"/>
                <a:gd name="connsiteX38" fmla="*/ 892969 w 1466850"/>
                <a:gd name="connsiteY38" fmla="*/ 697706 h 1164431"/>
                <a:gd name="connsiteX39" fmla="*/ 921544 w 1466850"/>
                <a:gd name="connsiteY39" fmla="*/ 609600 h 1164431"/>
                <a:gd name="connsiteX40" fmla="*/ 909637 w 1466850"/>
                <a:gd name="connsiteY40" fmla="*/ 552450 h 1164431"/>
                <a:gd name="connsiteX41" fmla="*/ 928687 w 1466850"/>
                <a:gd name="connsiteY41" fmla="*/ 540544 h 1164431"/>
                <a:gd name="connsiteX42" fmla="*/ 973931 w 1466850"/>
                <a:gd name="connsiteY42" fmla="*/ 535781 h 1164431"/>
                <a:gd name="connsiteX43" fmla="*/ 1014412 w 1466850"/>
                <a:gd name="connsiteY43" fmla="*/ 447675 h 1164431"/>
                <a:gd name="connsiteX44" fmla="*/ 1038225 w 1466850"/>
                <a:gd name="connsiteY44" fmla="*/ 445294 h 1164431"/>
                <a:gd name="connsiteX45" fmla="*/ 1073944 w 1466850"/>
                <a:gd name="connsiteY45" fmla="*/ 476250 h 1164431"/>
                <a:gd name="connsiteX46" fmla="*/ 1112044 w 1466850"/>
                <a:gd name="connsiteY46" fmla="*/ 514350 h 1164431"/>
                <a:gd name="connsiteX47" fmla="*/ 1171575 w 1466850"/>
                <a:gd name="connsiteY47" fmla="*/ 540544 h 1164431"/>
                <a:gd name="connsiteX48" fmla="*/ 1219200 w 1466850"/>
                <a:gd name="connsiteY48" fmla="*/ 521494 h 1164431"/>
                <a:gd name="connsiteX49" fmla="*/ 1245394 w 1466850"/>
                <a:gd name="connsiteY49" fmla="*/ 502444 h 1164431"/>
                <a:gd name="connsiteX50" fmla="*/ 1278731 w 1466850"/>
                <a:gd name="connsiteY50" fmla="*/ 511969 h 1164431"/>
                <a:gd name="connsiteX51" fmla="*/ 1295400 w 1466850"/>
                <a:gd name="connsiteY51" fmla="*/ 531019 h 1164431"/>
                <a:gd name="connsiteX52" fmla="*/ 1273969 w 1466850"/>
                <a:gd name="connsiteY52" fmla="*/ 573881 h 1164431"/>
                <a:gd name="connsiteX53" fmla="*/ 1271587 w 1466850"/>
                <a:gd name="connsiteY53" fmla="*/ 602456 h 1164431"/>
                <a:gd name="connsiteX54" fmla="*/ 1285875 w 1466850"/>
                <a:gd name="connsiteY54" fmla="*/ 611981 h 1164431"/>
                <a:gd name="connsiteX55" fmla="*/ 1300162 w 1466850"/>
                <a:gd name="connsiteY55" fmla="*/ 628650 h 1164431"/>
                <a:gd name="connsiteX56" fmla="*/ 1321594 w 1466850"/>
                <a:gd name="connsiteY56" fmla="*/ 666750 h 1164431"/>
                <a:gd name="connsiteX57" fmla="*/ 1347787 w 1466850"/>
                <a:gd name="connsiteY57" fmla="*/ 681037 h 1164431"/>
                <a:gd name="connsiteX58" fmla="*/ 1371600 w 1466850"/>
                <a:gd name="connsiteY58" fmla="*/ 681037 h 1164431"/>
                <a:gd name="connsiteX59" fmla="*/ 1376362 w 1466850"/>
                <a:gd name="connsiteY59" fmla="*/ 628650 h 1164431"/>
                <a:gd name="connsiteX60" fmla="*/ 1395412 w 1466850"/>
                <a:gd name="connsiteY60" fmla="*/ 578644 h 1164431"/>
                <a:gd name="connsiteX61" fmla="*/ 1426369 w 1466850"/>
                <a:gd name="connsiteY61" fmla="*/ 571500 h 1164431"/>
                <a:gd name="connsiteX62" fmla="*/ 1466850 w 1466850"/>
                <a:gd name="connsiteY62" fmla="*/ 552450 h 1164431"/>
                <a:gd name="connsiteX63" fmla="*/ 1443037 w 1466850"/>
                <a:gd name="connsiteY63" fmla="*/ 509587 h 1164431"/>
                <a:gd name="connsiteX64" fmla="*/ 1414462 w 1466850"/>
                <a:gd name="connsiteY64" fmla="*/ 464344 h 1164431"/>
                <a:gd name="connsiteX65" fmla="*/ 1388269 w 1466850"/>
                <a:gd name="connsiteY65" fmla="*/ 438150 h 1164431"/>
                <a:gd name="connsiteX66" fmla="*/ 1404937 w 1466850"/>
                <a:gd name="connsiteY66" fmla="*/ 400050 h 1164431"/>
                <a:gd name="connsiteX67" fmla="*/ 1404937 w 1466850"/>
                <a:gd name="connsiteY67" fmla="*/ 383381 h 1164431"/>
                <a:gd name="connsiteX68" fmla="*/ 1431131 w 1466850"/>
                <a:gd name="connsiteY68" fmla="*/ 338137 h 1164431"/>
                <a:gd name="connsiteX69" fmla="*/ 1419225 w 1466850"/>
                <a:gd name="connsiteY69" fmla="*/ 264319 h 1164431"/>
                <a:gd name="connsiteX70" fmla="*/ 1438275 w 1466850"/>
                <a:gd name="connsiteY70" fmla="*/ 202406 h 1164431"/>
                <a:gd name="connsiteX71" fmla="*/ 1435894 w 1466850"/>
                <a:gd name="connsiteY71" fmla="*/ 173831 h 1164431"/>
                <a:gd name="connsiteX72" fmla="*/ 1404937 w 1466850"/>
                <a:gd name="connsiteY72" fmla="*/ 164306 h 1164431"/>
                <a:gd name="connsiteX73" fmla="*/ 1364456 w 1466850"/>
                <a:gd name="connsiteY73" fmla="*/ 154781 h 1164431"/>
                <a:gd name="connsiteX74" fmla="*/ 1293019 w 1466850"/>
                <a:gd name="connsiteY74" fmla="*/ 154781 h 1164431"/>
                <a:gd name="connsiteX75" fmla="*/ 1233487 w 1466850"/>
                <a:gd name="connsiteY75" fmla="*/ 121444 h 1164431"/>
                <a:gd name="connsiteX76" fmla="*/ 1207294 w 1466850"/>
                <a:gd name="connsiteY76" fmla="*/ 114300 h 1164431"/>
                <a:gd name="connsiteX77" fmla="*/ 1188244 w 1466850"/>
                <a:gd name="connsiteY77" fmla="*/ 126206 h 1164431"/>
                <a:gd name="connsiteX78" fmla="*/ 1133475 w 1466850"/>
                <a:gd name="connsiteY78" fmla="*/ 188119 h 1164431"/>
                <a:gd name="connsiteX79" fmla="*/ 1116806 w 1466850"/>
                <a:gd name="connsiteY79" fmla="*/ 188119 h 1164431"/>
                <a:gd name="connsiteX80" fmla="*/ 1078706 w 1466850"/>
                <a:gd name="connsiteY80" fmla="*/ 142875 h 1164431"/>
                <a:gd name="connsiteX81" fmla="*/ 1054894 w 1466850"/>
                <a:gd name="connsiteY81" fmla="*/ 138112 h 1164431"/>
                <a:gd name="connsiteX82" fmla="*/ 997744 w 1466850"/>
                <a:gd name="connsiteY82" fmla="*/ 157162 h 1164431"/>
                <a:gd name="connsiteX83" fmla="*/ 973931 w 1466850"/>
                <a:gd name="connsiteY83" fmla="*/ 178594 h 1164431"/>
                <a:gd name="connsiteX84" fmla="*/ 928687 w 1466850"/>
                <a:gd name="connsiteY84" fmla="*/ 173831 h 1164431"/>
                <a:gd name="connsiteX85" fmla="*/ 878681 w 1466850"/>
                <a:gd name="connsiteY85" fmla="*/ 164306 h 1164431"/>
                <a:gd name="connsiteX86" fmla="*/ 864394 w 1466850"/>
                <a:gd name="connsiteY86" fmla="*/ 83344 h 1164431"/>
                <a:gd name="connsiteX87" fmla="*/ 845344 w 1466850"/>
                <a:gd name="connsiteY87" fmla="*/ 69056 h 1164431"/>
                <a:gd name="connsiteX88" fmla="*/ 747712 w 1466850"/>
                <a:gd name="connsiteY88" fmla="*/ 119062 h 1164431"/>
                <a:gd name="connsiteX89" fmla="*/ 721519 w 1466850"/>
                <a:gd name="connsiteY89" fmla="*/ 140494 h 1164431"/>
                <a:gd name="connsiteX90" fmla="*/ 709612 w 1466850"/>
                <a:gd name="connsiteY90" fmla="*/ 190500 h 1164431"/>
                <a:gd name="connsiteX91" fmla="*/ 707231 w 1466850"/>
                <a:gd name="connsiteY91" fmla="*/ 195262 h 1164431"/>
                <a:gd name="connsiteX92" fmla="*/ 654844 w 1466850"/>
                <a:gd name="connsiteY92" fmla="*/ 190500 h 1164431"/>
                <a:gd name="connsiteX93" fmla="*/ 633412 w 1466850"/>
                <a:gd name="connsiteY93" fmla="*/ 180975 h 1164431"/>
                <a:gd name="connsiteX94" fmla="*/ 614362 w 1466850"/>
                <a:gd name="connsiteY94" fmla="*/ 142875 h 1164431"/>
                <a:gd name="connsiteX95" fmla="*/ 590550 w 1466850"/>
                <a:gd name="connsiteY95" fmla="*/ 130969 h 1164431"/>
                <a:gd name="connsiteX96" fmla="*/ 540544 w 1466850"/>
                <a:gd name="connsiteY96" fmla="*/ 161925 h 1164431"/>
                <a:gd name="connsiteX97" fmla="*/ 507206 w 1466850"/>
                <a:gd name="connsiteY97" fmla="*/ 154781 h 1164431"/>
                <a:gd name="connsiteX98" fmla="*/ 495300 w 1466850"/>
                <a:gd name="connsiteY98" fmla="*/ 123825 h 1164431"/>
                <a:gd name="connsiteX99" fmla="*/ 490537 w 1466850"/>
                <a:gd name="connsiteY99" fmla="*/ 114300 h 1164431"/>
                <a:gd name="connsiteX100" fmla="*/ 431006 w 1466850"/>
                <a:gd name="connsiteY100" fmla="*/ 97631 h 1164431"/>
                <a:gd name="connsiteX101" fmla="*/ 442912 w 1466850"/>
                <a:gd name="connsiteY101" fmla="*/ 33337 h 1164431"/>
                <a:gd name="connsiteX102" fmla="*/ 423862 w 1466850"/>
                <a:gd name="connsiteY102" fmla="*/ 19050 h 1164431"/>
                <a:gd name="connsiteX103" fmla="*/ 335756 w 1466850"/>
                <a:gd name="connsiteY103" fmla="*/ 0 h 1164431"/>
                <a:gd name="connsiteX104" fmla="*/ 302419 w 1466850"/>
                <a:gd name="connsiteY104" fmla="*/ 35719 h 1164431"/>
                <a:gd name="connsiteX105" fmla="*/ 266700 w 1466850"/>
                <a:gd name="connsiteY105" fmla="*/ 50006 h 1164431"/>
                <a:gd name="connsiteX106" fmla="*/ 271462 w 1466850"/>
                <a:gd name="connsiteY106" fmla="*/ 95250 h 1164431"/>
                <a:gd name="connsiteX107" fmla="*/ 316706 w 1466850"/>
                <a:gd name="connsiteY107" fmla="*/ 121444 h 1164431"/>
                <a:gd name="connsiteX108" fmla="*/ 302419 w 1466850"/>
                <a:gd name="connsiteY108" fmla="*/ 145256 h 1164431"/>
                <a:gd name="connsiteX109" fmla="*/ 247650 w 1466850"/>
                <a:gd name="connsiteY109" fmla="*/ 159544 h 1164431"/>
                <a:gd name="connsiteX110" fmla="*/ 214312 w 1466850"/>
                <a:gd name="connsiteY110" fmla="*/ 216694 h 1164431"/>
                <a:gd name="connsiteX111" fmla="*/ 183356 w 1466850"/>
                <a:gd name="connsiteY111" fmla="*/ 221456 h 1164431"/>
                <a:gd name="connsiteX112" fmla="*/ 183356 w 1466850"/>
                <a:gd name="connsiteY112" fmla="*/ 254794 h 1164431"/>
                <a:gd name="connsiteX113" fmla="*/ 161925 w 1466850"/>
                <a:gd name="connsiteY113" fmla="*/ 304800 h 1164431"/>
                <a:gd name="connsiteX114" fmla="*/ 140494 w 1466850"/>
                <a:gd name="connsiteY114" fmla="*/ 323850 h 1164431"/>
                <a:gd name="connsiteX115" fmla="*/ 71439 w 1466850"/>
                <a:gd name="connsiteY115" fmla="*/ 300039 h 1164431"/>
                <a:gd name="connsiteX116" fmla="*/ 59530 w 1466850"/>
                <a:gd name="connsiteY116" fmla="*/ 302418 h 1164431"/>
                <a:gd name="connsiteX117" fmla="*/ 30956 w 1466850"/>
                <a:gd name="connsiteY117" fmla="*/ 295274 h 1164431"/>
                <a:gd name="connsiteX0" fmla="*/ 30956 w 1466850"/>
                <a:gd name="connsiteY0" fmla="*/ 295274 h 1164431"/>
                <a:gd name="connsiteX1" fmla="*/ 19050 w 1466850"/>
                <a:gd name="connsiteY1" fmla="*/ 381000 h 1164431"/>
                <a:gd name="connsiteX2" fmla="*/ 19050 w 1466850"/>
                <a:gd name="connsiteY2" fmla="*/ 397669 h 1164431"/>
                <a:gd name="connsiteX3" fmla="*/ 0 w 1466850"/>
                <a:gd name="connsiteY3" fmla="*/ 459581 h 1164431"/>
                <a:gd name="connsiteX4" fmla="*/ 7144 w 1466850"/>
                <a:gd name="connsiteY4" fmla="*/ 497681 h 1164431"/>
                <a:gd name="connsiteX5" fmla="*/ 9525 w 1466850"/>
                <a:gd name="connsiteY5" fmla="*/ 535781 h 1164431"/>
                <a:gd name="connsiteX6" fmla="*/ 19050 w 1466850"/>
                <a:gd name="connsiteY6" fmla="*/ 583406 h 1164431"/>
                <a:gd name="connsiteX7" fmla="*/ 23812 w 1466850"/>
                <a:gd name="connsiteY7" fmla="*/ 688181 h 1164431"/>
                <a:gd name="connsiteX8" fmla="*/ 35719 w 1466850"/>
                <a:gd name="connsiteY8" fmla="*/ 747712 h 1164431"/>
                <a:gd name="connsiteX9" fmla="*/ 40481 w 1466850"/>
                <a:gd name="connsiteY9" fmla="*/ 778669 h 1164431"/>
                <a:gd name="connsiteX10" fmla="*/ 47625 w 1466850"/>
                <a:gd name="connsiteY10" fmla="*/ 831056 h 1164431"/>
                <a:gd name="connsiteX11" fmla="*/ 38100 w 1466850"/>
                <a:gd name="connsiteY11" fmla="*/ 919162 h 1164431"/>
                <a:gd name="connsiteX12" fmla="*/ 78581 w 1466850"/>
                <a:gd name="connsiteY12" fmla="*/ 1028700 h 1164431"/>
                <a:gd name="connsiteX13" fmla="*/ 71437 w 1466850"/>
                <a:gd name="connsiteY13" fmla="*/ 1095375 h 1164431"/>
                <a:gd name="connsiteX14" fmla="*/ 88106 w 1466850"/>
                <a:gd name="connsiteY14" fmla="*/ 1164431 h 1164431"/>
                <a:gd name="connsiteX15" fmla="*/ 128587 w 1466850"/>
                <a:gd name="connsiteY15" fmla="*/ 1145381 h 1164431"/>
                <a:gd name="connsiteX16" fmla="*/ 242887 w 1466850"/>
                <a:gd name="connsiteY16" fmla="*/ 1092994 h 1164431"/>
                <a:gd name="connsiteX17" fmla="*/ 238125 w 1466850"/>
                <a:gd name="connsiteY17" fmla="*/ 1045369 h 1164431"/>
                <a:gd name="connsiteX18" fmla="*/ 230981 w 1466850"/>
                <a:gd name="connsiteY18" fmla="*/ 1035844 h 1164431"/>
                <a:gd name="connsiteX19" fmla="*/ 252412 w 1466850"/>
                <a:gd name="connsiteY19" fmla="*/ 1019175 h 1164431"/>
                <a:gd name="connsiteX20" fmla="*/ 314325 w 1466850"/>
                <a:gd name="connsiteY20" fmla="*/ 995362 h 1164431"/>
                <a:gd name="connsiteX21" fmla="*/ 311944 w 1466850"/>
                <a:gd name="connsiteY21" fmla="*/ 959644 h 1164431"/>
                <a:gd name="connsiteX22" fmla="*/ 326231 w 1466850"/>
                <a:gd name="connsiteY22" fmla="*/ 942975 h 1164431"/>
                <a:gd name="connsiteX23" fmla="*/ 452437 w 1466850"/>
                <a:gd name="connsiteY23" fmla="*/ 950119 h 1164431"/>
                <a:gd name="connsiteX24" fmla="*/ 464344 w 1466850"/>
                <a:gd name="connsiteY24" fmla="*/ 933450 h 1164431"/>
                <a:gd name="connsiteX25" fmla="*/ 476250 w 1466850"/>
                <a:gd name="connsiteY25" fmla="*/ 883444 h 1164431"/>
                <a:gd name="connsiteX26" fmla="*/ 488156 w 1466850"/>
                <a:gd name="connsiteY26" fmla="*/ 857250 h 1164431"/>
                <a:gd name="connsiteX27" fmla="*/ 526256 w 1466850"/>
                <a:gd name="connsiteY27" fmla="*/ 862012 h 1164431"/>
                <a:gd name="connsiteX28" fmla="*/ 545306 w 1466850"/>
                <a:gd name="connsiteY28" fmla="*/ 909637 h 1164431"/>
                <a:gd name="connsiteX29" fmla="*/ 566737 w 1466850"/>
                <a:gd name="connsiteY29" fmla="*/ 881062 h 1164431"/>
                <a:gd name="connsiteX30" fmla="*/ 621506 w 1466850"/>
                <a:gd name="connsiteY30" fmla="*/ 845344 h 1164431"/>
                <a:gd name="connsiteX31" fmla="*/ 709612 w 1466850"/>
                <a:gd name="connsiteY31" fmla="*/ 814387 h 1164431"/>
                <a:gd name="connsiteX32" fmla="*/ 716756 w 1466850"/>
                <a:gd name="connsiteY32" fmla="*/ 769144 h 1164431"/>
                <a:gd name="connsiteX33" fmla="*/ 742950 w 1466850"/>
                <a:gd name="connsiteY33" fmla="*/ 750094 h 1164431"/>
                <a:gd name="connsiteX34" fmla="*/ 785812 w 1466850"/>
                <a:gd name="connsiteY34" fmla="*/ 726281 h 1164431"/>
                <a:gd name="connsiteX35" fmla="*/ 800100 w 1466850"/>
                <a:gd name="connsiteY35" fmla="*/ 716756 h 1164431"/>
                <a:gd name="connsiteX36" fmla="*/ 862012 w 1466850"/>
                <a:gd name="connsiteY36" fmla="*/ 721519 h 1164431"/>
                <a:gd name="connsiteX37" fmla="*/ 883444 w 1466850"/>
                <a:gd name="connsiteY37" fmla="*/ 721519 h 1164431"/>
                <a:gd name="connsiteX38" fmla="*/ 892969 w 1466850"/>
                <a:gd name="connsiteY38" fmla="*/ 697706 h 1164431"/>
                <a:gd name="connsiteX39" fmla="*/ 892969 w 1466850"/>
                <a:gd name="connsiteY39" fmla="*/ 697706 h 1164431"/>
                <a:gd name="connsiteX40" fmla="*/ 921544 w 1466850"/>
                <a:gd name="connsiteY40" fmla="*/ 609600 h 1164431"/>
                <a:gd name="connsiteX41" fmla="*/ 909637 w 1466850"/>
                <a:gd name="connsiteY41" fmla="*/ 552450 h 1164431"/>
                <a:gd name="connsiteX42" fmla="*/ 928687 w 1466850"/>
                <a:gd name="connsiteY42" fmla="*/ 540544 h 1164431"/>
                <a:gd name="connsiteX43" fmla="*/ 973931 w 1466850"/>
                <a:gd name="connsiteY43" fmla="*/ 535781 h 1164431"/>
                <a:gd name="connsiteX44" fmla="*/ 1014412 w 1466850"/>
                <a:gd name="connsiteY44" fmla="*/ 447675 h 1164431"/>
                <a:gd name="connsiteX45" fmla="*/ 1038225 w 1466850"/>
                <a:gd name="connsiteY45" fmla="*/ 445294 h 1164431"/>
                <a:gd name="connsiteX46" fmla="*/ 1073944 w 1466850"/>
                <a:gd name="connsiteY46" fmla="*/ 476250 h 1164431"/>
                <a:gd name="connsiteX47" fmla="*/ 1112044 w 1466850"/>
                <a:gd name="connsiteY47" fmla="*/ 514350 h 1164431"/>
                <a:gd name="connsiteX48" fmla="*/ 1171575 w 1466850"/>
                <a:gd name="connsiteY48" fmla="*/ 540544 h 1164431"/>
                <a:gd name="connsiteX49" fmla="*/ 1219200 w 1466850"/>
                <a:gd name="connsiteY49" fmla="*/ 521494 h 1164431"/>
                <a:gd name="connsiteX50" fmla="*/ 1245394 w 1466850"/>
                <a:gd name="connsiteY50" fmla="*/ 502444 h 1164431"/>
                <a:gd name="connsiteX51" fmla="*/ 1278731 w 1466850"/>
                <a:gd name="connsiteY51" fmla="*/ 511969 h 1164431"/>
                <a:gd name="connsiteX52" fmla="*/ 1295400 w 1466850"/>
                <a:gd name="connsiteY52" fmla="*/ 531019 h 1164431"/>
                <a:gd name="connsiteX53" fmla="*/ 1273969 w 1466850"/>
                <a:gd name="connsiteY53" fmla="*/ 573881 h 1164431"/>
                <a:gd name="connsiteX54" fmla="*/ 1271587 w 1466850"/>
                <a:gd name="connsiteY54" fmla="*/ 602456 h 1164431"/>
                <a:gd name="connsiteX55" fmla="*/ 1285875 w 1466850"/>
                <a:gd name="connsiteY55" fmla="*/ 611981 h 1164431"/>
                <a:gd name="connsiteX56" fmla="*/ 1300162 w 1466850"/>
                <a:gd name="connsiteY56" fmla="*/ 628650 h 1164431"/>
                <a:gd name="connsiteX57" fmla="*/ 1321594 w 1466850"/>
                <a:gd name="connsiteY57" fmla="*/ 666750 h 1164431"/>
                <a:gd name="connsiteX58" fmla="*/ 1347787 w 1466850"/>
                <a:gd name="connsiteY58" fmla="*/ 681037 h 1164431"/>
                <a:gd name="connsiteX59" fmla="*/ 1371600 w 1466850"/>
                <a:gd name="connsiteY59" fmla="*/ 681037 h 1164431"/>
                <a:gd name="connsiteX60" fmla="*/ 1376362 w 1466850"/>
                <a:gd name="connsiteY60" fmla="*/ 628650 h 1164431"/>
                <a:gd name="connsiteX61" fmla="*/ 1395412 w 1466850"/>
                <a:gd name="connsiteY61" fmla="*/ 578644 h 1164431"/>
                <a:gd name="connsiteX62" fmla="*/ 1426369 w 1466850"/>
                <a:gd name="connsiteY62" fmla="*/ 571500 h 1164431"/>
                <a:gd name="connsiteX63" fmla="*/ 1466850 w 1466850"/>
                <a:gd name="connsiteY63" fmla="*/ 552450 h 1164431"/>
                <a:gd name="connsiteX64" fmla="*/ 1443037 w 1466850"/>
                <a:gd name="connsiteY64" fmla="*/ 509587 h 1164431"/>
                <a:gd name="connsiteX65" fmla="*/ 1414462 w 1466850"/>
                <a:gd name="connsiteY65" fmla="*/ 464344 h 1164431"/>
                <a:gd name="connsiteX66" fmla="*/ 1388269 w 1466850"/>
                <a:gd name="connsiteY66" fmla="*/ 438150 h 1164431"/>
                <a:gd name="connsiteX67" fmla="*/ 1404937 w 1466850"/>
                <a:gd name="connsiteY67" fmla="*/ 400050 h 1164431"/>
                <a:gd name="connsiteX68" fmla="*/ 1404937 w 1466850"/>
                <a:gd name="connsiteY68" fmla="*/ 383381 h 1164431"/>
                <a:gd name="connsiteX69" fmla="*/ 1431131 w 1466850"/>
                <a:gd name="connsiteY69" fmla="*/ 338137 h 1164431"/>
                <a:gd name="connsiteX70" fmla="*/ 1419225 w 1466850"/>
                <a:gd name="connsiteY70" fmla="*/ 264319 h 1164431"/>
                <a:gd name="connsiteX71" fmla="*/ 1438275 w 1466850"/>
                <a:gd name="connsiteY71" fmla="*/ 202406 h 1164431"/>
                <a:gd name="connsiteX72" fmla="*/ 1435894 w 1466850"/>
                <a:gd name="connsiteY72" fmla="*/ 173831 h 1164431"/>
                <a:gd name="connsiteX73" fmla="*/ 1404937 w 1466850"/>
                <a:gd name="connsiteY73" fmla="*/ 164306 h 1164431"/>
                <a:gd name="connsiteX74" fmla="*/ 1364456 w 1466850"/>
                <a:gd name="connsiteY74" fmla="*/ 154781 h 1164431"/>
                <a:gd name="connsiteX75" fmla="*/ 1293019 w 1466850"/>
                <a:gd name="connsiteY75" fmla="*/ 154781 h 1164431"/>
                <a:gd name="connsiteX76" fmla="*/ 1233487 w 1466850"/>
                <a:gd name="connsiteY76" fmla="*/ 121444 h 1164431"/>
                <a:gd name="connsiteX77" fmla="*/ 1207294 w 1466850"/>
                <a:gd name="connsiteY77" fmla="*/ 114300 h 1164431"/>
                <a:gd name="connsiteX78" fmla="*/ 1188244 w 1466850"/>
                <a:gd name="connsiteY78" fmla="*/ 126206 h 1164431"/>
                <a:gd name="connsiteX79" fmla="*/ 1133475 w 1466850"/>
                <a:gd name="connsiteY79" fmla="*/ 188119 h 1164431"/>
                <a:gd name="connsiteX80" fmla="*/ 1116806 w 1466850"/>
                <a:gd name="connsiteY80" fmla="*/ 188119 h 1164431"/>
                <a:gd name="connsiteX81" fmla="*/ 1078706 w 1466850"/>
                <a:gd name="connsiteY81" fmla="*/ 142875 h 1164431"/>
                <a:gd name="connsiteX82" fmla="*/ 1054894 w 1466850"/>
                <a:gd name="connsiteY82" fmla="*/ 138112 h 1164431"/>
                <a:gd name="connsiteX83" fmla="*/ 997744 w 1466850"/>
                <a:gd name="connsiteY83" fmla="*/ 157162 h 1164431"/>
                <a:gd name="connsiteX84" fmla="*/ 973931 w 1466850"/>
                <a:gd name="connsiteY84" fmla="*/ 178594 h 1164431"/>
                <a:gd name="connsiteX85" fmla="*/ 928687 w 1466850"/>
                <a:gd name="connsiteY85" fmla="*/ 173831 h 1164431"/>
                <a:gd name="connsiteX86" fmla="*/ 878681 w 1466850"/>
                <a:gd name="connsiteY86" fmla="*/ 164306 h 1164431"/>
                <a:gd name="connsiteX87" fmla="*/ 864394 w 1466850"/>
                <a:gd name="connsiteY87" fmla="*/ 83344 h 1164431"/>
                <a:gd name="connsiteX88" fmla="*/ 845344 w 1466850"/>
                <a:gd name="connsiteY88" fmla="*/ 69056 h 1164431"/>
                <a:gd name="connsiteX89" fmla="*/ 747712 w 1466850"/>
                <a:gd name="connsiteY89" fmla="*/ 119062 h 1164431"/>
                <a:gd name="connsiteX90" fmla="*/ 721519 w 1466850"/>
                <a:gd name="connsiteY90" fmla="*/ 140494 h 1164431"/>
                <a:gd name="connsiteX91" fmla="*/ 709612 w 1466850"/>
                <a:gd name="connsiteY91" fmla="*/ 190500 h 1164431"/>
                <a:gd name="connsiteX92" fmla="*/ 707231 w 1466850"/>
                <a:gd name="connsiteY92" fmla="*/ 195262 h 1164431"/>
                <a:gd name="connsiteX93" fmla="*/ 654844 w 1466850"/>
                <a:gd name="connsiteY93" fmla="*/ 190500 h 1164431"/>
                <a:gd name="connsiteX94" fmla="*/ 633412 w 1466850"/>
                <a:gd name="connsiteY94" fmla="*/ 180975 h 1164431"/>
                <a:gd name="connsiteX95" fmla="*/ 614362 w 1466850"/>
                <a:gd name="connsiteY95" fmla="*/ 142875 h 1164431"/>
                <a:gd name="connsiteX96" fmla="*/ 590550 w 1466850"/>
                <a:gd name="connsiteY96" fmla="*/ 130969 h 1164431"/>
                <a:gd name="connsiteX97" fmla="*/ 540544 w 1466850"/>
                <a:gd name="connsiteY97" fmla="*/ 161925 h 1164431"/>
                <a:gd name="connsiteX98" fmla="*/ 507206 w 1466850"/>
                <a:gd name="connsiteY98" fmla="*/ 154781 h 1164431"/>
                <a:gd name="connsiteX99" fmla="*/ 495300 w 1466850"/>
                <a:gd name="connsiteY99" fmla="*/ 123825 h 1164431"/>
                <a:gd name="connsiteX100" fmla="*/ 490537 w 1466850"/>
                <a:gd name="connsiteY100" fmla="*/ 114300 h 1164431"/>
                <a:gd name="connsiteX101" fmla="*/ 431006 w 1466850"/>
                <a:gd name="connsiteY101" fmla="*/ 97631 h 1164431"/>
                <a:gd name="connsiteX102" fmla="*/ 442912 w 1466850"/>
                <a:gd name="connsiteY102" fmla="*/ 33337 h 1164431"/>
                <a:gd name="connsiteX103" fmla="*/ 423862 w 1466850"/>
                <a:gd name="connsiteY103" fmla="*/ 19050 h 1164431"/>
                <a:gd name="connsiteX104" fmla="*/ 335756 w 1466850"/>
                <a:gd name="connsiteY104" fmla="*/ 0 h 1164431"/>
                <a:gd name="connsiteX105" fmla="*/ 302419 w 1466850"/>
                <a:gd name="connsiteY105" fmla="*/ 35719 h 1164431"/>
                <a:gd name="connsiteX106" fmla="*/ 266700 w 1466850"/>
                <a:gd name="connsiteY106" fmla="*/ 50006 h 1164431"/>
                <a:gd name="connsiteX107" fmla="*/ 271462 w 1466850"/>
                <a:gd name="connsiteY107" fmla="*/ 95250 h 1164431"/>
                <a:gd name="connsiteX108" fmla="*/ 316706 w 1466850"/>
                <a:gd name="connsiteY108" fmla="*/ 121444 h 1164431"/>
                <a:gd name="connsiteX109" fmla="*/ 302419 w 1466850"/>
                <a:gd name="connsiteY109" fmla="*/ 145256 h 1164431"/>
                <a:gd name="connsiteX110" fmla="*/ 247650 w 1466850"/>
                <a:gd name="connsiteY110" fmla="*/ 159544 h 1164431"/>
                <a:gd name="connsiteX111" fmla="*/ 214312 w 1466850"/>
                <a:gd name="connsiteY111" fmla="*/ 216694 h 1164431"/>
                <a:gd name="connsiteX112" fmla="*/ 183356 w 1466850"/>
                <a:gd name="connsiteY112" fmla="*/ 221456 h 1164431"/>
                <a:gd name="connsiteX113" fmla="*/ 183356 w 1466850"/>
                <a:gd name="connsiteY113" fmla="*/ 254794 h 1164431"/>
                <a:gd name="connsiteX114" fmla="*/ 161925 w 1466850"/>
                <a:gd name="connsiteY114" fmla="*/ 304800 h 1164431"/>
                <a:gd name="connsiteX115" fmla="*/ 140494 w 1466850"/>
                <a:gd name="connsiteY115" fmla="*/ 323850 h 1164431"/>
                <a:gd name="connsiteX116" fmla="*/ 71439 w 1466850"/>
                <a:gd name="connsiteY116" fmla="*/ 300039 h 1164431"/>
                <a:gd name="connsiteX117" fmla="*/ 59530 w 1466850"/>
                <a:gd name="connsiteY117" fmla="*/ 302418 h 1164431"/>
                <a:gd name="connsiteX118" fmla="*/ 30956 w 1466850"/>
                <a:gd name="connsiteY118" fmla="*/ 295274 h 1164431"/>
                <a:gd name="connsiteX0" fmla="*/ 30956 w 1466850"/>
                <a:gd name="connsiteY0" fmla="*/ 295274 h 1200149"/>
                <a:gd name="connsiteX1" fmla="*/ 19050 w 1466850"/>
                <a:gd name="connsiteY1" fmla="*/ 381000 h 1200149"/>
                <a:gd name="connsiteX2" fmla="*/ 19050 w 1466850"/>
                <a:gd name="connsiteY2" fmla="*/ 397669 h 1200149"/>
                <a:gd name="connsiteX3" fmla="*/ 0 w 1466850"/>
                <a:gd name="connsiteY3" fmla="*/ 459581 h 1200149"/>
                <a:gd name="connsiteX4" fmla="*/ 7144 w 1466850"/>
                <a:gd name="connsiteY4" fmla="*/ 497681 h 1200149"/>
                <a:gd name="connsiteX5" fmla="*/ 9525 w 1466850"/>
                <a:gd name="connsiteY5" fmla="*/ 535781 h 1200149"/>
                <a:gd name="connsiteX6" fmla="*/ 19050 w 1466850"/>
                <a:gd name="connsiteY6" fmla="*/ 583406 h 1200149"/>
                <a:gd name="connsiteX7" fmla="*/ 23812 w 1466850"/>
                <a:gd name="connsiteY7" fmla="*/ 688181 h 1200149"/>
                <a:gd name="connsiteX8" fmla="*/ 35719 w 1466850"/>
                <a:gd name="connsiteY8" fmla="*/ 747712 h 1200149"/>
                <a:gd name="connsiteX9" fmla="*/ 40481 w 1466850"/>
                <a:gd name="connsiteY9" fmla="*/ 778669 h 1200149"/>
                <a:gd name="connsiteX10" fmla="*/ 47625 w 1466850"/>
                <a:gd name="connsiteY10" fmla="*/ 831056 h 1200149"/>
                <a:gd name="connsiteX11" fmla="*/ 38100 w 1466850"/>
                <a:gd name="connsiteY11" fmla="*/ 919162 h 1200149"/>
                <a:gd name="connsiteX12" fmla="*/ 78581 w 1466850"/>
                <a:gd name="connsiteY12" fmla="*/ 1028700 h 1200149"/>
                <a:gd name="connsiteX13" fmla="*/ 71437 w 1466850"/>
                <a:gd name="connsiteY13" fmla="*/ 1095375 h 1200149"/>
                <a:gd name="connsiteX14" fmla="*/ 88106 w 1466850"/>
                <a:gd name="connsiteY14" fmla="*/ 1164431 h 1200149"/>
                <a:gd name="connsiteX15" fmla="*/ 166687 w 1466850"/>
                <a:gd name="connsiteY15" fmla="*/ 1200149 h 1200149"/>
                <a:gd name="connsiteX16" fmla="*/ 242887 w 1466850"/>
                <a:gd name="connsiteY16" fmla="*/ 1092994 h 1200149"/>
                <a:gd name="connsiteX17" fmla="*/ 238125 w 1466850"/>
                <a:gd name="connsiteY17" fmla="*/ 1045369 h 1200149"/>
                <a:gd name="connsiteX18" fmla="*/ 230981 w 1466850"/>
                <a:gd name="connsiteY18" fmla="*/ 1035844 h 1200149"/>
                <a:gd name="connsiteX19" fmla="*/ 252412 w 1466850"/>
                <a:gd name="connsiteY19" fmla="*/ 1019175 h 1200149"/>
                <a:gd name="connsiteX20" fmla="*/ 314325 w 1466850"/>
                <a:gd name="connsiteY20" fmla="*/ 995362 h 1200149"/>
                <a:gd name="connsiteX21" fmla="*/ 311944 w 1466850"/>
                <a:gd name="connsiteY21" fmla="*/ 959644 h 1200149"/>
                <a:gd name="connsiteX22" fmla="*/ 326231 w 1466850"/>
                <a:gd name="connsiteY22" fmla="*/ 942975 h 1200149"/>
                <a:gd name="connsiteX23" fmla="*/ 452437 w 1466850"/>
                <a:gd name="connsiteY23" fmla="*/ 950119 h 1200149"/>
                <a:gd name="connsiteX24" fmla="*/ 464344 w 1466850"/>
                <a:gd name="connsiteY24" fmla="*/ 933450 h 1200149"/>
                <a:gd name="connsiteX25" fmla="*/ 476250 w 1466850"/>
                <a:gd name="connsiteY25" fmla="*/ 883444 h 1200149"/>
                <a:gd name="connsiteX26" fmla="*/ 488156 w 1466850"/>
                <a:gd name="connsiteY26" fmla="*/ 857250 h 1200149"/>
                <a:gd name="connsiteX27" fmla="*/ 526256 w 1466850"/>
                <a:gd name="connsiteY27" fmla="*/ 862012 h 1200149"/>
                <a:gd name="connsiteX28" fmla="*/ 545306 w 1466850"/>
                <a:gd name="connsiteY28" fmla="*/ 909637 h 1200149"/>
                <a:gd name="connsiteX29" fmla="*/ 566737 w 1466850"/>
                <a:gd name="connsiteY29" fmla="*/ 881062 h 1200149"/>
                <a:gd name="connsiteX30" fmla="*/ 621506 w 1466850"/>
                <a:gd name="connsiteY30" fmla="*/ 845344 h 1200149"/>
                <a:gd name="connsiteX31" fmla="*/ 709612 w 1466850"/>
                <a:gd name="connsiteY31" fmla="*/ 814387 h 1200149"/>
                <a:gd name="connsiteX32" fmla="*/ 716756 w 1466850"/>
                <a:gd name="connsiteY32" fmla="*/ 769144 h 1200149"/>
                <a:gd name="connsiteX33" fmla="*/ 742950 w 1466850"/>
                <a:gd name="connsiteY33" fmla="*/ 750094 h 1200149"/>
                <a:gd name="connsiteX34" fmla="*/ 785812 w 1466850"/>
                <a:gd name="connsiteY34" fmla="*/ 726281 h 1200149"/>
                <a:gd name="connsiteX35" fmla="*/ 800100 w 1466850"/>
                <a:gd name="connsiteY35" fmla="*/ 716756 h 1200149"/>
                <a:gd name="connsiteX36" fmla="*/ 862012 w 1466850"/>
                <a:gd name="connsiteY36" fmla="*/ 721519 h 1200149"/>
                <a:gd name="connsiteX37" fmla="*/ 883444 w 1466850"/>
                <a:gd name="connsiteY37" fmla="*/ 721519 h 1200149"/>
                <a:gd name="connsiteX38" fmla="*/ 892969 w 1466850"/>
                <a:gd name="connsiteY38" fmla="*/ 697706 h 1200149"/>
                <a:gd name="connsiteX39" fmla="*/ 892969 w 1466850"/>
                <a:gd name="connsiteY39" fmla="*/ 697706 h 1200149"/>
                <a:gd name="connsiteX40" fmla="*/ 921544 w 1466850"/>
                <a:gd name="connsiteY40" fmla="*/ 609600 h 1200149"/>
                <a:gd name="connsiteX41" fmla="*/ 909637 w 1466850"/>
                <a:gd name="connsiteY41" fmla="*/ 552450 h 1200149"/>
                <a:gd name="connsiteX42" fmla="*/ 928687 w 1466850"/>
                <a:gd name="connsiteY42" fmla="*/ 540544 h 1200149"/>
                <a:gd name="connsiteX43" fmla="*/ 973931 w 1466850"/>
                <a:gd name="connsiteY43" fmla="*/ 535781 h 1200149"/>
                <a:gd name="connsiteX44" fmla="*/ 1014412 w 1466850"/>
                <a:gd name="connsiteY44" fmla="*/ 447675 h 1200149"/>
                <a:gd name="connsiteX45" fmla="*/ 1038225 w 1466850"/>
                <a:gd name="connsiteY45" fmla="*/ 445294 h 1200149"/>
                <a:gd name="connsiteX46" fmla="*/ 1073944 w 1466850"/>
                <a:gd name="connsiteY46" fmla="*/ 476250 h 1200149"/>
                <a:gd name="connsiteX47" fmla="*/ 1112044 w 1466850"/>
                <a:gd name="connsiteY47" fmla="*/ 514350 h 1200149"/>
                <a:gd name="connsiteX48" fmla="*/ 1171575 w 1466850"/>
                <a:gd name="connsiteY48" fmla="*/ 540544 h 1200149"/>
                <a:gd name="connsiteX49" fmla="*/ 1219200 w 1466850"/>
                <a:gd name="connsiteY49" fmla="*/ 521494 h 1200149"/>
                <a:gd name="connsiteX50" fmla="*/ 1245394 w 1466850"/>
                <a:gd name="connsiteY50" fmla="*/ 502444 h 1200149"/>
                <a:gd name="connsiteX51" fmla="*/ 1278731 w 1466850"/>
                <a:gd name="connsiteY51" fmla="*/ 511969 h 1200149"/>
                <a:gd name="connsiteX52" fmla="*/ 1295400 w 1466850"/>
                <a:gd name="connsiteY52" fmla="*/ 531019 h 1200149"/>
                <a:gd name="connsiteX53" fmla="*/ 1273969 w 1466850"/>
                <a:gd name="connsiteY53" fmla="*/ 573881 h 1200149"/>
                <a:gd name="connsiteX54" fmla="*/ 1271587 w 1466850"/>
                <a:gd name="connsiteY54" fmla="*/ 602456 h 1200149"/>
                <a:gd name="connsiteX55" fmla="*/ 1285875 w 1466850"/>
                <a:gd name="connsiteY55" fmla="*/ 611981 h 1200149"/>
                <a:gd name="connsiteX56" fmla="*/ 1300162 w 1466850"/>
                <a:gd name="connsiteY56" fmla="*/ 628650 h 1200149"/>
                <a:gd name="connsiteX57" fmla="*/ 1321594 w 1466850"/>
                <a:gd name="connsiteY57" fmla="*/ 666750 h 1200149"/>
                <a:gd name="connsiteX58" fmla="*/ 1347787 w 1466850"/>
                <a:gd name="connsiteY58" fmla="*/ 681037 h 1200149"/>
                <a:gd name="connsiteX59" fmla="*/ 1371600 w 1466850"/>
                <a:gd name="connsiteY59" fmla="*/ 681037 h 1200149"/>
                <a:gd name="connsiteX60" fmla="*/ 1376362 w 1466850"/>
                <a:gd name="connsiteY60" fmla="*/ 628650 h 1200149"/>
                <a:gd name="connsiteX61" fmla="*/ 1395412 w 1466850"/>
                <a:gd name="connsiteY61" fmla="*/ 578644 h 1200149"/>
                <a:gd name="connsiteX62" fmla="*/ 1426369 w 1466850"/>
                <a:gd name="connsiteY62" fmla="*/ 571500 h 1200149"/>
                <a:gd name="connsiteX63" fmla="*/ 1466850 w 1466850"/>
                <a:gd name="connsiteY63" fmla="*/ 552450 h 1200149"/>
                <a:gd name="connsiteX64" fmla="*/ 1443037 w 1466850"/>
                <a:gd name="connsiteY64" fmla="*/ 509587 h 1200149"/>
                <a:gd name="connsiteX65" fmla="*/ 1414462 w 1466850"/>
                <a:gd name="connsiteY65" fmla="*/ 464344 h 1200149"/>
                <a:gd name="connsiteX66" fmla="*/ 1388269 w 1466850"/>
                <a:gd name="connsiteY66" fmla="*/ 438150 h 1200149"/>
                <a:gd name="connsiteX67" fmla="*/ 1404937 w 1466850"/>
                <a:gd name="connsiteY67" fmla="*/ 400050 h 1200149"/>
                <a:gd name="connsiteX68" fmla="*/ 1404937 w 1466850"/>
                <a:gd name="connsiteY68" fmla="*/ 383381 h 1200149"/>
                <a:gd name="connsiteX69" fmla="*/ 1431131 w 1466850"/>
                <a:gd name="connsiteY69" fmla="*/ 338137 h 1200149"/>
                <a:gd name="connsiteX70" fmla="*/ 1419225 w 1466850"/>
                <a:gd name="connsiteY70" fmla="*/ 264319 h 1200149"/>
                <a:gd name="connsiteX71" fmla="*/ 1438275 w 1466850"/>
                <a:gd name="connsiteY71" fmla="*/ 202406 h 1200149"/>
                <a:gd name="connsiteX72" fmla="*/ 1435894 w 1466850"/>
                <a:gd name="connsiteY72" fmla="*/ 173831 h 1200149"/>
                <a:gd name="connsiteX73" fmla="*/ 1404937 w 1466850"/>
                <a:gd name="connsiteY73" fmla="*/ 164306 h 1200149"/>
                <a:gd name="connsiteX74" fmla="*/ 1364456 w 1466850"/>
                <a:gd name="connsiteY74" fmla="*/ 154781 h 1200149"/>
                <a:gd name="connsiteX75" fmla="*/ 1293019 w 1466850"/>
                <a:gd name="connsiteY75" fmla="*/ 154781 h 1200149"/>
                <a:gd name="connsiteX76" fmla="*/ 1233487 w 1466850"/>
                <a:gd name="connsiteY76" fmla="*/ 121444 h 1200149"/>
                <a:gd name="connsiteX77" fmla="*/ 1207294 w 1466850"/>
                <a:gd name="connsiteY77" fmla="*/ 114300 h 1200149"/>
                <a:gd name="connsiteX78" fmla="*/ 1188244 w 1466850"/>
                <a:gd name="connsiteY78" fmla="*/ 126206 h 1200149"/>
                <a:gd name="connsiteX79" fmla="*/ 1133475 w 1466850"/>
                <a:gd name="connsiteY79" fmla="*/ 188119 h 1200149"/>
                <a:gd name="connsiteX80" fmla="*/ 1116806 w 1466850"/>
                <a:gd name="connsiteY80" fmla="*/ 188119 h 1200149"/>
                <a:gd name="connsiteX81" fmla="*/ 1078706 w 1466850"/>
                <a:gd name="connsiteY81" fmla="*/ 142875 h 1200149"/>
                <a:gd name="connsiteX82" fmla="*/ 1054894 w 1466850"/>
                <a:gd name="connsiteY82" fmla="*/ 138112 h 1200149"/>
                <a:gd name="connsiteX83" fmla="*/ 997744 w 1466850"/>
                <a:gd name="connsiteY83" fmla="*/ 157162 h 1200149"/>
                <a:gd name="connsiteX84" fmla="*/ 973931 w 1466850"/>
                <a:gd name="connsiteY84" fmla="*/ 178594 h 1200149"/>
                <a:gd name="connsiteX85" fmla="*/ 928687 w 1466850"/>
                <a:gd name="connsiteY85" fmla="*/ 173831 h 1200149"/>
                <a:gd name="connsiteX86" fmla="*/ 878681 w 1466850"/>
                <a:gd name="connsiteY86" fmla="*/ 164306 h 1200149"/>
                <a:gd name="connsiteX87" fmla="*/ 864394 w 1466850"/>
                <a:gd name="connsiteY87" fmla="*/ 83344 h 1200149"/>
                <a:gd name="connsiteX88" fmla="*/ 845344 w 1466850"/>
                <a:gd name="connsiteY88" fmla="*/ 69056 h 1200149"/>
                <a:gd name="connsiteX89" fmla="*/ 747712 w 1466850"/>
                <a:gd name="connsiteY89" fmla="*/ 119062 h 1200149"/>
                <a:gd name="connsiteX90" fmla="*/ 721519 w 1466850"/>
                <a:gd name="connsiteY90" fmla="*/ 140494 h 1200149"/>
                <a:gd name="connsiteX91" fmla="*/ 709612 w 1466850"/>
                <a:gd name="connsiteY91" fmla="*/ 190500 h 1200149"/>
                <a:gd name="connsiteX92" fmla="*/ 707231 w 1466850"/>
                <a:gd name="connsiteY92" fmla="*/ 195262 h 1200149"/>
                <a:gd name="connsiteX93" fmla="*/ 654844 w 1466850"/>
                <a:gd name="connsiteY93" fmla="*/ 190500 h 1200149"/>
                <a:gd name="connsiteX94" fmla="*/ 633412 w 1466850"/>
                <a:gd name="connsiteY94" fmla="*/ 180975 h 1200149"/>
                <a:gd name="connsiteX95" fmla="*/ 614362 w 1466850"/>
                <a:gd name="connsiteY95" fmla="*/ 142875 h 1200149"/>
                <a:gd name="connsiteX96" fmla="*/ 590550 w 1466850"/>
                <a:gd name="connsiteY96" fmla="*/ 130969 h 1200149"/>
                <a:gd name="connsiteX97" fmla="*/ 540544 w 1466850"/>
                <a:gd name="connsiteY97" fmla="*/ 161925 h 1200149"/>
                <a:gd name="connsiteX98" fmla="*/ 507206 w 1466850"/>
                <a:gd name="connsiteY98" fmla="*/ 154781 h 1200149"/>
                <a:gd name="connsiteX99" fmla="*/ 495300 w 1466850"/>
                <a:gd name="connsiteY99" fmla="*/ 123825 h 1200149"/>
                <a:gd name="connsiteX100" fmla="*/ 490537 w 1466850"/>
                <a:gd name="connsiteY100" fmla="*/ 114300 h 1200149"/>
                <a:gd name="connsiteX101" fmla="*/ 431006 w 1466850"/>
                <a:gd name="connsiteY101" fmla="*/ 97631 h 1200149"/>
                <a:gd name="connsiteX102" fmla="*/ 442912 w 1466850"/>
                <a:gd name="connsiteY102" fmla="*/ 33337 h 1200149"/>
                <a:gd name="connsiteX103" fmla="*/ 423862 w 1466850"/>
                <a:gd name="connsiteY103" fmla="*/ 19050 h 1200149"/>
                <a:gd name="connsiteX104" fmla="*/ 335756 w 1466850"/>
                <a:gd name="connsiteY104" fmla="*/ 0 h 1200149"/>
                <a:gd name="connsiteX105" fmla="*/ 302419 w 1466850"/>
                <a:gd name="connsiteY105" fmla="*/ 35719 h 1200149"/>
                <a:gd name="connsiteX106" fmla="*/ 266700 w 1466850"/>
                <a:gd name="connsiteY106" fmla="*/ 50006 h 1200149"/>
                <a:gd name="connsiteX107" fmla="*/ 271462 w 1466850"/>
                <a:gd name="connsiteY107" fmla="*/ 95250 h 1200149"/>
                <a:gd name="connsiteX108" fmla="*/ 316706 w 1466850"/>
                <a:gd name="connsiteY108" fmla="*/ 121444 h 1200149"/>
                <a:gd name="connsiteX109" fmla="*/ 302419 w 1466850"/>
                <a:gd name="connsiteY109" fmla="*/ 145256 h 1200149"/>
                <a:gd name="connsiteX110" fmla="*/ 247650 w 1466850"/>
                <a:gd name="connsiteY110" fmla="*/ 159544 h 1200149"/>
                <a:gd name="connsiteX111" fmla="*/ 214312 w 1466850"/>
                <a:gd name="connsiteY111" fmla="*/ 216694 h 1200149"/>
                <a:gd name="connsiteX112" fmla="*/ 183356 w 1466850"/>
                <a:gd name="connsiteY112" fmla="*/ 221456 h 1200149"/>
                <a:gd name="connsiteX113" fmla="*/ 183356 w 1466850"/>
                <a:gd name="connsiteY113" fmla="*/ 254794 h 1200149"/>
                <a:gd name="connsiteX114" fmla="*/ 161925 w 1466850"/>
                <a:gd name="connsiteY114" fmla="*/ 304800 h 1200149"/>
                <a:gd name="connsiteX115" fmla="*/ 140494 w 1466850"/>
                <a:gd name="connsiteY115" fmla="*/ 323850 h 1200149"/>
                <a:gd name="connsiteX116" fmla="*/ 71439 w 1466850"/>
                <a:gd name="connsiteY116" fmla="*/ 300039 h 1200149"/>
                <a:gd name="connsiteX117" fmla="*/ 59530 w 1466850"/>
                <a:gd name="connsiteY117" fmla="*/ 302418 h 1200149"/>
                <a:gd name="connsiteX118" fmla="*/ 30956 w 1466850"/>
                <a:gd name="connsiteY118" fmla="*/ 295274 h 1200149"/>
                <a:gd name="connsiteX0" fmla="*/ 30956 w 1466850"/>
                <a:gd name="connsiteY0" fmla="*/ 295274 h 1200149"/>
                <a:gd name="connsiteX1" fmla="*/ 19050 w 1466850"/>
                <a:gd name="connsiteY1" fmla="*/ 381000 h 1200149"/>
                <a:gd name="connsiteX2" fmla="*/ 19050 w 1466850"/>
                <a:gd name="connsiteY2" fmla="*/ 397669 h 1200149"/>
                <a:gd name="connsiteX3" fmla="*/ 0 w 1466850"/>
                <a:gd name="connsiteY3" fmla="*/ 459581 h 1200149"/>
                <a:gd name="connsiteX4" fmla="*/ 7144 w 1466850"/>
                <a:gd name="connsiteY4" fmla="*/ 497681 h 1200149"/>
                <a:gd name="connsiteX5" fmla="*/ 9525 w 1466850"/>
                <a:gd name="connsiteY5" fmla="*/ 535781 h 1200149"/>
                <a:gd name="connsiteX6" fmla="*/ 19050 w 1466850"/>
                <a:gd name="connsiteY6" fmla="*/ 583406 h 1200149"/>
                <a:gd name="connsiteX7" fmla="*/ 23812 w 1466850"/>
                <a:gd name="connsiteY7" fmla="*/ 688181 h 1200149"/>
                <a:gd name="connsiteX8" fmla="*/ 35719 w 1466850"/>
                <a:gd name="connsiteY8" fmla="*/ 747712 h 1200149"/>
                <a:gd name="connsiteX9" fmla="*/ 40481 w 1466850"/>
                <a:gd name="connsiteY9" fmla="*/ 778669 h 1200149"/>
                <a:gd name="connsiteX10" fmla="*/ 47625 w 1466850"/>
                <a:gd name="connsiteY10" fmla="*/ 831056 h 1200149"/>
                <a:gd name="connsiteX11" fmla="*/ 38100 w 1466850"/>
                <a:gd name="connsiteY11" fmla="*/ 919162 h 1200149"/>
                <a:gd name="connsiteX12" fmla="*/ 78581 w 1466850"/>
                <a:gd name="connsiteY12" fmla="*/ 1028700 h 1200149"/>
                <a:gd name="connsiteX13" fmla="*/ 71437 w 1466850"/>
                <a:gd name="connsiteY13" fmla="*/ 1095375 h 1200149"/>
                <a:gd name="connsiteX14" fmla="*/ 88106 w 1466850"/>
                <a:gd name="connsiteY14" fmla="*/ 1164431 h 1200149"/>
                <a:gd name="connsiteX15" fmla="*/ 166687 w 1466850"/>
                <a:gd name="connsiteY15" fmla="*/ 1200149 h 1200149"/>
                <a:gd name="connsiteX16" fmla="*/ 185737 w 1466850"/>
                <a:gd name="connsiteY16" fmla="*/ 1173956 h 1200149"/>
                <a:gd name="connsiteX17" fmla="*/ 242887 w 1466850"/>
                <a:gd name="connsiteY17" fmla="*/ 1092994 h 1200149"/>
                <a:gd name="connsiteX18" fmla="*/ 238125 w 1466850"/>
                <a:gd name="connsiteY18" fmla="*/ 1045369 h 1200149"/>
                <a:gd name="connsiteX19" fmla="*/ 230981 w 1466850"/>
                <a:gd name="connsiteY19" fmla="*/ 1035844 h 1200149"/>
                <a:gd name="connsiteX20" fmla="*/ 252412 w 1466850"/>
                <a:gd name="connsiteY20" fmla="*/ 1019175 h 1200149"/>
                <a:gd name="connsiteX21" fmla="*/ 314325 w 1466850"/>
                <a:gd name="connsiteY21" fmla="*/ 995362 h 1200149"/>
                <a:gd name="connsiteX22" fmla="*/ 311944 w 1466850"/>
                <a:gd name="connsiteY22" fmla="*/ 959644 h 1200149"/>
                <a:gd name="connsiteX23" fmla="*/ 326231 w 1466850"/>
                <a:gd name="connsiteY23" fmla="*/ 942975 h 1200149"/>
                <a:gd name="connsiteX24" fmla="*/ 452437 w 1466850"/>
                <a:gd name="connsiteY24" fmla="*/ 950119 h 1200149"/>
                <a:gd name="connsiteX25" fmla="*/ 464344 w 1466850"/>
                <a:gd name="connsiteY25" fmla="*/ 933450 h 1200149"/>
                <a:gd name="connsiteX26" fmla="*/ 476250 w 1466850"/>
                <a:gd name="connsiteY26" fmla="*/ 883444 h 1200149"/>
                <a:gd name="connsiteX27" fmla="*/ 488156 w 1466850"/>
                <a:gd name="connsiteY27" fmla="*/ 857250 h 1200149"/>
                <a:gd name="connsiteX28" fmla="*/ 526256 w 1466850"/>
                <a:gd name="connsiteY28" fmla="*/ 862012 h 1200149"/>
                <a:gd name="connsiteX29" fmla="*/ 545306 w 1466850"/>
                <a:gd name="connsiteY29" fmla="*/ 909637 h 1200149"/>
                <a:gd name="connsiteX30" fmla="*/ 566737 w 1466850"/>
                <a:gd name="connsiteY30" fmla="*/ 881062 h 1200149"/>
                <a:gd name="connsiteX31" fmla="*/ 621506 w 1466850"/>
                <a:gd name="connsiteY31" fmla="*/ 845344 h 1200149"/>
                <a:gd name="connsiteX32" fmla="*/ 709612 w 1466850"/>
                <a:gd name="connsiteY32" fmla="*/ 814387 h 1200149"/>
                <a:gd name="connsiteX33" fmla="*/ 716756 w 1466850"/>
                <a:gd name="connsiteY33" fmla="*/ 769144 h 1200149"/>
                <a:gd name="connsiteX34" fmla="*/ 742950 w 1466850"/>
                <a:gd name="connsiteY34" fmla="*/ 750094 h 1200149"/>
                <a:gd name="connsiteX35" fmla="*/ 785812 w 1466850"/>
                <a:gd name="connsiteY35" fmla="*/ 726281 h 1200149"/>
                <a:gd name="connsiteX36" fmla="*/ 800100 w 1466850"/>
                <a:gd name="connsiteY36" fmla="*/ 716756 h 1200149"/>
                <a:gd name="connsiteX37" fmla="*/ 862012 w 1466850"/>
                <a:gd name="connsiteY37" fmla="*/ 721519 h 1200149"/>
                <a:gd name="connsiteX38" fmla="*/ 883444 w 1466850"/>
                <a:gd name="connsiteY38" fmla="*/ 721519 h 1200149"/>
                <a:gd name="connsiteX39" fmla="*/ 892969 w 1466850"/>
                <a:gd name="connsiteY39" fmla="*/ 697706 h 1200149"/>
                <a:gd name="connsiteX40" fmla="*/ 892969 w 1466850"/>
                <a:gd name="connsiteY40" fmla="*/ 697706 h 1200149"/>
                <a:gd name="connsiteX41" fmla="*/ 921544 w 1466850"/>
                <a:gd name="connsiteY41" fmla="*/ 609600 h 1200149"/>
                <a:gd name="connsiteX42" fmla="*/ 909637 w 1466850"/>
                <a:gd name="connsiteY42" fmla="*/ 552450 h 1200149"/>
                <a:gd name="connsiteX43" fmla="*/ 928687 w 1466850"/>
                <a:gd name="connsiteY43" fmla="*/ 540544 h 1200149"/>
                <a:gd name="connsiteX44" fmla="*/ 973931 w 1466850"/>
                <a:gd name="connsiteY44" fmla="*/ 535781 h 1200149"/>
                <a:gd name="connsiteX45" fmla="*/ 1014412 w 1466850"/>
                <a:gd name="connsiteY45" fmla="*/ 447675 h 1200149"/>
                <a:gd name="connsiteX46" fmla="*/ 1038225 w 1466850"/>
                <a:gd name="connsiteY46" fmla="*/ 445294 h 1200149"/>
                <a:gd name="connsiteX47" fmla="*/ 1073944 w 1466850"/>
                <a:gd name="connsiteY47" fmla="*/ 476250 h 1200149"/>
                <a:gd name="connsiteX48" fmla="*/ 1112044 w 1466850"/>
                <a:gd name="connsiteY48" fmla="*/ 514350 h 1200149"/>
                <a:gd name="connsiteX49" fmla="*/ 1171575 w 1466850"/>
                <a:gd name="connsiteY49" fmla="*/ 540544 h 1200149"/>
                <a:gd name="connsiteX50" fmla="*/ 1219200 w 1466850"/>
                <a:gd name="connsiteY50" fmla="*/ 521494 h 1200149"/>
                <a:gd name="connsiteX51" fmla="*/ 1245394 w 1466850"/>
                <a:gd name="connsiteY51" fmla="*/ 502444 h 1200149"/>
                <a:gd name="connsiteX52" fmla="*/ 1278731 w 1466850"/>
                <a:gd name="connsiteY52" fmla="*/ 511969 h 1200149"/>
                <a:gd name="connsiteX53" fmla="*/ 1295400 w 1466850"/>
                <a:gd name="connsiteY53" fmla="*/ 531019 h 1200149"/>
                <a:gd name="connsiteX54" fmla="*/ 1273969 w 1466850"/>
                <a:gd name="connsiteY54" fmla="*/ 573881 h 1200149"/>
                <a:gd name="connsiteX55" fmla="*/ 1271587 w 1466850"/>
                <a:gd name="connsiteY55" fmla="*/ 602456 h 1200149"/>
                <a:gd name="connsiteX56" fmla="*/ 1285875 w 1466850"/>
                <a:gd name="connsiteY56" fmla="*/ 611981 h 1200149"/>
                <a:gd name="connsiteX57" fmla="*/ 1300162 w 1466850"/>
                <a:gd name="connsiteY57" fmla="*/ 628650 h 1200149"/>
                <a:gd name="connsiteX58" fmla="*/ 1321594 w 1466850"/>
                <a:gd name="connsiteY58" fmla="*/ 666750 h 1200149"/>
                <a:gd name="connsiteX59" fmla="*/ 1347787 w 1466850"/>
                <a:gd name="connsiteY59" fmla="*/ 681037 h 1200149"/>
                <a:gd name="connsiteX60" fmla="*/ 1371600 w 1466850"/>
                <a:gd name="connsiteY60" fmla="*/ 681037 h 1200149"/>
                <a:gd name="connsiteX61" fmla="*/ 1376362 w 1466850"/>
                <a:gd name="connsiteY61" fmla="*/ 628650 h 1200149"/>
                <a:gd name="connsiteX62" fmla="*/ 1395412 w 1466850"/>
                <a:gd name="connsiteY62" fmla="*/ 578644 h 1200149"/>
                <a:gd name="connsiteX63" fmla="*/ 1426369 w 1466850"/>
                <a:gd name="connsiteY63" fmla="*/ 571500 h 1200149"/>
                <a:gd name="connsiteX64" fmla="*/ 1466850 w 1466850"/>
                <a:gd name="connsiteY64" fmla="*/ 552450 h 1200149"/>
                <a:gd name="connsiteX65" fmla="*/ 1443037 w 1466850"/>
                <a:gd name="connsiteY65" fmla="*/ 509587 h 1200149"/>
                <a:gd name="connsiteX66" fmla="*/ 1414462 w 1466850"/>
                <a:gd name="connsiteY66" fmla="*/ 464344 h 1200149"/>
                <a:gd name="connsiteX67" fmla="*/ 1388269 w 1466850"/>
                <a:gd name="connsiteY67" fmla="*/ 438150 h 1200149"/>
                <a:gd name="connsiteX68" fmla="*/ 1404937 w 1466850"/>
                <a:gd name="connsiteY68" fmla="*/ 400050 h 1200149"/>
                <a:gd name="connsiteX69" fmla="*/ 1404937 w 1466850"/>
                <a:gd name="connsiteY69" fmla="*/ 383381 h 1200149"/>
                <a:gd name="connsiteX70" fmla="*/ 1431131 w 1466850"/>
                <a:gd name="connsiteY70" fmla="*/ 338137 h 1200149"/>
                <a:gd name="connsiteX71" fmla="*/ 1419225 w 1466850"/>
                <a:gd name="connsiteY71" fmla="*/ 264319 h 1200149"/>
                <a:gd name="connsiteX72" fmla="*/ 1438275 w 1466850"/>
                <a:gd name="connsiteY72" fmla="*/ 202406 h 1200149"/>
                <a:gd name="connsiteX73" fmla="*/ 1435894 w 1466850"/>
                <a:gd name="connsiteY73" fmla="*/ 173831 h 1200149"/>
                <a:gd name="connsiteX74" fmla="*/ 1404937 w 1466850"/>
                <a:gd name="connsiteY74" fmla="*/ 164306 h 1200149"/>
                <a:gd name="connsiteX75" fmla="*/ 1364456 w 1466850"/>
                <a:gd name="connsiteY75" fmla="*/ 154781 h 1200149"/>
                <a:gd name="connsiteX76" fmla="*/ 1293019 w 1466850"/>
                <a:gd name="connsiteY76" fmla="*/ 154781 h 1200149"/>
                <a:gd name="connsiteX77" fmla="*/ 1233487 w 1466850"/>
                <a:gd name="connsiteY77" fmla="*/ 121444 h 1200149"/>
                <a:gd name="connsiteX78" fmla="*/ 1207294 w 1466850"/>
                <a:gd name="connsiteY78" fmla="*/ 114300 h 1200149"/>
                <a:gd name="connsiteX79" fmla="*/ 1188244 w 1466850"/>
                <a:gd name="connsiteY79" fmla="*/ 126206 h 1200149"/>
                <a:gd name="connsiteX80" fmla="*/ 1133475 w 1466850"/>
                <a:gd name="connsiteY80" fmla="*/ 188119 h 1200149"/>
                <a:gd name="connsiteX81" fmla="*/ 1116806 w 1466850"/>
                <a:gd name="connsiteY81" fmla="*/ 188119 h 1200149"/>
                <a:gd name="connsiteX82" fmla="*/ 1078706 w 1466850"/>
                <a:gd name="connsiteY82" fmla="*/ 142875 h 1200149"/>
                <a:gd name="connsiteX83" fmla="*/ 1054894 w 1466850"/>
                <a:gd name="connsiteY83" fmla="*/ 138112 h 1200149"/>
                <a:gd name="connsiteX84" fmla="*/ 997744 w 1466850"/>
                <a:gd name="connsiteY84" fmla="*/ 157162 h 1200149"/>
                <a:gd name="connsiteX85" fmla="*/ 973931 w 1466850"/>
                <a:gd name="connsiteY85" fmla="*/ 178594 h 1200149"/>
                <a:gd name="connsiteX86" fmla="*/ 928687 w 1466850"/>
                <a:gd name="connsiteY86" fmla="*/ 173831 h 1200149"/>
                <a:gd name="connsiteX87" fmla="*/ 878681 w 1466850"/>
                <a:gd name="connsiteY87" fmla="*/ 164306 h 1200149"/>
                <a:gd name="connsiteX88" fmla="*/ 864394 w 1466850"/>
                <a:gd name="connsiteY88" fmla="*/ 83344 h 1200149"/>
                <a:gd name="connsiteX89" fmla="*/ 845344 w 1466850"/>
                <a:gd name="connsiteY89" fmla="*/ 69056 h 1200149"/>
                <a:gd name="connsiteX90" fmla="*/ 747712 w 1466850"/>
                <a:gd name="connsiteY90" fmla="*/ 119062 h 1200149"/>
                <a:gd name="connsiteX91" fmla="*/ 721519 w 1466850"/>
                <a:gd name="connsiteY91" fmla="*/ 140494 h 1200149"/>
                <a:gd name="connsiteX92" fmla="*/ 709612 w 1466850"/>
                <a:gd name="connsiteY92" fmla="*/ 190500 h 1200149"/>
                <a:gd name="connsiteX93" fmla="*/ 707231 w 1466850"/>
                <a:gd name="connsiteY93" fmla="*/ 195262 h 1200149"/>
                <a:gd name="connsiteX94" fmla="*/ 654844 w 1466850"/>
                <a:gd name="connsiteY94" fmla="*/ 190500 h 1200149"/>
                <a:gd name="connsiteX95" fmla="*/ 633412 w 1466850"/>
                <a:gd name="connsiteY95" fmla="*/ 180975 h 1200149"/>
                <a:gd name="connsiteX96" fmla="*/ 614362 w 1466850"/>
                <a:gd name="connsiteY96" fmla="*/ 142875 h 1200149"/>
                <a:gd name="connsiteX97" fmla="*/ 590550 w 1466850"/>
                <a:gd name="connsiteY97" fmla="*/ 130969 h 1200149"/>
                <a:gd name="connsiteX98" fmla="*/ 540544 w 1466850"/>
                <a:gd name="connsiteY98" fmla="*/ 161925 h 1200149"/>
                <a:gd name="connsiteX99" fmla="*/ 507206 w 1466850"/>
                <a:gd name="connsiteY99" fmla="*/ 154781 h 1200149"/>
                <a:gd name="connsiteX100" fmla="*/ 495300 w 1466850"/>
                <a:gd name="connsiteY100" fmla="*/ 123825 h 1200149"/>
                <a:gd name="connsiteX101" fmla="*/ 490537 w 1466850"/>
                <a:gd name="connsiteY101" fmla="*/ 114300 h 1200149"/>
                <a:gd name="connsiteX102" fmla="*/ 431006 w 1466850"/>
                <a:gd name="connsiteY102" fmla="*/ 97631 h 1200149"/>
                <a:gd name="connsiteX103" fmla="*/ 442912 w 1466850"/>
                <a:gd name="connsiteY103" fmla="*/ 33337 h 1200149"/>
                <a:gd name="connsiteX104" fmla="*/ 423862 w 1466850"/>
                <a:gd name="connsiteY104" fmla="*/ 19050 h 1200149"/>
                <a:gd name="connsiteX105" fmla="*/ 335756 w 1466850"/>
                <a:gd name="connsiteY105" fmla="*/ 0 h 1200149"/>
                <a:gd name="connsiteX106" fmla="*/ 302419 w 1466850"/>
                <a:gd name="connsiteY106" fmla="*/ 35719 h 1200149"/>
                <a:gd name="connsiteX107" fmla="*/ 266700 w 1466850"/>
                <a:gd name="connsiteY107" fmla="*/ 50006 h 1200149"/>
                <a:gd name="connsiteX108" fmla="*/ 271462 w 1466850"/>
                <a:gd name="connsiteY108" fmla="*/ 95250 h 1200149"/>
                <a:gd name="connsiteX109" fmla="*/ 316706 w 1466850"/>
                <a:gd name="connsiteY109" fmla="*/ 121444 h 1200149"/>
                <a:gd name="connsiteX110" fmla="*/ 302419 w 1466850"/>
                <a:gd name="connsiteY110" fmla="*/ 145256 h 1200149"/>
                <a:gd name="connsiteX111" fmla="*/ 247650 w 1466850"/>
                <a:gd name="connsiteY111" fmla="*/ 159544 h 1200149"/>
                <a:gd name="connsiteX112" fmla="*/ 214312 w 1466850"/>
                <a:gd name="connsiteY112" fmla="*/ 216694 h 1200149"/>
                <a:gd name="connsiteX113" fmla="*/ 183356 w 1466850"/>
                <a:gd name="connsiteY113" fmla="*/ 221456 h 1200149"/>
                <a:gd name="connsiteX114" fmla="*/ 183356 w 1466850"/>
                <a:gd name="connsiteY114" fmla="*/ 254794 h 1200149"/>
                <a:gd name="connsiteX115" fmla="*/ 161925 w 1466850"/>
                <a:gd name="connsiteY115" fmla="*/ 304800 h 1200149"/>
                <a:gd name="connsiteX116" fmla="*/ 140494 w 1466850"/>
                <a:gd name="connsiteY116" fmla="*/ 323850 h 1200149"/>
                <a:gd name="connsiteX117" fmla="*/ 71439 w 1466850"/>
                <a:gd name="connsiteY117" fmla="*/ 300039 h 1200149"/>
                <a:gd name="connsiteX118" fmla="*/ 59530 w 1466850"/>
                <a:gd name="connsiteY118" fmla="*/ 302418 h 1200149"/>
                <a:gd name="connsiteX119" fmla="*/ 30956 w 1466850"/>
                <a:gd name="connsiteY119" fmla="*/ 295274 h 1200149"/>
                <a:gd name="connsiteX0" fmla="*/ 30956 w 1466850"/>
                <a:gd name="connsiteY0" fmla="*/ 295274 h 1209675"/>
                <a:gd name="connsiteX1" fmla="*/ 19050 w 1466850"/>
                <a:gd name="connsiteY1" fmla="*/ 381000 h 1209675"/>
                <a:gd name="connsiteX2" fmla="*/ 19050 w 1466850"/>
                <a:gd name="connsiteY2" fmla="*/ 397669 h 1209675"/>
                <a:gd name="connsiteX3" fmla="*/ 0 w 1466850"/>
                <a:gd name="connsiteY3" fmla="*/ 459581 h 1209675"/>
                <a:gd name="connsiteX4" fmla="*/ 7144 w 1466850"/>
                <a:gd name="connsiteY4" fmla="*/ 497681 h 1209675"/>
                <a:gd name="connsiteX5" fmla="*/ 9525 w 1466850"/>
                <a:gd name="connsiteY5" fmla="*/ 535781 h 1209675"/>
                <a:gd name="connsiteX6" fmla="*/ 19050 w 1466850"/>
                <a:gd name="connsiteY6" fmla="*/ 583406 h 1209675"/>
                <a:gd name="connsiteX7" fmla="*/ 23812 w 1466850"/>
                <a:gd name="connsiteY7" fmla="*/ 688181 h 1209675"/>
                <a:gd name="connsiteX8" fmla="*/ 35719 w 1466850"/>
                <a:gd name="connsiteY8" fmla="*/ 747712 h 1209675"/>
                <a:gd name="connsiteX9" fmla="*/ 40481 w 1466850"/>
                <a:gd name="connsiteY9" fmla="*/ 778669 h 1209675"/>
                <a:gd name="connsiteX10" fmla="*/ 47625 w 1466850"/>
                <a:gd name="connsiteY10" fmla="*/ 831056 h 1209675"/>
                <a:gd name="connsiteX11" fmla="*/ 38100 w 1466850"/>
                <a:gd name="connsiteY11" fmla="*/ 919162 h 1209675"/>
                <a:gd name="connsiteX12" fmla="*/ 78581 w 1466850"/>
                <a:gd name="connsiteY12" fmla="*/ 1028700 h 1209675"/>
                <a:gd name="connsiteX13" fmla="*/ 71437 w 1466850"/>
                <a:gd name="connsiteY13" fmla="*/ 1095375 h 1209675"/>
                <a:gd name="connsiteX14" fmla="*/ 88106 w 1466850"/>
                <a:gd name="connsiteY14" fmla="*/ 1164431 h 1209675"/>
                <a:gd name="connsiteX15" fmla="*/ 166687 w 1466850"/>
                <a:gd name="connsiteY15" fmla="*/ 1200149 h 1209675"/>
                <a:gd name="connsiteX16" fmla="*/ 202406 w 1466850"/>
                <a:gd name="connsiteY16" fmla="*/ 1209675 h 1209675"/>
                <a:gd name="connsiteX17" fmla="*/ 242887 w 1466850"/>
                <a:gd name="connsiteY17" fmla="*/ 1092994 h 1209675"/>
                <a:gd name="connsiteX18" fmla="*/ 238125 w 1466850"/>
                <a:gd name="connsiteY18" fmla="*/ 1045369 h 1209675"/>
                <a:gd name="connsiteX19" fmla="*/ 230981 w 1466850"/>
                <a:gd name="connsiteY19" fmla="*/ 1035844 h 1209675"/>
                <a:gd name="connsiteX20" fmla="*/ 252412 w 1466850"/>
                <a:gd name="connsiteY20" fmla="*/ 1019175 h 1209675"/>
                <a:gd name="connsiteX21" fmla="*/ 314325 w 1466850"/>
                <a:gd name="connsiteY21" fmla="*/ 995362 h 1209675"/>
                <a:gd name="connsiteX22" fmla="*/ 311944 w 1466850"/>
                <a:gd name="connsiteY22" fmla="*/ 959644 h 1209675"/>
                <a:gd name="connsiteX23" fmla="*/ 326231 w 1466850"/>
                <a:gd name="connsiteY23" fmla="*/ 942975 h 1209675"/>
                <a:gd name="connsiteX24" fmla="*/ 452437 w 1466850"/>
                <a:gd name="connsiteY24" fmla="*/ 950119 h 1209675"/>
                <a:gd name="connsiteX25" fmla="*/ 464344 w 1466850"/>
                <a:gd name="connsiteY25" fmla="*/ 933450 h 1209675"/>
                <a:gd name="connsiteX26" fmla="*/ 476250 w 1466850"/>
                <a:gd name="connsiteY26" fmla="*/ 883444 h 1209675"/>
                <a:gd name="connsiteX27" fmla="*/ 488156 w 1466850"/>
                <a:gd name="connsiteY27" fmla="*/ 857250 h 1209675"/>
                <a:gd name="connsiteX28" fmla="*/ 526256 w 1466850"/>
                <a:gd name="connsiteY28" fmla="*/ 862012 h 1209675"/>
                <a:gd name="connsiteX29" fmla="*/ 545306 w 1466850"/>
                <a:gd name="connsiteY29" fmla="*/ 909637 h 1209675"/>
                <a:gd name="connsiteX30" fmla="*/ 566737 w 1466850"/>
                <a:gd name="connsiteY30" fmla="*/ 881062 h 1209675"/>
                <a:gd name="connsiteX31" fmla="*/ 621506 w 1466850"/>
                <a:gd name="connsiteY31" fmla="*/ 845344 h 1209675"/>
                <a:gd name="connsiteX32" fmla="*/ 709612 w 1466850"/>
                <a:gd name="connsiteY32" fmla="*/ 814387 h 1209675"/>
                <a:gd name="connsiteX33" fmla="*/ 716756 w 1466850"/>
                <a:gd name="connsiteY33" fmla="*/ 769144 h 1209675"/>
                <a:gd name="connsiteX34" fmla="*/ 742950 w 1466850"/>
                <a:gd name="connsiteY34" fmla="*/ 750094 h 1209675"/>
                <a:gd name="connsiteX35" fmla="*/ 785812 w 1466850"/>
                <a:gd name="connsiteY35" fmla="*/ 726281 h 1209675"/>
                <a:gd name="connsiteX36" fmla="*/ 800100 w 1466850"/>
                <a:gd name="connsiteY36" fmla="*/ 716756 h 1209675"/>
                <a:gd name="connsiteX37" fmla="*/ 862012 w 1466850"/>
                <a:gd name="connsiteY37" fmla="*/ 721519 h 1209675"/>
                <a:gd name="connsiteX38" fmla="*/ 883444 w 1466850"/>
                <a:gd name="connsiteY38" fmla="*/ 721519 h 1209675"/>
                <a:gd name="connsiteX39" fmla="*/ 892969 w 1466850"/>
                <a:gd name="connsiteY39" fmla="*/ 697706 h 1209675"/>
                <a:gd name="connsiteX40" fmla="*/ 892969 w 1466850"/>
                <a:gd name="connsiteY40" fmla="*/ 697706 h 1209675"/>
                <a:gd name="connsiteX41" fmla="*/ 921544 w 1466850"/>
                <a:gd name="connsiteY41" fmla="*/ 609600 h 1209675"/>
                <a:gd name="connsiteX42" fmla="*/ 909637 w 1466850"/>
                <a:gd name="connsiteY42" fmla="*/ 552450 h 1209675"/>
                <a:gd name="connsiteX43" fmla="*/ 928687 w 1466850"/>
                <a:gd name="connsiteY43" fmla="*/ 540544 h 1209675"/>
                <a:gd name="connsiteX44" fmla="*/ 973931 w 1466850"/>
                <a:gd name="connsiteY44" fmla="*/ 535781 h 1209675"/>
                <a:gd name="connsiteX45" fmla="*/ 1014412 w 1466850"/>
                <a:gd name="connsiteY45" fmla="*/ 447675 h 1209675"/>
                <a:gd name="connsiteX46" fmla="*/ 1038225 w 1466850"/>
                <a:gd name="connsiteY46" fmla="*/ 445294 h 1209675"/>
                <a:gd name="connsiteX47" fmla="*/ 1073944 w 1466850"/>
                <a:gd name="connsiteY47" fmla="*/ 476250 h 1209675"/>
                <a:gd name="connsiteX48" fmla="*/ 1112044 w 1466850"/>
                <a:gd name="connsiteY48" fmla="*/ 514350 h 1209675"/>
                <a:gd name="connsiteX49" fmla="*/ 1171575 w 1466850"/>
                <a:gd name="connsiteY49" fmla="*/ 540544 h 1209675"/>
                <a:gd name="connsiteX50" fmla="*/ 1219200 w 1466850"/>
                <a:gd name="connsiteY50" fmla="*/ 521494 h 1209675"/>
                <a:gd name="connsiteX51" fmla="*/ 1245394 w 1466850"/>
                <a:gd name="connsiteY51" fmla="*/ 502444 h 1209675"/>
                <a:gd name="connsiteX52" fmla="*/ 1278731 w 1466850"/>
                <a:gd name="connsiteY52" fmla="*/ 511969 h 1209675"/>
                <a:gd name="connsiteX53" fmla="*/ 1295400 w 1466850"/>
                <a:gd name="connsiteY53" fmla="*/ 531019 h 1209675"/>
                <a:gd name="connsiteX54" fmla="*/ 1273969 w 1466850"/>
                <a:gd name="connsiteY54" fmla="*/ 573881 h 1209675"/>
                <a:gd name="connsiteX55" fmla="*/ 1271587 w 1466850"/>
                <a:gd name="connsiteY55" fmla="*/ 602456 h 1209675"/>
                <a:gd name="connsiteX56" fmla="*/ 1285875 w 1466850"/>
                <a:gd name="connsiteY56" fmla="*/ 611981 h 1209675"/>
                <a:gd name="connsiteX57" fmla="*/ 1300162 w 1466850"/>
                <a:gd name="connsiteY57" fmla="*/ 628650 h 1209675"/>
                <a:gd name="connsiteX58" fmla="*/ 1321594 w 1466850"/>
                <a:gd name="connsiteY58" fmla="*/ 666750 h 1209675"/>
                <a:gd name="connsiteX59" fmla="*/ 1347787 w 1466850"/>
                <a:gd name="connsiteY59" fmla="*/ 681037 h 1209675"/>
                <a:gd name="connsiteX60" fmla="*/ 1371600 w 1466850"/>
                <a:gd name="connsiteY60" fmla="*/ 681037 h 1209675"/>
                <a:gd name="connsiteX61" fmla="*/ 1376362 w 1466850"/>
                <a:gd name="connsiteY61" fmla="*/ 628650 h 1209675"/>
                <a:gd name="connsiteX62" fmla="*/ 1395412 w 1466850"/>
                <a:gd name="connsiteY62" fmla="*/ 578644 h 1209675"/>
                <a:gd name="connsiteX63" fmla="*/ 1426369 w 1466850"/>
                <a:gd name="connsiteY63" fmla="*/ 571500 h 1209675"/>
                <a:gd name="connsiteX64" fmla="*/ 1466850 w 1466850"/>
                <a:gd name="connsiteY64" fmla="*/ 552450 h 1209675"/>
                <a:gd name="connsiteX65" fmla="*/ 1443037 w 1466850"/>
                <a:gd name="connsiteY65" fmla="*/ 509587 h 1209675"/>
                <a:gd name="connsiteX66" fmla="*/ 1414462 w 1466850"/>
                <a:gd name="connsiteY66" fmla="*/ 464344 h 1209675"/>
                <a:gd name="connsiteX67" fmla="*/ 1388269 w 1466850"/>
                <a:gd name="connsiteY67" fmla="*/ 438150 h 1209675"/>
                <a:gd name="connsiteX68" fmla="*/ 1404937 w 1466850"/>
                <a:gd name="connsiteY68" fmla="*/ 400050 h 1209675"/>
                <a:gd name="connsiteX69" fmla="*/ 1404937 w 1466850"/>
                <a:gd name="connsiteY69" fmla="*/ 383381 h 1209675"/>
                <a:gd name="connsiteX70" fmla="*/ 1431131 w 1466850"/>
                <a:gd name="connsiteY70" fmla="*/ 338137 h 1209675"/>
                <a:gd name="connsiteX71" fmla="*/ 1419225 w 1466850"/>
                <a:gd name="connsiteY71" fmla="*/ 264319 h 1209675"/>
                <a:gd name="connsiteX72" fmla="*/ 1438275 w 1466850"/>
                <a:gd name="connsiteY72" fmla="*/ 202406 h 1209675"/>
                <a:gd name="connsiteX73" fmla="*/ 1435894 w 1466850"/>
                <a:gd name="connsiteY73" fmla="*/ 173831 h 1209675"/>
                <a:gd name="connsiteX74" fmla="*/ 1404937 w 1466850"/>
                <a:gd name="connsiteY74" fmla="*/ 164306 h 1209675"/>
                <a:gd name="connsiteX75" fmla="*/ 1364456 w 1466850"/>
                <a:gd name="connsiteY75" fmla="*/ 154781 h 1209675"/>
                <a:gd name="connsiteX76" fmla="*/ 1293019 w 1466850"/>
                <a:gd name="connsiteY76" fmla="*/ 154781 h 1209675"/>
                <a:gd name="connsiteX77" fmla="*/ 1233487 w 1466850"/>
                <a:gd name="connsiteY77" fmla="*/ 121444 h 1209675"/>
                <a:gd name="connsiteX78" fmla="*/ 1207294 w 1466850"/>
                <a:gd name="connsiteY78" fmla="*/ 114300 h 1209675"/>
                <a:gd name="connsiteX79" fmla="*/ 1188244 w 1466850"/>
                <a:gd name="connsiteY79" fmla="*/ 126206 h 1209675"/>
                <a:gd name="connsiteX80" fmla="*/ 1133475 w 1466850"/>
                <a:gd name="connsiteY80" fmla="*/ 188119 h 1209675"/>
                <a:gd name="connsiteX81" fmla="*/ 1116806 w 1466850"/>
                <a:gd name="connsiteY81" fmla="*/ 188119 h 1209675"/>
                <a:gd name="connsiteX82" fmla="*/ 1078706 w 1466850"/>
                <a:gd name="connsiteY82" fmla="*/ 142875 h 1209675"/>
                <a:gd name="connsiteX83" fmla="*/ 1054894 w 1466850"/>
                <a:gd name="connsiteY83" fmla="*/ 138112 h 1209675"/>
                <a:gd name="connsiteX84" fmla="*/ 997744 w 1466850"/>
                <a:gd name="connsiteY84" fmla="*/ 157162 h 1209675"/>
                <a:gd name="connsiteX85" fmla="*/ 973931 w 1466850"/>
                <a:gd name="connsiteY85" fmla="*/ 178594 h 1209675"/>
                <a:gd name="connsiteX86" fmla="*/ 928687 w 1466850"/>
                <a:gd name="connsiteY86" fmla="*/ 173831 h 1209675"/>
                <a:gd name="connsiteX87" fmla="*/ 878681 w 1466850"/>
                <a:gd name="connsiteY87" fmla="*/ 164306 h 1209675"/>
                <a:gd name="connsiteX88" fmla="*/ 864394 w 1466850"/>
                <a:gd name="connsiteY88" fmla="*/ 83344 h 1209675"/>
                <a:gd name="connsiteX89" fmla="*/ 845344 w 1466850"/>
                <a:gd name="connsiteY89" fmla="*/ 69056 h 1209675"/>
                <a:gd name="connsiteX90" fmla="*/ 747712 w 1466850"/>
                <a:gd name="connsiteY90" fmla="*/ 119062 h 1209675"/>
                <a:gd name="connsiteX91" fmla="*/ 721519 w 1466850"/>
                <a:gd name="connsiteY91" fmla="*/ 140494 h 1209675"/>
                <a:gd name="connsiteX92" fmla="*/ 709612 w 1466850"/>
                <a:gd name="connsiteY92" fmla="*/ 190500 h 1209675"/>
                <a:gd name="connsiteX93" fmla="*/ 707231 w 1466850"/>
                <a:gd name="connsiteY93" fmla="*/ 195262 h 1209675"/>
                <a:gd name="connsiteX94" fmla="*/ 654844 w 1466850"/>
                <a:gd name="connsiteY94" fmla="*/ 190500 h 1209675"/>
                <a:gd name="connsiteX95" fmla="*/ 633412 w 1466850"/>
                <a:gd name="connsiteY95" fmla="*/ 180975 h 1209675"/>
                <a:gd name="connsiteX96" fmla="*/ 614362 w 1466850"/>
                <a:gd name="connsiteY96" fmla="*/ 142875 h 1209675"/>
                <a:gd name="connsiteX97" fmla="*/ 590550 w 1466850"/>
                <a:gd name="connsiteY97" fmla="*/ 130969 h 1209675"/>
                <a:gd name="connsiteX98" fmla="*/ 540544 w 1466850"/>
                <a:gd name="connsiteY98" fmla="*/ 161925 h 1209675"/>
                <a:gd name="connsiteX99" fmla="*/ 507206 w 1466850"/>
                <a:gd name="connsiteY99" fmla="*/ 154781 h 1209675"/>
                <a:gd name="connsiteX100" fmla="*/ 495300 w 1466850"/>
                <a:gd name="connsiteY100" fmla="*/ 123825 h 1209675"/>
                <a:gd name="connsiteX101" fmla="*/ 490537 w 1466850"/>
                <a:gd name="connsiteY101" fmla="*/ 114300 h 1209675"/>
                <a:gd name="connsiteX102" fmla="*/ 431006 w 1466850"/>
                <a:gd name="connsiteY102" fmla="*/ 97631 h 1209675"/>
                <a:gd name="connsiteX103" fmla="*/ 442912 w 1466850"/>
                <a:gd name="connsiteY103" fmla="*/ 33337 h 1209675"/>
                <a:gd name="connsiteX104" fmla="*/ 423862 w 1466850"/>
                <a:gd name="connsiteY104" fmla="*/ 19050 h 1209675"/>
                <a:gd name="connsiteX105" fmla="*/ 335756 w 1466850"/>
                <a:gd name="connsiteY105" fmla="*/ 0 h 1209675"/>
                <a:gd name="connsiteX106" fmla="*/ 302419 w 1466850"/>
                <a:gd name="connsiteY106" fmla="*/ 35719 h 1209675"/>
                <a:gd name="connsiteX107" fmla="*/ 266700 w 1466850"/>
                <a:gd name="connsiteY107" fmla="*/ 50006 h 1209675"/>
                <a:gd name="connsiteX108" fmla="*/ 271462 w 1466850"/>
                <a:gd name="connsiteY108" fmla="*/ 95250 h 1209675"/>
                <a:gd name="connsiteX109" fmla="*/ 316706 w 1466850"/>
                <a:gd name="connsiteY109" fmla="*/ 121444 h 1209675"/>
                <a:gd name="connsiteX110" fmla="*/ 302419 w 1466850"/>
                <a:gd name="connsiteY110" fmla="*/ 145256 h 1209675"/>
                <a:gd name="connsiteX111" fmla="*/ 247650 w 1466850"/>
                <a:gd name="connsiteY111" fmla="*/ 159544 h 1209675"/>
                <a:gd name="connsiteX112" fmla="*/ 214312 w 1466850"/>
                <a:gd name="connsiteY112" fmla="*/ 216694 h 1209675"/>
                <a:gd name="connsiteX113" fmla="*/ 183356 w 1466850"/>
                <a:gd name="connsiteY113" fmla="*/ 221456 h 1209675"/>
                <a:gd name="connsiteX114" fmla="*/ 183356 w 1466850"/>
                <a:gd name="connsiteY114" fmla="*/ 254794 h 1209675"/>
                <a:gd name="connsiteX115" fmla="*/ 161925 w 1466850"/>
                <a:gd name="connsiteY115" fmla="*/ 304800 h 1209675"/>
                <a:gd name="connsiteX116" fmla="*/ 140494 w 1466850"/>
                <a:gd name="connsiteY116" fmla="*/ 323850 h 1209675"/>
                <a:gd name="connsiteX117" fmla="*/ 71439 w 1466850"/>
                <a:gd name="connsiteY117" fmla="*/ 300039 h 1209675"/>
                <a:gd name="connsiteX118" fmla="*/ 59530 w 1466850"/>
                <a:gd name="connsiteY118" fmla="*/ 302418 h 1209675"/>
                <a:gd name="connsiteX119" fmla="*/ 30956 w 1466850"/>
                <a:gd name="connsiteY119" fmla="*/ 295274 h 1209675"/>
                <a:gd name="connsiteX0" fmla="*/ 30956 w 1466850"/>
                <a:gd name="connsiteY0" fmla="*/ 295274 h 1209675"/>
                <a:gd name="connsiteX1" fmla="*/ 19050 w 1466850"/>
                <a:gd name="connsiteY1" fmla="*/ 381000 h 1209675"/>
                <a:gd name="connsiteX2" fmla="*/ 19050 w 1466850"/>
                <a:gd name="connsiteY2" fmla="*/ 397669 h 1209675"/>
                <a:gd name="connsiteX3" fmla="*/ 0 w 1466850"/>
                <a:gd name="connsiteY3" fmla="*/ 459581 h 1209675"/>
                <a:gd name="connsiteX4" fmla="*/ 7144 w 1466850"/>
                <a:gd name="connsiteY4" fmla="*/ 497681 h 1209675"/>
                <a:gd name="connsiteX5" fmla="*/ 9525 w 1466850"/>
                <a:gd name="connsiteY5" fmla="*/ 535781 h 1209675"/>
                <a:gd name="connsiteX6" fmla="*/ 19050 w 1466850"/>
                <a:gd name="connsiteY6" fmla="*/ 583406 h 1209675"/>
                <a:gd name="connsiteX7" fmla="*/ 23812 w 1466850"/>
                <a:gd name="connsiteY7" fmla="*/ 688181 h 1209675"/>
                <a:gd name="connsiteX8" fmla="*/ 35719 w 1466850"/>
                <a:gd name="connsiteY8" fmla="*/ 747712 h 1209675"/>
                <a:gd name="connsiteX9" fmla="*/ 40481 w 1466850"/>
                <a:gd name="connsiteY9" fmla="*/ 778669 h 1209675"/>
                <a:gd name="connsiteX10" fmla="*/ 47625 w 1466850"/>
                <a:gd name="connsiteY10" fmla="*/ 831056 h 1209675"/>
                <a:gd name="connsiteX11" fmla="*/ 38100 w 1466850"/>
                <a:gd name="connsiteY11" fmla="*/ 919162 h 1209675"/>
                <a:gd name="connsiteX12" fmla="*/ 78581 w 1466850"/>
                <a:gd name="connsiteY12" fmla="*/ 1028700 h 1209675"/>
                <a:gd name="connsiteX13" fmla="*/ 71437 w 1466850"/>
                <a:gd name="connsiteY13" fmla="*/ 1095375 h 1209675"/>
                <a:gd name="connsiteX14" fmla="*/ 88106 w 1466850"/>
                <a:gd name="connsiteY14" fmla="*/ 1164431 h 1209675"/>
                <a:gd name="connsiteX15" fmla="*/ 166687 w 1466850"/>
                <a:gd name="connsiteY15" fmla="*/ 1200149 h 1209675"/>
                <a:gd name="connsiteX16" fmla="*/ 202406 w 1466850"/>
                <a:gd name="connsiteY16" fmla="*/ 1209675 h 1209675"/>
                <a:gd name="connsiteX17" fmla="*/ 219075 w 1466850"/>
                <a:gd name="connsiteY17" fmla="*/ 1150144 h 1209675"/>
                <a:gd name="connsiteX18" fmla="*/ 242887 w 1466850"/>
                <a:gd name="connsiteY18" fmla="*/ 1092994 h 1209675"/>
                <a:gd name="connsiteX19" fmla="*/ 238125 w 1466850"/>
                <a:gd name="connsiteY19" fmla="*/ 1045369 h 1209675"/>
                <a:gd name="connsiteX20" fmla="*/ 230981 w 1466850"/>
                <a:gd name="connsiteY20" fmla="*/ 1035844 h 1209675"/>
                <a:gd name="connsiteX21" fmla="*/ 252412 w 1466850"/>
                <a:gd name="connsiteY21" fmla="*/ 1019175 h 1209675"/>
                <a:gd name="connsiteX22" fmla="*/ 314325 w 1466850"/>
                <a:gd name="connsiteY22" fmla="*/ 995362 h 1209675"/>
                <a:gd name="connsiteX23" fmla="*/ 311944 w 1466850"/>
                <a:gd name="connsiteY23" fmla="*/ 959644 h 1209675"/>
                <a:gd name="connsiteX24" fmla="*/ 326231 w 1466850"/>
                <a:gd name="connsiteY24" fmla="*/ 942975 h 1209675"/>
                <a:gd name="connsiteX25" fmla="*/ 452437 w 1466850"/>
                <a:gd name="connsiteY25" fmla="*/ 950119 h 1209675"/>
                <a:gd name="connsiteX26" fmla="*/ 464344 w 1466850"/>
                <a:gd name="connsiteY26" fmla="*/ 933450 h 1209675"/>
                <a:gd name="connsiteX27" fmla="*/ 476250 w 1466850"/>
                <a:gd name="connsiteY27" fmla="*/ 883444 h 1209675"/>
                <a:gd name="connsiteX28" fmla="*/ 488156 w 1466850"/>
                <a:gd name="connsiteY28" fmla="*/ 857250 h 1209675"/>
                <a:gd name="connsiteX29" fmla="*/ 526256 w 1466850"/>
                <a:gd name="connsiteY29" fmla="*/ 862012 h 1209675"/>
                <a:gd name="connsiteX30" fmla="*/ 545306 w 1466850"/>
                <a:gd name="connsiteY30" fmla="*/ 909637 h 1209675"/>
                <a:gd name="connsiteX31" fmla="*/ 566737 w 1466850"/>
                <a:gd name="connsiteY31" fmla="*/ 881062 h 1209675"/>
                <a:gd name="connsiteX32" fmla="*/ 621506 w 1466850"/>
                <a:gd name="connsiteY32" fmla="*/ 845344 h 1209675"/>
                <a:gd name="connsiteX33" fmla="*/ 709612 w 1466850"/>
                <a:gd name="connsiteY33" fmla="*/ 814387 h 1209675"/>
                <a:gd name="connsiteX34" fmla="*/ 716756 w 1466850"/>
                <a:gd name="connsiteY34" fmla="*/ 769144 h 1209675"/>
                <a:gd name="connsiteX35" fmla="*/ 742950 w 1466850"/>
                <a:gd name="connsiteY35" fmla="*/ 750094 h 1209675"/>
                <a:gd name="connsiteX36" fmla="*/ 785812 w 1466850"/>
                <a:gd name="connsiteY36" fmla="*/ 726281 h 1209675"/>
                <a:gd name="connsiteX37" fmla="*/ 800100 w 1466850"/>
                <a:gd name="connsiteY37" fmla="*/ 716756 h 1209675"/>
                <a:gd name="connsiteX38" fmla="*/ 862012 w 1466850"/>
                <a:gd name="connsiteY38" fmla="*/ 721519 h 1209675"/>
                <a:gd name="connsiteX39" fmla="*/ 883444 w 1466850"/>
                <a:gd name="connsiteY39" fmla="*/ 721519 h 1209675"/>
                <a:gd name="connsiteX40" fmla="*/ 892969 w 1466850"/>
                <a:gd name="connsiteY40" fmla="*/ 697706 h 1209675"/>
                <a:gd name="connsiteX41" fmla="*/ 892969 w 1466850"/>
                <a:gd name="connsiteY41" fmla="*/ 697706 h 1209675"/>
                <a:gd name="connsiteX42" fmla="*/ 921544 w 1466850"/>
                <a:gd name="connsiteY42" fmla="*/ 609600 h 1209675"/>
                <a:gd name="connsiteX43" fmla="*/ 909637 w 1466850"/>
                <a:gd name="connsiteY43" fmla="*/ 552450 h 1209675"/>
                <a:gd name="connsiteX44" fmla="*/ 928687 w 1466850"/>
                <a:gd name="connsiteY44" fmla="*/ 540544 h 1209675"/>
                <a:gd name="connsiteX45" fmla="*/ 973931 w 1466850"/>
                <a:gd name="connsiteY45" fmla="*/ 535781 h 1209675"/>
                <a:gd name="connsiteX46" fmla="*/ 1014412 w 1466850"/>
                <a:gd name="connsiteY46" fmla="*/ 447675 h 1209675"/>
                <a:gd name="connsiteX47" fmla="*/ 1038225 w 1466850"/>
                <a:gd name="connsiteY47" fmla="*/ 445294 h 1209675"/>
                <a:gd name="connsiteX48" fmla="*/ 1073944 w 1466850"/>
                <a:gd name="connsiteY48" fmla="*/ 476250 h 1209675"/>
                <a:gd name="connsiteX49" fmla="*/ 1112044 w 1466850"/>
                <a:gd name="connsiteY49" fmla="*/ 514350 h 1209675"/>
                <a:gd name="connsiteX50" fmla="*/ 1171575 w 1466850"/>
                <a:gd name="connsiteY50" fmla="*/ 540544 h 1209675"/>
                <a:gd name="connsiteX51" fmla="*/ 1219200 w 1466850"/>
                <a:gd name="connsiteY51" fmla="*/ 521494 h 1209675"/>
                <a:gd name="connsiteX52" fmla="*/ 1245394 w 1466850"/>
                <a:gd name="connsiteY52" fmla="*/ 502444 h 1209675"/>
                <a:gd name="connsiteX53" fmla="*/ 1278731 w 1466850"/>
                <a:gd name="connsiteY53" fmla="*/ 511969 h 1209675"/>
                <a:gd name="connsiteX54" fmla="*/ 1295400 w 1466850"/>
                <a:gd name="connsiteY54" fmla="*/ 531019 h 1209675"/>
                <a:gd name="connsiteX55" fmla="*/ 1273969 w 1466850"/>
                <a:gd name="connsiteY55" fmla="*/ 573881 h 1209675"/>
                <a:gd name="connsiteX56" fmla="*/ 1271587 w 1466850"/>
                <a:gd name="connsiteY56" fmla="*/ 602456 h 1209675"/>
                <a:gd name="connsiteX57" fmla="*/ 1285875 w 1466850"/>
                <a:gd name="connsiteY57" fmla="*/ 611981 h 1209675"/>
                <a:gd name="connsiteX58" fmla="*/ 1300162 w 1466850"/>
                <a:gd name="connsiteY58" fmla="*/ 628650 h 1209675"/>
                <a:gd name="connsiteX59" fmla="*/ 1321594 w 1466850"/>
                <a:gd name="connsiteY59" fmla="*/ 666750 h 1209675"/>
                <a:gd name="connsiteX60" fmla="*/ 1347787 w 1466850"/>
                <a:gd name="connsiteY60" fmla="*/ 681037 h 1209675"/>
                <a:gd name="connsiteX61" fmla="*/ 1371600 w 1466850"/>
                <a:gd name="connsiteY61" fmla="*/ 681037 h 1209675"/>
                <a:gd name="connsiteX62" fmla="*/ 1376362 w 1466850"/>
                <a:gd name="connsiteY62" fmla="*/ 628650 h 1209675"/>
                <a:gd name="connsiteX63" fmla="*/ 1395412 w 1466850"/>
                <a:gd name="connsiteY63" fmla="*/ 578644 h 1209675"/>
                <a:gd name="connsiteX64" fmla="*/ 1426369 w 1466850"/>
                <a:gd name="connsiteY64" fmla="*/ 571500 h 1209675"/>
                <a:gd name="connsiteX65" fmla="*/ 1466850 w 1466850"/>
                <a:gd name="connsiteY65" fmla="*/ 552450 h 1209675"/>
                <a:gd name="connsiteX66" fmla="*/ 1443037 w 1466850"/>
                <a:gd name="connsiteY66" fmla="*/ 509587 h 1209675"/>
                <a:gd name="connsiteX67" fmla="*/ 1414462 w 1466850"/>
                <a:gd name="connsiteY67" fmla="*/ 464344 h 1209675"/>
                <a:gd name="connsiteX68" fmla="*/ 1388269 w 1466850"/>
                <a:gd name="connsiteY68" fmla="*/ 438150 h 1209675"/>
                <a:gd name="connsiteX69" fmla="*/ 1404937 w 1466850"/>
                <a:gd name="connsiteY69" fmla="*/ 400050 h 1209675"/>
                <a:gd name="connsiteX70" fmla="*/ 1404937 w 1466850"/>
                <a:gd name="connsiteY70" fmla="*/ 383381 h 1209675"/>
                <a:gd name="connsiteX71" fmla="*/ 1431131 w 1466850"/>
                <a:gd name="connsiteY71" fmla="*/ 338137 h 1209675"/>
                <a:gd name="connsiteX72" fmla="*/ 1419225 w 1466850"/>
                <a:gd name="connsiteY72" fmla="*/ 264319 h 1209675"/>
                <a:gd name="connsiteX73" fmla="*/ 1438275 w 1466850"/>
                <a:gd name="connsiteY73" fmla="*/ 202406 h 1209675"/>
                <a:gd name="connsiteX74" fmla="*/ 1435894 w 1466850"/>
                <a:gd name="connsiteY74" fmla="*/ 173831 h 1209675"/>
                <a:gd name="connsiteX75" fmla="*/ 1404937 w 1466850"/>
                <a:gd name="connsiteY75" fmla="*/ 164306 h 1209675"/>
                <a:gd name="connsiteX76" fmla="*/ 1364456 w 1466850"/>
                <a:gd name="connsiteY76" fmla="*/ 154781 h 1209675"/>
                <a:gd name="connsiteX77" fmla="*/ 1293019 w 1466850"/>
                <a:gd name="connsiteY77" fmla="*/ 154781 h 1209675"/>
                <a:gd name="connsiteX78" fmla="*/ 1233487 w 1466850"/>
                <a:gd name="connsiteY78" fmla="*/ 121444 h 1209675"/>
                <a:gd name="connsiteX79" fmla="*/ 1207294 w 1466850"/>
                <a:gd name="connsiteY79" fmla="*/ 114300 h 1209675"/>
                <a:gd name="connsiteX80" fmla="*/ 1188244 w 1466850"/>
                <a:gd name="connsiteY80" fmla="*/ 126206 h 1209675"/>
                <a:gd name="connsiteX81" fmla="*/ 1133475 w 1466850"/>
                <a:gd name="connsiteY81" fmla="*/ 188119 h 1209675"/>
                <a:gd name="connsiteX82" fmla="*/ 1116806 w 1466850"/>
                <a:gd name="connsiteY82" fmla="*/ 188119 h 1209675"/>
                <a:gd name="connsiteX83" fmla="*/ 1078706 w 1466850"/>
                <a:gd name="connsiteY83" fmla="*/ 142875 h 1209675"/>
                <a:gd name="connsiteX84" fmla="*/ 1054894 w 1466850"/>
                <a:gd name="connsiteY84" fmla="*/ 138112 h 1209675"/>
                <a:gd name="connsiteX85" fmla="*/ 997744 w 1466850"/>
                <a:gd name="connsiteY85" fmla="*/ 157162 h 1209675"/>
                <a:gd name="connsiteX86" fmla="*/ 973931 w 1466850"/>
                <a:gd name="connsiteY86" fmla="*/ 178594 h 1209675"/>
                <a:gd name="connsiteX87" fmla="*/ 928687 w 1466850"/>
                <a:gd name="connsiteY87" fmla="*/ 173831 h 1209675"/>
                <a:gd name="connsiteX88" fmla="*/ 878681 w 1466850"/>
                <a:gd name="connsiteY88" fmla="*/ 164306 h 1209675"/>
                <a:gd name="connsiteX89" fmla="*/ 864394 w 1466850"/>
                <a:gd name="connsiteY89" fmla="*/ 83344 h 1209675"/>
                <a:gd name="connsiteX90" fmla="*/ 845344 w 1466850"/>
                <a:gd name="connsiteY90" fmla="*/ 69056 h 1209675"/>
                <a:gd name="connsiteX91" fmla="*/ 747712 w 1466850"/>
                <a:gd name="connsiteY91" fmla="*/ 119062 h 1209675"/>
                <a:gd name="connsiteX92" fmla="*/ 721519 w 1466850"/>
                <a:gd name="connsiteY92" fmla="*/ 140494 h 1209675"/>
                <a:gd name="connsiteX93" fmla="*/ 709612 w 1466850"/>
                <a:gd name="connsiteY93" fmla="*/ 190500 h 1209675"/>
                <a:gd name="connsiteX94" fmla="*/ 707231 w 1466850"/>
                <a:gd name="connsiteY94" fmla="*/ 195262 h 1209675"/>
                <a:gd name="connsiteX95" fmla="*/ 654844 w 1466850"/>
                <a:gd name="connsiteY95" fmla="*/ 190500 h 1209675"/>
                <a:gd name="connsiteX96" fmla="*/ 633412 w 1466850"/>
                <a:gd name="connsiteY96" fmla="*/ 180975 h 1209675"/>
                <a:gd name="connsiteX97" fmla="*/ 614362 w 1466850"/>
                <a:gd name="connsiteY97" fmla="*/ 142875 h 1209675"/>
                <a:gd name="connsiteX98" fmla="*/ 590550 w 1466850"/>
                <a:gd name="connsiteY98" fmla="*/ 130969 h 1209675"/>
                <a:gd name="connsiteX99" fmla="*/ 540544 w 1466850"/>
                <a:gd name="connsiteY99" fmla="*/ 161925 h 1209675"/>
                <a:gd name="connsiteX100" fmla="*/ 507206 w 1466850"/>
                <a:gd name="connsiteY100" fmla="*/ 154781 h 1209675"/>
                <a:gd name="connsiteX101" fmla="*/ 495300 w 1466850"/>
                <a:gd name="connsiteY101" fmla="*/ 123825 h 1209675"/>
                <a:gd name="connsiteX102" fmla="*/ 490537 w 1466850"/>
                <a:gd name="connsiteY102" fmla="*/ 114300 h 1209675"/>
                <a:gd name="connsiteX103" fmla="*/ 431006 w 1466850"/>
                <a:gd name="connsiteY103" fmla="*/ 97631 h 1209675"/>
                <a:gd name="connsiteX104" fmla="*/ 442912 w 1466850"/>
                <a:gd name="connsiteY104" fmla="*/ 33337 h 1209675"/>
                <a:gd name="connsiteX105" fmla="*/ 423862 w 1466850"/>
                <a:gd name="connsiteY105" fmla="*/ 19050 h 1209675"/>
                <a:gd name="connsiteX106" fmla="*/ 335756 w 1466850"/>
                <a:gd name="connsiteY106" fmla="*/ 0 h 1209675"/>
                <a:gd name="connsiteX107" fmla="*/ 302419 w 1466850"/>
                <a:gd name="connsiteY107" fmla="*/ 35719 h 1209675"/>
                <a:gd name="connsiteX108" fmla="*/ 266700 w 1466850"/>
                <a:gd name="connsiteY108" fmla="*/ 50006 h 1209675"/>
                <a:gd name="connsiteX109" fmla="*/ 271462 w 1466850"/>
                <a:gd name="connsiteY109" fmla="*/ 95250 h 1209675"/>
                <a:gd name="connsiteX110" fmla="*/ 316706 w 1466850"/>
                <a:gd name="connsiteY110" fmla="*/ 121444 h 1209675"/>
                <a:gd name="connsiteX111" fmla="*/ 302419 w 1466850"/>
                <a:gd name="connsiteY111" fmla="*/ 145256 h 1209675"/>
                <a:gd name="connsiteX112" fmla="*/ 247650 w 1466850"/>
                <a:gd name="connsiteY112" fmla="*/ 159544 h 1209675"/>
                <a:gd name="connsiteX113" fmla="*/ 214312 w 1466850"/>
                <a:gd name="connsiteY113" fmla="*/ 216694 h 1209675"/>
                <a:gd name="connsiteX114" fmla="*/ 183356 w 1466850"/>
                <a:gd name="connsiteY114" fmla="*/ 221456 h 1209675"/>
                <a:gd name="connsiteX115" fmla="*/ 183356 w 1466850"/>
                <a:gd name="connsiteY115" fmla="*/ 254794 h 1209675"/>
                <a:gd name="connsiteX116" fmla="*/ 161925 w 1466850"/>
                <a:gd name="connsiteY116" fmla="*/ 304800 h 1209675"/>
                <a:gd name="connsiteX117" fmla="*/ 140494 w 1466850"/>
                <a:gd name="connsiteY117" fmla="*/ 323850 h 1209675"/>
                <a:gd name="connsiteX118" fmla="*/ 71439 w 1466850"/>
                <a:gd name="connsiteY118" fmla="*/ 300039 h 1209675"/>
                <a:gd name="connsiteX119" fmla="*/ 59530 w 1466850"/>
                <a:gd name="connsiteY119" fmla="*/ 302418 h 1209675"/>
                <a:gd name="connsiteX120" fmla="*/ 30956 w 1466850"/>
                <a:gd name="connsiteY120" fmla="*/ 295274 h 1209675"/>
                <a:gd name="connsiteX0" fmla="*/ 30956 w 1466850"/>
                <a:gd name="connsiteY0" fmla="*/ 295274 h 1209675"/>
                <a:gd name="connsiteX1" fmla="*/ 19050 w 1466850"/>
                <a:gd name="connsiteY1" fmla="*/ 381000 h 1209675"/>
                <a:gd name="connsiteX2" fmla="*/ 19050 w 1466850"/>
                <a:gd name="connsiteY2" fmla="*/ 397669 h 1209675"/>
                <a:gd name="connsiteX3" fmla="*/ 0 w 1466850"/>
                <a:gd name="connsiteY3" fmla="*/ 459581 h 1209675"/>
                <a:gd name="connsiteX4" fmla="*/ 7144 w 1466850"/>
                <a:gd name="connsiteY4" fmla="*/ 497681 h 1209675"/>
                <a:gd name="connsiteX5" fmla="*/ 9525 w 1466850"/>
                <a:gd name="connsiteY5" fmla="*/ 535781 h 1209675"/>
                <a:gd name="connsiteX6" fmla="*/ 19050 w 1466850"/>
                <a:gd name="connsiteY6" fmla="*/ 583406 h 1209675"/>
                <a:gd name="connsiteX7" fmla="*/ 23812 w 1466850"/>
                <a:gd name="connsiteY7" fmla="*/ 688181 h 1209675"/>
                <a:gd name="connsiteX8" fmla="*/ 35719 w 1466850"/>
                <a:gd name="connsiteY8" fmla="*/ 747712 h 1209675"/>
                <a:gd name="connsiteX9" fmla="*/ 40481 w 1466850"/>
                <a:gd name="connsiteY9" fmla="*/ 778669 h 1209675"/>
                <a:gd name="connsiteX10" fmla="*/ 47625 w 1466850"/>
                <a:gd name="connsiteY10" fmla="*/ 831056 h 1209675"/>
                <a:gd name="connsiteX11" fmla="*/ 38100 w 1466850"/>
                <a:gd name="connsiteY11" fmla="*/ 919162 h 1209675"/>
                <a:gd name="connsiteX12" fmla="*/ 78581 w 1466850"/>
                <a:gd name="connsiteY12" fmla="*/ 1028700 h 1209675"/>
                <a:gd name="connsiteX13" fmla="*/ 71437 w 1466850"/>
                <a:gd name="connsiteY13" fmla="*/ 1095375 h 1209675"/>
                <a:gd name="connsiteX14" fmla="*/ 88106 w 1466850"/>
                <a:gd name="connsiteY14" fmla="*/ 1164431 h 1209675"/>
                <a:gd name="connsiteX15" fmla="*/ 166687 w 1466850"/>
                <a:gd name="connsiteY15" fmla="*/ 1200149 h 1209675"/>
                <a:gd name="connsiteX16" fmla="*/ 202406 w 1466850"/>
                <a:gd name="connsiteY16" fmla="*/ 1209675 h 1209675"/>
                <a:gd name="connsiteX17" fmla="*/ 159544 w 1466850"/>
                <a:gd name="connsiteY17" fmla="*/ 1112044 h 1209675"/>
                <a:gd name="connsiteX18" fmla="*/ 242887 w 1466850"/>
                <a:gd name="connsiteY18" fmla="*/ 1092994 h 1209675"/>
                <a:gd name="connsiteX19" fmla="*/ 238125 w 1466850"/>
                <a:gd name="connsiteY19" fmla="*/ 1045369 h 1209675"/>
                <a:gd name="connsiteX20" fmla="*/ 230981 w 1466850"/>
                <a:gd name="connsiteY20" fmla="*/ 1035844 h 1209675"/>
                <a:gd name="connsiteX21" fmla="*/ 252412 w 1466850"/>
                <a:gd name="connsiteY21" fmla="*/ 1019175 h 1209675"/>
                <a:gd name="connsiteX22" fmla="*/ 314325 w 1466850"/>
                <a:gd name="connsiteY22" fmla="*/ 995362 h 1209675"/>
                <a:gd name="connsiteX23" fmla="*/ 311944 w 1466850"/>
                <a:gd name="connsiteY23" fmla="*/ 959644 h 1209675"/>
                <a:gd name="connsiteX24" fmla="*/ 326231 w 1466850"/>
                <a:gd name="connsiteY24" fmla="*/ 942975 h 1209675"/>
                <a:gd name="connsiteX25" fmla="*/ 452437 w 1466850"/>
                <a:gd name="connsiteY25" fmla="*/ 950119 h 1209675"/>
                <a:gd name="connsiteX26" fmla="*/ 464344 w 1466850"/>
                <a:gd name="connsiteY26" fmla="*/ 933450 h 1209675"/>
                <a:gd name="connsiteX27" fmla="*/ 476250 w 1466850"/>
                <a:gd name="connsiteY27" fmla="*/ 883444 h 1209675"/>
                <a:gd name="connsiteX28" fmla="*/ 488156 w 1466850"/>
                <a:gd name="connsiteY28" fmla="*/ 857250 h 1209675"/>
                <a:gd name="connsiteX29" fmla="*/ 526256 w 1466850"/>
                <a:gd name="connsiteY29" fmla="*/ 862012 h 1209675"/>
                <a:gd name="connsiteX30" fmla="*/ 545306 w 1466850"/>
                <a:gd name="connsiteY30" fmla="*/ 909637 h 1209675"/>
                <a:gd name="connsiteX31" fmla="*/ 566737 w 1466850"/>
                <a:gd name="connsiteY31" fmla="*/ 881062 h 1209675"/>
                <a:gd name="connsiteX32" fmla="*/ 621506 w 1466850"/>
                <a:gd name="connsiteY32" fmla="*/ 845344 h 1209675"/>
                <a:gd name="connsiteX33" fmla="*/ 709612 w 1466850"/>
                <a:gd name="connsiteY33" fmla="*/ 814387 h 1209675"/>
                <a:gd name="connsiteX34" fmla="*/ 716756 w 1466850"/>
                <a:gd name="connsiteY34" fmla="*/ 769144 h 1209675"/>
                <a:gd name="connsiteX35" fmla="*/ 742950 w 1466850"/>
                <a:gd name="connsiteY35" fmla="*/ 750094 h 1209675"/>
                <a:gd name="connsiteX36" fmla="*/ 785812 w 1466850"/>
                <a:gd name="connsiteY36" fmla="*/ 726281 h 1209675"/>
                <a:gd name="connsiteX37" fmla="*/ 800100 w 1466850"/>
                <a:gd name="connsiteY37" fmla="*/ 716756 h 1209675"/>
                <a:gd name="connsiteX38" fmla="*/ 862012 w 1466850"/>
                <a:gd name="connsiteY38" fmla="*/ 721519 h 1209675"/>
                <a:gd name="connsiteX39" fmla="*/ 883444 w 1466850"/>
                <a:gd name="connsiteY39" fmla="*/ 721519 h 1209675"/>
                <a:gd name="connsiteX40" fmla="*/ 892969 w 1466850"/>
                <a:gd name="connsiteY40" fmla="*/ 697706 h 1209675"/>
                <a:gd name="connsiteX41" fmla="*/ 892969 w 1466850"/>
                <a:gd name="connsiteY41" fmla="*/ 697706 h 1209675"/>
                <a:gd name="connsiteX42" fmla="*/ 921544 w 1466850"/>
                <a:gd name="connsiteY42" fmla="*/ 609600 h 1209675"/>
                <a:gd name="connsiteX43" fmla="*/ 909637 w 1466850"/>
                <a:gd name="connsiteY43" fmla="*/ 552450 h 1209675"/>
                <a:gd name="connsiteX44" fmla="*/ 928687 w 1466850"/>
                <a:gd name="connsiteY44" fmla="*/ 540544 h 1209675"/>
                <a:gd name="connsiteX45" fmla="*/ 973931 w 1466850"/>
                <a:gd name="connsiteY45" fmla="*/ 535781 h 1209675"/>
                <a:gd name="connsiteX46" fmla="*/ 1014412 w 1466850"/>
                <a:gd name="connsiteY46" fmla="*/ 447675 h 1209675"/>
                <a:gd name="connsiteX47" fmla="*/ 1038225 w 1466850"/>
                <a:gd name="connsiteY47" fmla="*/ 445294 h 1209675"/>
                <a:gd name="connsiteX48" fmla="*/ 1073944 w 1466850"/>
                <a:gd name="connsiteY48" fmla="*/ 476250 h 1209675"/>
                <a:gd name="connsiteX49" fmla="*/ 1112044 w 1466850"/>
                <a:gd name="connsiteY49" fmla="*/ 514350 h 1209675"/>
                <a:gd name="connsiteX50" fmla="*/ 1171575 w 1466850"/>
                <a:gd name="connsiteY50" fmla="*/ 540544 h 1209675"/>
                <a:gd name="connsiteX51" fmla="*/ 1219200 w 1466850"/>
                <a:gd name="connsiteY51" fmla="*/ 521494 h 1209675"/>
                <a:gd name="connsiteX52" fmla="*/ 1245394 w 1466850"/>
                <a:gd name="connsiteY52" fmla="*/ 502444 h 1209675"/>
                <a:gd name="connsiteX53" fmla="*/ 1278731 w 1466850"/>
                <a:gd name="connsiteY53" fmla="*/ 511969 h 1209675"/>
                <a:gd name="connsiteX54" fmla="*/ 1295400 w 1466850"/>
                <a:gd name="connsiteY54" fmla="*/ 531019 h 1209675"/>
                <a:gd name="connsiteX55" fmla="*/ 1273969 w 1466850"/>
                <a:gd name="connsiteY55" fmla="*/ 573881 h 1209675"/>
                <a:gd name="connsiteX56" fmla="*/ 1271587 w 1466850"/>
                <a:gd name="connsiteY56" fmla="*/ 602456 h 1209675"/>
                <a:gd name="connsiteX57" fmla="*/ 1285875 w 1466850"/>
                <a:gd name="connsiteY57" fmla="*/ 611981 h 1209675"/>
                <a:gd name="connsiteX58" fmla="*/ 1300162 w 1466850"/>
                <a:gd name="connsiteY58" fmla="*/ 628650 h 1209675"/>
                <a:gd name="connsiteX59" fmla="*/ 1321594 w 1466850"/>
                <a:gd name="connsiteY59" fmla="*/ 666750 h 1209675"/>
                <a:gd name="connsiteX60" fmla="*/ 1347787 w 1466850"/>
                <a:gd name="connsiteY60" fmla="*/ 681037 h 1209675"/>
                <a:gd name="connsiteX61" fmla="*/ 1371600 w 1466850"/>
                <a:gd name="connsiteY61" fmla="*/ 681037 h 1209675"/>
                <a:gd name="connsiteX62" fmla="*/ 1376362 w 1466850"/>
                <a:gd name="connsiteY62" fmla="*/ 628650 h 1209675"/>
                <a:gd name="connsiteX63" fmla="*/ 1395412 w 1466850"/>
                <a:gd name="connsiteY63" fmla="*/ 578644 h 1209675"/>
                <a:gd name="connsiteX64" fmla="*/ 1426369 w 1466850"/>
                <a:gd name="connsiteY64" fmla="*/ 571500 h 1209675"/>
                <a:gd name="connsiteX65" fmla="*/ 1466850 w 1466850"/>
                <a:gd name="connsiteY65" fmla="*/ 552450 h 1209675"/>
                <a:gd name="connsiteX66" fmla="*/ 1443037 w 1466850"/>
                <a:gd name="connsiteY66" fmla="*/ 509587 h 1209675"/>
                <a:gd name="connsiteX67" fmla="*/ 1414462 w 1466850"/>
                <a:gd name="connsiteY67" fmla="*/ 464344 h 1209675"/>
                <a:gd name="connsiteX68" fmla="*/ 1388269 w 1466850"/>
                <a:gd name="connsiteY68" fmla="*/ 438150 h 1209675"/>
                <a:gd name="connsiteX69" fmla="*/ 1404937 w 1466850"/>
                <a:gd name="connsiteY69" fmla="*/ 400050 h 1209675"/>
                <a:gd name="connsiteX70" fmla="*/ 1404937 w 1466850"/>
                <a:gd name="connsiteY70" fmla="*/ 383381 h 1209675"/>
                <a:gd name="connsiteX71" fmla="*/ 1431131 w 1466850"/>
                <a:gd name="connsiteY71" fmla="*/ 338137 h 1209675"/>
                <a:gd name="connsiteX72" fmla="*/ 1419225 w 1466850"/>
                <a:gd name="connsiteY72" fmla="*/ 264319 h 1209675"/>
                <a:gd name="connsiteX73" fmla="*/ 1438275 w 1466850"/>
                <a:gd name="connsiteY73" fmla="*/ 202406 h 1209675"/>
                <a:gd name="connsiteX74" fmla="*/ 1435894 w 1466850"/>
                <a:gd name="connsiteY74" fmla="*/ 173831 h 1209675"/>
                <a:gd name="connsiteX75" fmla="*/ 1404937 w 1466850"/>
                <a:gd name="connsiteY75" fmla="*/ 164306 h 1209675"/>
                <a:gd name="connsiteX76" fmla="*/ 1364456 w 1466850"/>
                <a:gd name="connsiteY76" fmla="*/ 154781 h 1209675"/>
                <a:gd name="connsiteX77" fmla="*/ 1293019 w 1466850"/>
                <a:gd name="connsiteY77" fmla="*/ 154781 h 1209675"/>
                <a:gd name="connsiteX78" fmla="*/ 1233487 w 1466850"/>
                <a:gd name="connsiteY78" fmla="*/ 121444 h 1209675"/>
                <a:gd name="connsiteX79" fmla="*/ 1207294 w 1466850"/>
                <a:gd name="connsiteY79" fmla="*/ 114300 h 1209675"/>
                <a:gd name="connsiteX80" fmla="*/ 1188244 w 1466850"/>
                <a:gd name="connsiteY80" fmla="*/ 126206 h 1209675"/>
                <a:gd name="connsiteX81" fmla="*/ 1133475 w 1466850"/>
                <a:gd name="connsiteY81" fmla="*/ 188119 h 1209675"/>
                <a:gd name="connsiteX82" fmla="*/ 1116806 w 1466850"/>
                <a:gd name="connsiteY82" fmla="*/ 188119 h 1209675"/>
                <a:gd name="connsiteX83" fmla="*/ 1078706 w 1466850"/>
                <a:gd name="connsiteY83" fmla="*/ 142875 h 1209675"/>
                <a:gd name="connsiteX84" fmla="*/ 1054894 w 1466850"/>
                <a:gd name="connsiteY84" fmla="*/ 138112 h 1209675"/>
                <a:gd name="connsiteX85" fmla="*/ 997744 w 1466850"/>
                <a:gd name="connsiteY85" fmla="*/ 157162 h 1209675"/>
                <a:gd name="connsiteX86" fmla="*/ 973931 w 1466850"/>
                <a:gd name="connsiteY86" fmla="*/ 178594 h 1209675"/>
                <a:gd name="connsiteX87" fmla="*/ 928687 w 1466850"/>
                <a:gd name="connsiteY87" fmla="*/ 173831 h 1209675"/>
                <a:gd name="connsiteX88" fmla="*/ 878681 w 1466850"/>
                <a:gd name="connsiteY88" fmla="*/ 164306 h 1209675"/>
                <a:gd name="connsiteX89" fmla="*/ 864394 w 1466850"/>
                <a:gd name="connsiteY89" fmla="*/ 83344 h 1209675"/>
                <a:gd name="connsiteX90" fmla="*/ 845344 w 1466850"/>
                <a:gd name="connsiteY90" fmla="*/ 69056 h 1209675"/>
                <a:gd name="connsiteX91" fmla="*/ 747712 w 1466850"/>
                <a:gd name="connsiteY91" fmla="*/ 119062 h 1209675"/>
                <a:gd name="connsiteX92" fmla="*/ 721519 w 1466850"/>
                <a:gd name="connsiteY92" fmla="*/ 140494 h 1209675"/>
                <a:gd name="connsiteX93" fmla="*/ 709612 w 1466850"/>
                <a:gd name="connsiteY93" fmla="*/ 190500 h 1209675"/>
                <a:gd name="connsiteX94" fmla="*/ 707231 w 1466850"/>
                <a:gd name="connsiteY94" fmla="*/ 195262 h 1209675"/>
                <a:gd name="connsiteX95" fmla="*/ 654844 w 1466850"/>
                <a:gd name="connsiteY95" fmla="*/ 190500 h 1209675"/>
                <a:gd name="connsiteX96" fmla="*/ 633412 w 1466850"/>
                <a:gd name="connsiteY96" fmla="*/ 180975 h 1209675"/>
                <a:gd name="connsiteX97" fmla="*/ 614362 w 1466850"/>
                <a:gd name="connsiteY97" fmla="*/ 142875 h 1209675"/>
                <a:gd name="connsiteX98" fmla="*/ 590550 w 1466850"/>
                <a:gd name="connsiteY98" fmla="*/ 130969 h 1209675"/>
                <a:gd name="connsiteX99" fmla="*/ 540544 w 1466850"/>
                <a:gd name="connsiteY99" fmla="*/ 161925 h 1209675"/>
                <a:gd name="connsiteX100" fmla="*/ 507206 w 1466850"/>
                <a:gd name="connsiteY100" fmla="*/ 154781 h 1209675"/>
                <a:gd name="connsiteX101" fmla="*/ 495300 w 1466850"/>
                <a:gd name="connsiteY101" fmla="*/ 123825 h 1209675"/>
                <a:gd name="connsiteX102" fmla="*/ 490537 w 1466850"/>
                <a:gd name="connsiteY102" fmla="*/ 114300 h 1209675"/>
                <a:gd name="connsiteX103" fmla="*/ 431006 w 1466850"/>
                <a:gd name="connsiteY103" fmla="*/ 97631 h 1209675"/>
                <a:gd name="connsiteX104" fmla="*/ 442912 w 1466850"/>
                <a:gd name="connsiteY104" fmla="*/ 33337 h 1209675"/>
                <a:gd name="connsiteX105" fmla="*/ 423862 w 1466850"/>
                <a:gd name="connsiteY105" fmla="*/ 19050 h 1209675"/>
                <a:gd name="connsiteX106" fmla="*/ 335756 w 1466850"/>
                <a:gd name="connsiteY106" fmla="*/ 0 h 1209675"/>
                <a:gd name="connsiteX107" fmla="*/ 302419 w 1466850"/>
                <a:gd name="connsiteY107" fmla="*/ 35719 h 1209675"/>
                <a:gd name="connsiteX108" fmla="*/ 266700 w 1466850"/>
                <a:gd name="connsiteY108" fmla="*/ 50006 h 1209675"/>
                <a:gd name="connsiteX109" fmla="*/ 271462 w 1466850"/>
                <a:gd name="connsiteY109" fmla="*/ 95250 h 1209675"/>
                <a:gd name="connsiteX110" fmla="*/ 316706 w 1466850"/>
                <a:gd name="connsiteY110" fmla="*/ 121444 h 1209675"/>
                <a:gd name="connsiteX111" fmla="*/ 302419 w 1466850"/>
                <a:gd name="connsiteY111" fmla="*/ 145256 h 1209675"/>
                <a:gd name="connsiteX112" fmla="*/ 247650 w 1466850"/>
                <a:gd name="connsiteY112" fmla="*/ 159544 h 1209675"/>
                <a:gd name="connsiteX113" fmla="*/ 214312 w 1466850"/>
                <a:gd name="connsiteY113" fmla="*/ 216694 h 1209675"/>
                <a:gd name="connsiteX114" fmla="*/ 183356 w 1466850"/>
                <a:gd name="connsiteY114" fmla="*/ 221456 h 1209675"/>
                <a:gd name="connsiteX115" fmla="*/ 183356 w 1466850"/>
                <a:gd name="connsiteY115" fmla="*/ 254794 h 1209675"/>
                <a:gd name="connsiteX116" fmla="*/ 161925 w 1466850"/>
                <a:gd name="connsiteY116" fmla="*/ 304800 h 1209675"/>
                <a:gd name="connsiteX117" fmla="*/ 140494 w 1466850"/>
                <a:gd name="connsiteY117" fmla="*/ 323850 h 1209675"/>
                <a:gd name="connsiteX118" fmla="*/ 71439 w 1466850"/>
                <a:gd name="connsiteY118" fmla="*/ 300039 h 1209675"/>
                <a:gd name="connsiteX119" fmla="*/ 59530 w 1466850"/>
                <a:gd name="connsiteY119" fmla="*/ 302418 h 1209675"/>
                <a:gd name="connsiteX120" fmla="*/ 30956 w 1466850"/>
                <a:gd name="connsiteY120" fmla="*/ 295274 h 1209675"/>
                <a:gd name="connsiteX0" fmla="*/ 30956 w 1466850"/>
                <a:gd name="connsiteY0" fmla="*/ 295274 h 1209675"/>
                <a:gd name="connsiteX1" fmla="*/ 19050 w 1466850"/>
                <a:gd name="connsiteY1" fmla="*/ 381000 h 1209675"/>
                <a:gd name="connsiteX2" fmla="*/ 19050 w 1466850"/>
                <a:gd name="connsiteY2" fmla="*/ 397669 h 1209675"/>
                <a:gd name="connsiteX3" fmla="*/ 0 w 1466850"/>
                <a:gd name="connsiteY3" fmla="*/ 459581 h 1209675"/>
                <a:gd name="connsiteX4" fmla="*/ 7144 w 1466850"/>
                <a:gd name="connsiteY4" fmla="*/ 497681 h 1209675"/>
                <a:gd name="connsiteX5" fmla="*/ 9525 w 1466850"/>
                <a:gd name="connsiteY5" fmla="*/ 535781 h 1209675"/>
                <a:gd name="connsiteX6" fmla="*/ 19050 w 1466850"/>
                <a:gd name="connsiteY6" fmla="*/ 583406 h 1209675"/>
                <a:gd name="connsiteX7" fmla="*/ 23812 w 1466850"/>
                <a:gd name="connsiteY7" fmla="*/ 688181 h 1209675"/>
                <a:gd name="connsiteX8" fmla="*/ 35719 w 1466850"/>
                <a:gd name="connsiteY8" fmla="*/ 747712 h 1209675"/>
                <a:gd name="connsiteX9" fmla="*/ 40481 w 1466850"/>
                <a:gd name="connsiteY9" fmla="*/ 778669 h 1209675"/>
                <a:gd name="connsiteX10" fmla="*/ 47625 w 1466850"/>
                <a:gd name="connsiteY10" fmla="*/ 831056 h 1209675"/>
                <a:gd name="connsiteX11" fmla="*/ 38100 w 1466850"/>
                <a:gd name="connsiteY11" fmla="*/ 919162 h 1209675"/>
                <a:gd name="connsiteX12" fmla="*/ 78581 w 1466850"/>
                <a:gd name="connsiteY12" fmla="*/ 1028700 h 1209675"/>
                <a:gd name="connsiteX13" fmla="*/ 71437 w 1466850"/>
                <a:gd name="connsiteY13" fmla="*/ 1095375 h 1209675"/>
                <a:gd name="connsiteX14" fmla="*/ 88106 w 1466850"/>
                <a:gd name="connsiteY14" fmla="*/ 1164431 h 1209675"/>
                <a:gd name="connsiteX15" fmla="*/ 166687 w 1466850"/>
                <a:gd name="connsiteY15" fmla="*/ 1200149 h 1209675"/>
                <a:gd name="connsiteX16" fmla="*/ 202406 w 1466850"/>
                <a:gd name="connsiteY16" fmla="*/ 1209675 h 1209675"/>
                <a:gd name="connsiteX17" fmla="*/ 188119 w 1466850"/>
                <a:gd name="connsiteY17" fmla="*/ 1145381 h 1209675"/>
                <a:gd name="connsiteX18" fmla="*/ 242887 w 1466850"/>
                <a:gd name="connsiteY18" fmla="*/ 1092994 h 1209675"/>
                <a:gd name="connsiteX19" fmla="*/ 238125 w 1466850"/>
                <a:gd name="connsiteY19" fmla="*/ 1045369 h 1209675"/>
                <a:gd name="connsiteX20" fmla="*/ 230981 w 1466850"/>
                <a:gd name="connsiteY20" fmla="*/ 1035844 h 1209675"/>
                <a:gd name="connsiteX21" fmla="*/ 252412 w 1466850"/>
                <a:gd name="connsiteY21" fmla="*/ 1019175 h 1209675"/>
                <a:gd name="connsiteX22" fmla="*/ 314325 w 1466850"/>
                <a:gd name="connsiteY22" fmla="*/ 995362 h 1209675"/>
                <a:gd name="connsiteX23" fmla="*/ 311944 w 1466850"/>
                <a:gd name="connsiteY23" fmla="*/ 959644 h 1209675"/>
                <a:gd name="connsiteX24" fmla="*/ 326231 w 1466850"/>
                <a:gd name="connsiteY24" fmla="*/ 942975 h 1209675"/>
                <a:gd name="connsiteX25" fmla="*/ 452437 w 1466850"/>
                <a:gd name="connsiteY25" fmla="*/ 950119 h 1209675"/>
                <a:gd name="connsiteX26" fmla="*/ 464344 w 1466850"/>
                <a:gd name="connsiteY26" fmla="*/ 933450 h 1209675"/>
                <a:gd name="connsiteX27" fmla="*/ 476250 w 1466850"/>
                <a:gd name="connsiteY27" fmla="*/ 883444 h 1209675"/>
                <a:gd name="connsiteX28" fmla="*/ 488156 w 1466850"/>
                <a:gd name="connsiteY28" fmla="*/ 857250 h 1209675"/>
                <a:gd name="connsiteX29" fmla="*/ 526256 w 1466850"/>
                <a:gd name="connsiteY29" fmla="*/ 862012 h 1209675"/>
                <a:gd name="connsiteX30" fmla="*/ 545306 w 1466850"/>
                <a:gd name="connsiteY30" fmla="*/ 909637 h 1209675"/>
                <a:gd name="connsiteX31" fmla="*/ 566737 w 1466850"/>
                <a:gd name="connsiteY31" fmla="*/ 881062 h 1209675"/>
                <a:gd name="connsiteX32" fmla="*/ 621506 w 1466850"/>
                <a:gd name="connsiteY32" fmla="*/ 845344 h 1209675"/>
                <a:gd name="connsiteX33" fmla="*/ 709612 w 1466850"/>
                <a:gd name="connsiteY33" fmla="*/ 814387 h 1209675"/>
                <a:gd name="connsiteX34" fmla="*/ 716756 w 1466850"/>
                <a:gd name="connsiteY34" fmla="*/ 769144 h 1209675"/>
                <a:gd name="connsiteX35" fmla="*/ 742950 w 1466850"/>
                <a:gd name="connsiteY35" fmla="*/ 750094 h 1209675"/>
                <a:gd name="connsiteX36" fmla="*/ 785812 w 1466850"/>
                <a:gd name="connsiteY36" fmla="*/ 726281 h 1209675"/>
                <a:gd name="connsiteX37" fmla="*/ 800100 w 1466850"/>
                <a:gd name="connsiteY37" fmla="*/ 716756 h 1209675"/>
                <a:gd name="connsiteX38" fmla="*/ 862012 w 1466850"/>
                <a:gd name="connsiteY38" fmla="*/ 721519 h 1209675"/>
                <a:gd name="connsiteX39" fmla="*/ 883444 w 1466850"/>
                <a:gd name="connsiteY39" fmla="*/ 721519 h 1209675"/>
                <a:gd name="connsiteX40" fmla="*/ 892969 w 1466850"/>
                <a:gd name="connsiteY40" fmla="*/ 697706 h 1209675"/>
                <a:gd name="connsiteX41" fmla="*/ 892969 w 1466850"/>
                <a:gd name="connsiteY41" fmla="*/ 697706 h 1209675"/>
                <a:gd name="connsiteX42" fmla="*/ 921544 w 1466850"/>
                <a:gd name="connsiteY42" fmla="*/ 609600 h 1209675"/>
                <a:gd name="connsiteX43" fmla="*/ 909637 w 1466850"/>
                <a:gd name="connsiteY43" fmla="*/ 552450 h 1209675"/>
                <a:gd name="connsiteX44" fmla="*/ 928687 w 1466850"/>
                <a:gd name="connsiteY44" fmla="*/ 540544 h 1209675"/>
                <a:gd name="connsiteX45" fmla="*/ 973931 w 1466850"/>
                <a:gd name="connsiteY45" fmla="*/ 535781 h 1209675"/>
                <a:gd name="connsiteX46" fmla="*/ 1014412 w 1466850"/>
                <a:gd name="connsiteY46" fmla="*/ 447675 h 1209675"/>
                <a:gd name="connsiteX47" fmla="*/ 1038225 w 1466850"/>
                <a:gd name="connsiteY47" fmla="*/ 445294 h 1209675"/>
                <a:gd name="connsiteX48" fmla="*/ 1073944 w 1466850"/>
                <a:gd name="connsiteY48" fmla="*/ 476250 h 1209675"/>
                <a:gd name="connsiteX49" fmla="*/ 1112044 w 1466850"/>
                <a:gd name="connsiteY49" fmla="*/ 514350 h 1209675"/>
                <a:gd name="connsiteX50" fmla="*/ 1171575 w 1466850"/>
                <a:gd name="connsiteY50" fmla="*/ 540544 h 1209675"/>
                <a:gd name="connsiteX51" fmla="*/ 1219200 w 1466850"/>
                <a:gd name="connsiteY51" fmla="*/ 521494 h 1209675"/>
                <a:gd name="connsiteX52" fmla="*/ 1245394 w 1466850"/>
                <a:gd name="connsiteY52" fmla="*/ 502444 h 1209675"/>
                <a:gd name="connsiteX53" fmla="*/ 1278731 w 1466850"/>
                <a:gd name="connsiteY53" fmla="*/ 511969 h 1209675"/>
                <a:gd name="connsiteX54" fmla="*/ 1295400 w 1466850"/>
                <a:gd name="connsiteY54" fmla="*/ 531019 h 1209675"/>
                <a:gd name="connsiteX55" fmla="*/ 1273969 w 1466850"/>
                <a:gd name="connsiteY55" fmla="*/ 573881 h 1209675"/>
                <a:gd name="connsiteX56" fmla="*/ 1271587 w 1466850"/>
                <a:gd name="connsiteY56" fmla="*/ 602456 h 1209675"/>
                <a:gd name="connsiteX57" fmla="*/ 1285875 w 1466850"/>
                <a:gd name="connsiteY57" fmla="*/ 611981 h 1209675"/>
                <a:gd name="connsiteX58" fmla="*/ 1300162 w 1466850"/>
                <a:gd name="connsiteY58" fmla="*/ 628650 h 1209675"/>
                <a:gd name="connsiteX59" fmla="*/ 1321594 w 1466850"/>
                <a:gd name="connsiteY59" fmla="*/ 666750 h 1209675"/>
                <a:gd name="connsiteX60" fmla="*/ 1347787 w 1466850"/>
                <a:gd name="connsiteY60" fmla="*/ 681037 h 1209675"/>
                <a:gd name="connsiteX61" fmla="*/ 1371600 w 1466850"/>
                <a:gd name="connsiteY61" fmla="*/ 681037 h 1209675"/>
                <a:gd name="connsiteX62" fmla="*/ 1376362 w 1466850"/>
                <a:gd name="connsiteY62" fmla="*/ 628650 h 1209675"/>
                <a:gd name="connsiteX63" fmla="*/ 1395412 w 1466850"/>
                <a:gd name="connsiteY63" fmla="*/ 578644 h 1209675"/>
                <a:gd name="connsiteX64" fmla="*/ 1426369 w 1466850"/>
                <a:gd name="connsiteY64" fmla="*/ 571500 h 1209675"/>
                <a:gd name="connsiteX65" fmla="*/ 1466850 w 1466850"/>
                <a:gd name="connsiteY65" fmla="*/ 552450 h 1209675"/>
                <a:gd name="connsiteX66" fmla="*/ 1443037 w 1466850"/>
                <a:gd name="connsiteY66" fmla="*/ 509587 h 1209675"/>
                <a:gd name="connsiteX67" fmla="*/ 1414462 w 1466850"/>
                <a:gd name="connsiteY67" fmla="*/ 464344 h 1209675"/>
                <a:gd name="connsiteX68" fmla="*/ 1388269 w 1466850"/>
                <a:gd name="connsiteY68" fmla="*/ 438150 h 1209675"/>
                <a:gd name="connsiteX69" fmla="*/ 1404937 w 1466850"/>
                <a:gd name="connsiteY69" fmla="*/ 400050 h 1209675"/>
                <a:gd name="connsiteX70" fmla="*/ 1404937 w 1466850"/>
                <a:gd name="connsiteY70" fmla="*/ 383381 h 1209675"/>
                <a:gd name="connsiteX71" fmla="*/ 1431131 w 1466850"/>
                <a:gd name="connsiteY71" fmla="*/ 338137 h 1209675"/>
                <a:gd name="connsiteX72" fmla="*/ 1419225 w 1466850"/>
                <a:gd name="connsiteY72" fmla="*/ 264319 h 1209675"/>
                <a:gd name="connsiteX73" fmla="*/ 1438275 w 1466850"/>
                <a:gd name="connsiteY73" fmla="*/ 202406 h 1209675"/>
                <a:gd name="connsiteX74" fmla="*/ 1435894 w 1466850"/>
                <a:gd name="connsiteY74" fmla="*/ 173831 h 1209675"/>
                <a:gd name="connsiteX75" fmla="*/ 1404937 w 1466850"/>
                <a:gd name="connsiteY75" fmla="*/ 164306 h 1209675"/>
                <a:gd name="connsiteX76" fmla="*/ 1364456 w 1466850"/>
                <a:gd name="connsiteY76" fmla="*/ 154781 h 1209675"/>
                <a:gd name="connsiteX77" fmla="*/ 1293019 w 1466850"/>
                <a:gd name="connsiteY77" fmla="*/ 154781 h 1209675"/>
                <a:gd name="connsiteX78" fmla="*/ 1233487 w 1466850"/>
                <a:gd name="connsiteY78" fmla="*/ 121444 h 1209675"/>
                <a:gd name="connsiteX79" fmla="*/ 1207294 w 1466850"/>
                <a:gd name="connsiteY79" fmla="*/ 114300 h 1209675"/>
                <a:gd name="connsiteX80" fmla="*/ 1188244 w 1466850"/>
                <a:gd name="connsiteY80" fmla="*/ 126206 h 1209675"/>
                <a:gd name="connsiteX81" fmla="*/ 1133475 w 1466850"/>
                <a:gd name="connsiteY81" fmla="*/ 188119 h 1209675"/>
                <a:gd name="connsiteX82" fmla="*/ 1116806 w 1466850"/>
                <a:gd name="connsiteY82" fmla="*/ 188119 h 1209675"/>
                <a:gd name="connsiteX83" fmla="*/ 1078706 w 1466850"/>
                <a:gd name="connsiteY83" fmla="*/ 142875 h 1209675"/>
                <a:gd name="connsiteX84" fmla="*/ 1054894 w 1466850"/>
                <a:gd name="connsiteY84" fmla="*/ 138112 h 1209675"/>
                <a:gd name="connsiteX85" fmla="*/ 997744 w 1466850"/>
                <a:gd name="connsiteY85" fmla="*/ 157162 h 1209675"/>
                <a:gd name="connsiteX86" fmla="*/ 973931 w 1466850"/>
                <a:gd name="connsiteY86" fmla="*/ 178594 h 1209675"/>
                <a:gd name="connsiteX87" fmla="*/ 928687 w 1466850"/>
                <a:gd name="connsiteY87" fmla="*/ 173831 h 1209675"/>
                <a:gd name="connsiteX88" fmla="*/ 878681 w 1466850"/>
                <a:gd name="connsiteY88" fmla="*/ 164306 h 1209675"/>
                <a:gd name="connsiteX89" fmla="*/ 864394 w 1466850"/>
                <a:gd name="connsiteY89" fmla="*/ 83344 h 1209675"/>
                <a:gd name="connsiteX90" fmla="*/ 845344 w 1466850"/>
                <a:gd name="connsiteY90" fmla="*/ 69056 h 1209675"/>
                <a:gd name="connsiteX91" fmla="*/ 747712 w 1466850"/>
                <a:gd name="connsiteY91" fmla="*/ 119062 h 1209675"/>
                <a:gd name="connsiteX92" fmla="*/ 721519 w 1466850"/>
                <a:gd name="connsiteY92" fmla="*/ 140494 h 1209675"/>
                <a:gd name="connsiteX93" fmla="*/ 709612 w 1466850"/>
                <a:gd name="connsiteY93" fmla="*/ 190500 h 1209675"/>
                <a:gd name="connsiteX94" fmla="*/ 707231 w 1466850"/>
                <a:gd name="connsiteY94" fmla="*/ 195262 h 1209675"/>
                <a:gd name="connsiteX95" fmla="*/ 654844 w 1466850"/>
                <a:gd name="connsiteY95" fmla="*/ 190500 h 1209675"/>
                <a:gd name="connsiteX96" fmla="*/ 633412 w 1466850"/>
                <a:gd name="connsiteY96" fmla="*/ 180975 h 1209675"/>
                <a:gd name="connsiteX97" fmla="*/ 614362 w 1466850"/>
                <a:gd name="connsiteY97" fmla="*/ 142875 h 1209675"/>
                <a:gd name="connsiteX98" fmla="*/ 590550 w 1466850"/>
                <a:gd name="connsiteY98" fmla="*/ 130969 h 1209675"/>
                <a:gd name="connsiteX99" fmla="*/ 540544 w 1466850"/>
                <a:gd name="connsiteY99" fmla="*/ 161925 h 1209675"/>
                <a:gd name="connsiteX100" fmla="*/ 507206 w 1466850"/>
                <a:gd name="connsiteY100" fmla="*/ 154781 h 1209675"/>
                <a:gd name="connsiteX101" fmla="*/ 495300 w 1466850"/>
                <a:gd name="connsiteY101" fmla="*/ 123825 h 1209675"/>
                <a:gd name="connsiteX102" fmla="*/ 490537 w 1466850"/>
                <a:gd name="connsiteY102" fmla="*/ 114300 h 1209675"/>
                <a:gd name="connsiteX103" fmla="*/ 431006 w 1466850"/>
                <a:gd name="connsiteY103" fmla="*/ 97631 h 1209675"/>
                <a:gd name="connsiteX104" fmla="*/ 442912 w 1466850"/>
                <a:gd name="connsiteY104" fmla="*/ 33337 h 1209675"/>
                <a:gd name="connsiteX105" fmla="*/ 423862 w 1466850"/>
                <a:gd name="connsiteY105" fmla="*/ 19050 h 1209675"/>
                <a:gd name="connsiteX106" fmla="*/ 335756 w 1466850"/>
                <a:gd name="connsiteY106" fmla="*/ 0 h 1209675"/>
                <a:gd name="connsiteX107" fmla="*/ 302419 w 1466850"/>
                <a:gd name="connsiteY107" fmla="*/ 35719 h 1209675"/>
                <a:gd name="connsiteX108" fmla="*/ 266700 w 1466850"/>
                <a:gd name="connsiteY108" fmla="*/ 50006 h 1209675"/>
                <a:gd name="connsiteX109" fmla="*/ 271462 w 1466850"/>
                <a:gd name="connsiteY109" fmla="*/ 95250 h 1209675"/>
                <a:gd name="connsiteX110" fmla="*/ 316706 w 1466850"/>
                <a:gd name="connsiteY110" fmla="*/ 121444 h 1209675"/>
                <a:gd name="connsiteX111" fmla="*/ 302419 w 1466850"/>
                <a:gd name="connsiteY111" fmla="*/ 145256 h 1209675"/>
                <a:gd name="connsiteX112" fmla="*/ 247650 w 1466850"/>
                <a:gd name="connsiteY112" fmla="*/ 159544 h 1209675"/>
                <a:gd name="connsiteX113" fmla="*/ 214312 w 1466850"/>
                <a:gd name="connsiteY113" fmla="*/ 216694 h 1209675"/>
                <a:gd name="connsiteX114" fmla="*/ 183356 w 1466850"/>
                <a:gd name="connsiteY114" fmla="*/ 221456 h 1209675"/>
                <a:gd name="connsiteX115" fmla="*/ 183356 w 1466850"/>
                <a:gd name="connsiteY115" fmla="*/ 254794 h 1209675"/>
                <a:gd name="connsiteX116" fmla="*/ 161925 w 1466850"/>
                <a:gd name="connsiteY116" fmla="*/ 304800 h 1209675"/>
                <a:gd name="connsiteX117" fmla="*/ 140494 w 1466850"/>
                <a:gd name="connsiteY117" fmla="*/ 323850 h 1209675"/>
                <a:gd name="connsiteX118" fmla="*/ 71439 w 1466850"/>
                <a:gd name="connsiteY118" fmla="*/ 300039 h 1209675"/>
                <a:gd name="connsiteX119" fmla="*/ 59530 w 1466850"/>
                <a:gd name="connsiteY119" fmla="*/ 302418 h 1209675"/>
                <a:gd name="connsiteX120" fmla="*/ 30956 w 1466850"/>
                <a:gd name="connsiteY120" fmla="*/ 295274 h 1209675"/>
                <a:gd name="connsiteX0" fmla="*/ 30956 w 1466850"/>
                <a:gd name="connsiteY0" fmla="*/ 295274 h 1209675"/>
                <a:gd name="connsiteX1" fmla="*/ 19050 w 1466850"/>
                <a:gd name="connsiteY1" fmla="*/ 381000 h 1209675"/>
                <a:gd name="connsiteX2" fmla="*/ 19050 w 1466850"/>
                <a:gd name="connsiteY2" fmla="*/ 397669 h 1209675"/>
                <a:gd name="connsiteX3" fmla="*/ 0 w 1466850"/>
                <a:gd name="connsiteY3" fmla="*/ 459581 h 1209675"/>
                <a:gd name="connsiteX4" fmla="*/ 7144 w 1466850"/>
                <a:gd name="connsiteY4" fmla="*/ 497681 h 1209675"/>
                <a:gd name="connsiteX5" fmla="*/ 9525 w 1466850"/>
                <a:gd name="connsiteY5" fmla="*/ 535781 h 1209675"/>
                <a:gd name="connsiteX6" fmla="*/ 19050 w 1466850"/>
                <a:gd name="connsiteY6" fmla="*/ 583406 h 1209675"/>
                <a:gd name="connsiteX7" fmla="*/ 23812 w 1466850"/>
                <a:gd name="connsiteY7" fmla="*/ 688181 h 1209675"/>
                <a:gd name="connsiteX8" fmla="*/ 35719 w 1466850"/>
                <a:gd name="connsiteY8" fmla="*/ 747712 h 1209675"/>
                <a:gd name="connsiteX9" fmla="*/ 40481 w 1466850"/>
                <a:gd name="connsiteY9" fmla="*/ 778669 h 1209675"/>
                <a:gd name="connsiteX10" fmla="*/ 47625 w 1466850"/>
                <a:gd name="connsiteY10" fmla="*/ 831056 h 1209675"/>
                <a:gd name="connsiteX11" fmla="*/ 38100 w 1466850"/>
                <a:gd name="connsiteY11" fmla="*/ 919162 h 1209675"/>
                <a:gd name="connsiteX12" fmla="*/ 78581 w 1466850"/>
                <a:gd name="connsiteY12" fmla="*/ 1028700 h 1209675"/>
                <a:gd name="connsiteX13" fmla="*/ 71437 w 1466850"/>
                <a:gd name="connsiteY13" fmla="*/ 1095375 h 1209675"/>
                <a:gd name="connsiteX14" fmla="*/ 88106 w 1466850"/>
                <a:gd name="connsiteY14" fmla="*/ 1164431 h 1209675"/>
                <a:gd name="connsiteX15" fmla="*/ 166687 w 1466850"/>
                <a:gd name="connsiteY15" fmla="*/ 1200149 h 1209675"/>
                <a:gd name="connsiteX16" fmla="*/ 202406 w 1466850"/>
                <a:gd name="connsiteY16" fmla="*/ 1209675 h 1209675"/>
                <a:gd name="connsiteX17" fmla="*/ 188119 w 1466850"/>
                <a:gd name="connsiteY17" fmla="*/ 1145381 h 1209675"/>
                <a:gd name="connsiteX18" fmla="*/ 242887 w 1466850"/>
                <a:gd name="connsiteY18" fmla="*/ 1092994 h 1209675"/>
                <a:gd name="connsiteX19" fmla="*/ 238125 w 1466850"/>
                <a:gd name="connsiteY19" fmla="*/ 1045369 h 1209675"/>
                <a:gd name="connsiteX20" fmla="*/ 230981 w 1466850"/>
                <a:gd name="connsiteY20" fmla="*/ 1035844 h 1209675"/>
                <a:gd name="connsiteX21" fmla="*/ 252412 w 1466850"/>
                <a:gd name="connsiteY21" fmla="*/ 1019175 h 1209675"/>
                <a:gd name="connsiteX22" fmla="*/ 314325 w 1466850"/>
                <a:gd name="connsiteY22" fmla="*/ 995362 h 1209675"/>
                <a:gd name="connsiteX23" fmla="*/ 311944 w 1466850"/>
                <a:gd name="connsiteY23" fmla="*/ 959644 h 1209675"/>
                <a:gd name="connsiteX24" fmla="*/ 326231 w 1466850"/>
                <a:gd name="connsiteY24" fmla="*/ 942975 h 1209675"/>
                <a:gd name="connsiteX25" fmla="*/ 452437 w 1466850"/>
                <a:gd name="connsiteY25" fmla="*/ 950119 h 1209675"/>
                <a:gd name="connsiteX26" fmla="*/ 464344 w 1466850"/>
                <a:gd name="connsiteY26" fmla="*/ 933450 h 1209675"/>
                <a:gd name="connsiteX27" fmla="*/ 476250 w 1466850"/>
                <a:gd name="connsiteY27" fmla="*/ 883444 h 1209675"/>
                <a:gd name="connsiteX28" fmla="*/ 488156 w 1466850"/>
                <a:gd name="connsiteY28" fmla="*/ 857250 h 1209675"/>
                <a:gd name="connsiteX29" fmla="*/ 526256 w 1466850"/>
                <a:gd name="connsiteY29" fmla="*/ 862012 h 1209675"/>
                <a:gd name="connsiteX30" fmla="*/ 545306 w 1466850"/>
                <a:gd name="connsiteY30" fmla="*/ 909637 h 1209675"/>
                <a:gd name="connsiteX31" fmla="*/ 566737 w 1466850"/>
                <a:gd name="connsiteY31" fmla="*/ 881062 h 1209675"/>
                <a:gd name="connsiteX32" fmla="*/ 621506 w 1466850"/>
                <a:gd name="connsiteY32" fmla="*/ 845344 h 1209675"/>
                <a:gd name="connsiteX33" fmla="*/ 709612 w 1466850"/>
                <a:gd name="connsiteY33" fmla="*/ 814387 h 1209675"/>
                <a:gd name="connsiteX34" fmla="*/ 716756 w 1466850"/>
                <a:gd name="connsiteY34" fmla="*/ 769144 h 1209675"/>
                <a:gd name="connsiteX35" fmla="*/ 742950 w 1466850"/>
                <a:gd name="connsiteY35" fmla="*/ 750094 h 1209675"/>
                <a:gd name="connsiteX36" fmla="*/ 785812 w 1466850"/>
                <a:gd name="connsiteY36" fmla="*/ 726281 h 1209675"/>
                <a:gd name="connsiteX37" fmla="*/ 800100 w 1466850"/>
                <a:gd name="connsiteY37" fmla="*/ 716756 h 1209675"/>
                <a:gd name="connsiteX38" fmla="*/ 862012 w 1466850"/>
                <a:gd name="connsiteY38" fmla="*/ 721519 h 1209675"/>
                <a:gd name="connsiteX39" fmla="*/ 883444 w 1466850"/>
                <a:gd name="connsiteY39" fmla="*/ 721519 h 1209675"/>
                <a:gd name="connsiteX40" fmla="*/ 892969 w 1466850"/>
                <a:gd name="connsiteY40" fmla="*/ 697706 h 1209675"/>
                <a:gd name="connsiteX41" fmla="*/ 892969 w 1466850"/>
                <a:gd name="connsiteY41" fmla="*/ 697706 h 1209675"/>
                <a:gd name="connsiteX42" fmla="*/ 921544 w 1466850"/>
                <a:gd name="connsiteY42" fmla="*/ 609600 h 1209675"/>
                <a:gd name="connsiteX43" fmla="*/ 909637 w 1466850"/>
                <a:gd name="connsiteY43" fmla="*/ 552450 h 1209675"/>
                <a:gd name="connsiteX44" fmla="*/ 928687 w 1466850"/>
                <a:gd name="connsiteY44" fmla="*/ 540544 h 1209675"/>
                <a:gd name="connsiteX45" fmla="*/ 973931 w 1466850"/>
                <a:gd name="connsiteY45" fmla="*/ 535781 h 1209675"/>
                <a:gd name="connsiteX46" fmla="*/ 1014412 w 1466850"/>
                <a:gd name="connsiteY46" fmla="*/ 447675 h 1209675"/>
                <a:gd name="connsiteX47" fmla="*/ 1038225 w 1466850"/>
                <a:gd name="connsiteY47" fmla="*/ 445294 h 1209675"/>
                <a:gd name="connsiteX48" fmla="*/ 1073944 w 1466850"/>
                <a:gd name="connsiteY48" fmla="*/ 476250 h 1209675"/>
                <a:gd name="connsiteX49" fmla="*/ 1112044 w 1466850"/>
                <a:gd name="connsiteY49" fmla="*/ 514350 h 1209675"/>
                <a:gd name="connsiteX50" fmla="*/ 1171575 w 1466850"/>
                <a:gd name="connsiteY50" fmla="*/ 540544 h 1209675"/>
                <a:gd name="connsiteX51" fmla="*/ 1219200 w 1466850"/>
                <a:gd name="connsiteY51" fmla="*/ 521494 h 1209675"/>
                <a:gd name="connsiteX52" fmla="*/ 1245394 w 1466850"/>
                <a:gd name="connsiteY52" fmla="*/ 502444 h 1209675"/>
                <a:gd name="connsiteX53" fmla="*/ 1278731 w 1466850"/>
                <a:gd name="connsiteY53" fmla="*/ 511969 h 1209675"/>
                <a:gd name="connsiteX54" fmla="*/ 1295400 w 1466850"/>
                <a:gd name="connsiteY54" fmla="*/ 531019 h 1209675"/>
                <a:gd name="connsiteX55" fmla="*/ 1273969 w 1466850"/>
                <a:gd name="connsiteY55" fmla="*/ 573881 h 1209675"/>
                <a:gd name="connsiteX56" fmla="*/ 1271587 w 1466850"/>
                <a:gd name="connsiteY56" fmla="*/ 602456 h 1209675"/>
                <a:gd name="connsiteX57" fmla="*/ 1285875 w 1466850"/>
                <a:gd name="connsiteY57" fmla="*/ 611981 h 1209675"/>
                <a:gd name="connsiteX58" fmla="*/ 1300162 w 1466850"/>
                <a:gd name="connsiteY58" fmla="*/ 628650 h 1209675"/>
                <a:gd name="connsiteX59" fmla="*/ 1321594 w 1466850"/>
                <a:gd name="connsiteY59" fmla="*/ 666750 h 1209675"/>
                <a:gd name="connsiteX60" fmla="*/ 1347787 w 1466850"/>
                <a:gd name="connsiteY60" fmla="*/ 681037 h 1209675"/>
                <a:gd name="connsiteX61" fmla="*/ 1371600 w 1466850"/>
                <a:gd name="connsiteY61" fmla="*/ 681037 h 1209675"/>
                <a:gd name="connsiteX62" fmla="*/ 1376362 w 1466850"/>
                <a:gd name="connsiteY62" fmla="*/ 628650 h 1209675"/>
                <a:gd name="connsiteX63" fmla="*/ 1395412 w 1466850"/>
                <a:gd name="connsiteY63" fmla="*/ 578644 h 1209675"/>
                <a:gd name="connsiteX64" fmla="*/ 1426369 w 1466850"/>
                <a:gd name="connsiteY64" fmla="*/ 571500 h 1209675"/>
                <a:gd name="connsiteX65" fmla="*/ 1466850 w 1466850"/>
                <a:gd name="connsiteY65" fmla="*/ 552450 h 1209675"/>
                <a:gd name="connsiteX66" fmla="*/ 1443037 w 1466850"/>
                <a:gd name="connsiteY66" fmla="*/ 509587 h 1209675"/>
                <a:gd name="connsiteX67" fmla="*/ 1414462 w 1466850"/>
                <a:gd name="connsiteY67" fmla="*/ 464344 h 1209675"/>
                <a:gd name="connsiteX68" fmla="*/ 1388269 w 1466850"/>
                <a:gd name="connsiteY68" fmla="*/ 438150 h 1209675"/>
                <a:gd name="connsiteX69" fmla="*/ 1404937 w 1466850"/>
                <a:gd name="connsiteY69" fmla="*/ 400050 h 1209675"/>
                <a:gd name="connsiteX70" fmla="*/ 1404937 w 1466850"/>
                <a:gd name="connsiteY70" fmla="*/ 383381 h 1209675"/>
                <a:gd name="connsiteX71" fmla="*/ 1431131 w 1466850"/>
                <a:gd name="connsiteY71" fmla="*/ 338137 h 1209675"/>
                <a:gd name="connsiteX72" fmla="*/ 1419225 w 1466850"/>
                <a:gd name="connsiteY72" fmla="*/ 264319 h 1209675"/>
                <a:gd name="connsiteX73" fmla="*/ 1438275 w 1466850"/>
                <a:gd name="connsiteY73" fmla="*/ 202406 h 1209675"/>
                <a:gd name="connsiteX74" fmla="*/ 1435894 w 1466850"/>
                <a:gd name="connsiteY74" fmla="*/ 173831 h 1209675"/>
                <a:gd name="connsiteX75" fmla="*/ 1404937 w 1466850"/>
                <a:gd name="connsiteY75" fmla="*/ 164306 h 1209675"/>
                <a:gd name="connsiteX76" fmla="*/ 1364456 w 1466850"/>
                <a:gd name="connsiteY76" fmla="*/ 154781 h 1209675"/>
                <a:gd name="connsiteX77" fmla="*/ 1293019 w 1466850"/>
                <a:gd name="connsiteY77" fmla="*/ 154781 h 1209675"/>
                <a:gd name="connsiteX78" fmla="*/ 1233487 w 1466850"/>
                <a:gd name="connsiteY78" fmla="*/ 121444 h 1209675"/>
                <a:gd name="connsiteX79" fmla="*/ 1207294 w 1466850"/>
                <a:gd name="connsiteY79" fmla="*/ 114300 h 1209675"/>
                <a:gd name="connsiteX80" fmla="*/ 1188244 w 1466850"/>
                <a:gd name="connsiteY80" fmla="*/ 126206 h 1209675"/>
                <a:gd name="connsiteX81" fmla="*/ 1133475 w 1466850"/>
                <a:gd name="connsiteY81" fmla="*/ 188119 h 1209675"/>
                <a:gd name="connsiteX82" fmla="*/ 1116806 w 1466850"/>
                <a:gd name="connsiteY82" fmla="*/ 188119 h 1209675"/>
                <a:gd name="connsiteX83" fmla="*/ 1078706 w 1466850"/>
                <a:gd name="connsiteY83" fmla="*/ 142875 h 1209675"/>
                <a:gd name="connsiteX84" fmla="*/ 1054894 w 1466850"/>
                <a:gd name="connsiteY84" fmla="*/ 138112 h 1209675"/>
                <a:gd name="connsiteX85" fmla="*/ 997744 w 1466850"/>
                <a:gd name="connsiteY85" fmla="*/ 157162 h 1209675"/>
                <a:gd name="connsiteX86" fmla="*/ 973931 w 1466850"/>
                <a:gd name="connsiteY86" fmla="*/ 178594 h 1209675"/>
                <a:gd name="connsiteX87" fmla="*/ 928687 w 1466850"/>
                <a:gd name="connsiteY87" fmla="*/ 173831 h 1209675"/>
                <a:gd name="connsiteX88" fmla="*/ 878681 w 1466850"/>
                <a:gd name="connsiteY88" fmla="*/ 164306 h 1209675"/>
                <a:gd name="connsiteX89" fmla="*/ 864394 w 1466850"/>
                <a:gd name="connsiteY89" fmla="*/ 83344 h 1209675"/>
                <a:gd name="connsiteX90" fmla="*/ 845344 w 1466850"/>
                <a:gd name="connsiteY90" fmla="*/ 69056 h 1209675"/>
                <a:gd name="connsiteX91" fmla="*/ 747712 w 1466850"/>
                <a:gd name="connsiteY91" fmla="*/ 119062 h 1209675"/>
                <a:gd name="connsiteX92" fmla="*/ 721519 w 1466850"/>
                <a:gd name="connsiteY92" fmla="*/ 140494 h 1209675"/>
                <a:gd name="connsiteX93" fmla="*/ 709612 w 1466850"/>
                <a:gd name="connsiteY93" fmla="*/ 190500 h 1209675"/>
                <a:gd name="connsiteX94" fmla="*/ 707231 w 1466850"/>
                <a:gd name="connsiteY94" fmla="*/ 195262 h 1209675"/>
                <a:gd name="connsiteX95" fmla="*/ 654844 w 1466850"/>
                <a:gd name="connsiteY95" fmla="*/ 190500 h 1209675"/>
                <a:gd name="connsiteX96" fmla="*/ 633412 w 1466850"/>
                <a:gd name="connsiteY96" fmla="*/ 180975 h 1209675"/>
                <a:gd name="connsiteX97" fmla="*/ 614362 w 1466850"/>
                <a:gd name="connsiteY97" fmla="*/ 142875 h 1209675"/>
                <a:gd name="connsiteX98" fmla="*/ 590550 w 1466850"/>
                <a:gd name="connsiteY98" fmla="*/ 130969 h 1209675"/>
                <a:gd name="connsiteX99" fmla="*/ 540544 w 1466850"/>
                <a:gd name="connsiteY99" fmla="*/ 161925 h 1209675"/>
                <a:gd name="connsiteX100" fmla="*/ 507206 w 1466850"/>
                <a:gd name="connsiteY100" fmla="*/ 154781 h 1209675"/>
                <a:gd name="connsiteX101" fmla="*/ 495300 w 1466850"/>
                <a:gd name="connsiteY101" fmla="*/ 123825 h 1209675"/>
                <a:gd name="connsiteX102" fmla="*/ 490537 w 1466850"/>
                <a:gd name="connsiteY102" fmla="*/ 114300 h 1209675"/>
                <a:gd name="connsiteX103" fmla="*/ 431006 w 1466850"/>
                <a:gd name="connsiteY103" fmla="*/ 97631 h 1209675"/>
                <a:gd name="connsiteX104" fmla="*/ 442912 w 1466850"/>
                <a:gd name="connsiteY104" fmla="*/ 33337 h 1209675"/>
                <a:gd name="connsiteX105" fmla="*/ 423862 w 1466850"/>
                <a:gd name="connsiteY105" fmla="*/ 19050 h 1209675"/>
                <a:gd name="connsiteX106" fmla="*/ 335756 w 1466850"/>
                <a:gd name="connsiteY106" fmla="*/ 0 h 1209675"/>
                <a:gd name="connsiteX107" fmla="*/ 302419 w 1466850"/>
                <a:gd name="connsiteY107" fmla="*/ 35719 h 1209675"/>
                <a:gd name="connsiteX108" fmla="*/ 266700 w 1466850"/>
                <a:gd name="connsiteY108" fmla="*/ 50006 h 1209675"/>
                <a:gd name="connsiteX109" fmla="*/ 271462 w 1466850"/>
                <a:gd name="connsiteY109" fmla="*/ 95250 h 1209675"/>
                <a:gd name="connsiteX110" fmla="*/ 316706 w 1466850"/>
                <a:gd name="connsiteY110" fmla="*/ 121444 h 1209675"/>
                <a:gd name="connsiteX111" fmla="*/ 302419 w 1466850"/>
                <a:gd name="connsiteY111" fmla="*/ 145256 h 1209675"/>
                <a:gd name="connsiteX112" fmla="*/ 247650 w 1466850"/>
                <a:gd name="connsiteY112" fmla="*/ 159544 h 1209675"/>
                <a:gd name="connsiteX113" fmla="*/ 214312 w 1466850"/>
                <a:gd name="connsiteY113" fmla="*/ 216694 h 1209675"/>
                <a:gd name="connsiteX114" fmla="*/ 183356 w 1466850"/>
                <a:gd name="connsiteY114" fmla="*/ 221456 h 1209675"/>
                <a:gd name="connsiteX115" fmla="*/ 183356 w 1466850"/>
                <a:gd name="connsiteY115" fmla="*/ 254794 h 1209675"/>
                <a:gd name="connsiteX116" fmla="*/ 161925 w 1466850"/>
                <a:gd name="connsiteY116" fmla="*/ 304800 h 1209675"/>
                <a:gd name="connsiteX117" fmla="*/ 140494 w 1466850"/>
                <a:gd name="connsiteY117" fmla="*/ 323850 h 1209675"/>
                <a:gd name="connsiteX118" fmla="*/ 71439 w 1466850"/>
                <a:gd name="connsiteY118" fmla="*/ 300039 h 1209675"/>
                <a:gd name="connsiteX119" fmla="*/ 59530 w 1466850"/>
                <a:gd name="connsiteY119" fmla="*/ 302418 h 1209675"/>
                <a:gd name="connsiteX120" fmla="*/ 30956 w 1466850"/>
                <a:gd name="connsiteY120" fmla="*/ 295274 h 1209675"/>
                <a:gd name="connsiteX0" fmla="*/ 30956 w 1466850"/>
                <a:gd name="connsiteY0" fmla="*/ 295274 h 1209675"/>
                <a:gd name="connsiteX1" fmla="*/ 19050 w 1466850"/>
                <a:gd name="connsiteY1" fmla="*/ 381000 h 1209675"/>
                <a:gd name="connsiteX2" fmla="*/ 19050 w 1466850"/>
                <a:gd name="connsiteY2" fmla="*/ 397669 h 1209675"/>
                <a:gd name="connsiteX3" fmla="*/ 0 w 1466850"/>
                <a:gd name="connsiteY3" fmla="*/ 459581 h 1209675"/>
                <a:gd name="connsiteX4" fmla="*/ 7144 w 1466850"/>
                <a:gd name="connsiteY4" fmla="*/ 497681 h 1209675"/>
                <a:gd name="connsiteX5" fmla="*/ 9525 w 1466850"/>
                <a:gd name="connsiteY5" fmla="*/ 535781 h 1209675"/>
                <a:gd name="connsiteX6" fmla="*/ 19050 w 1466850"/>
                <a:gd name="connsiteY6" fmla="*/ 583406 h 1209675"/>
                <a:gd name="connsiteX7" fmla="*/ 23812 w 1466850"/>
                <a:gd name="connsiteY7" fmla="*/ 688181 h 1209675"/>
                <a:gd name="connsiteX8" fmla="*/ 35719 w 1466850"/>
                <a:gd name="connsiteY8" fmla="*/ 747712 h 1209675"/>
                <a:gd name="connsiteX9" fmla="*/ 40481 w 1466850"/>
                <a:gd name="connsiteY9" fmla="*/ 778669 h 1209675"/>
                <a:gd name="connsiteX10" fmla="*/ 47625 w 1466850"/>
                <a:gd name="connsiteY10" fmla="*/ 831056 h 1209675"/>
                <a:gd name="connsiteX11" fmla="*/ 38100 w 1466850"/>
                <a:gd name="connsiteY11" fmla="*/ 919162 h 1209675"/>
                <a:gd name="connsiteX12" fmla="*/ 78581 w 1466850"/>
                <a:gd name="connsiteY12" fmla="*/ 1028700 h 1209675"/>
                <a:gd name="connsiteX13" fmla="*/ 71437 w 1466850"/>
                <a:gd name="connsiteY13" fmla="*/ 1095375 h 1209675"/>
                <a:gd name="connsiteX14" fmla="*/ 88106 w 1466850"/>
                <a:gd name="connsiteY14" fmla="*/ 1164431 h 1209675"/>
                <a:gd name="connsiteX15" fmla="*/ 166687 w 1466850"/>
                <a:gd name="connsiteY15" fmla="*/ 1200149 h 1209675"/>
                <a:gd name="connsiteX16" fmla="*/ 202406 w 1466850"/>
                <a:gd name="connsiteY16" fmla="*/ 1209675 h 1209675"/>
                <a:gd name="connsiteX17" fmla="*/ 188119 w 1466850"/>
                <a:gd name="connsiteY17" fmla="*/ 1145381 h 1209675"/>
                <a:gd name="connsiteX18" fmla="*/ 242887 w 1466850"/>
                <a:gd name="connsiteY18" fmla="*/ 1092994 h 1209675"/>
                <a:gd name="connsiteX19" fmla="*/ 238125 w 1466850"/>
                <a:gd name="connsiteY19" fmla="*/ 1045369 h 1209675"/>
                <a:gd name="connsiteX20" fmla="*/ 230981 w 1466850"/>
                <a:gd name="connsiteY20" fmla="*/ 1035844 h 1209675"/>
                <a:gd name="connsiteX21" fmla="*/ 252412 w 1466850"/>
                <a:gd name="connsiteY21" fmla="*/ 1019175 h 1209675"/>
                <a:gd name="connsiteX22" fmla="*/ 314325 w 1466850"/>
                <a:gd name="connsiteY22" fmla="*/ 995362 h 1209675"/>
                <a:gd name="connsiteX23" fmla="*/ 311944 w 1466850"/>
                <a:gd name="connsiteY23" fmla="*/ 959644 h 1209675"/>
                <a:gd name="connsiteX24" fmla="*/ 326231 w 1466850"/>
                <a:gd name="connsiteY24" fmla="*/ 942975 h 1209675"/>
                <a:gd name="connsiteX25" fmla="*/ 452437 w 1466850"/>
                <a:gd name="connsiteY25" fmla="*/ 950119 h 1209675"/>
                <a:gd name="connsiteX26" fmla="*/ 464344 w 1466850"/>
                <a:gd name="connsiteY26" fmla="*/ 933450 h 1209675"/>
                <a:gd name="connsiteX27" fmla="*/ 476250 w 1466850"/>
                <a:gd name="connsiteY27" fmla="*/ 883444 h 1209675"/>
                <a:gd name="connsiteX28" fmla="*/ 488156 w 1466850"/>
                <a:gd name="connsiteY28" fmla="*/ 857250 h 1209675"/>
                <a:gd name="connsiteX29" fmla="*/ 526256 w 1466850"/>
                <a:gd name="connsiteY29" fmla="*/ 862012 h 1209675"/>
                <a:gd name="connsiteX30" fmla="*/ 545306 w 1466850"/>
                <a:gd name="connsiteY30" fmla="*/ 909637 h 1209675"/>
                <a:gd name="connsiteX31" fmla="*/ 566737 w 1466850"/>
                <a:gd name="connsiteY31" fmla="*/ 881062 h 1209675"/>
                <a:gd name="connsiteX32" fmla="*/ 621506 w 1466850"/>
                <a:gd name="connsiteY32" fmla="*/ 845344 h 1209675"/>
                <a:gd name="connsiteX33" fmla="*/ 709612 w 1466850"/>
                <a:gd name="connsiteY33" fmla="*/ 814387 h 1209675"/>
                <a:gd name="connsiteX34" fmla="*/ 716756 w 1466850"/>
                <a:gd name="connsiteY34" fmla="*/ 769144 h 1209675"/>
                <a:gd name="connsiteX35" fmla="*/ 742950 w 1466850"/>
                <a:gd name="connsiteY35" fmla="*/ 750094 h 1209675"/>
                <a:gd name="connsiteX36" fmla="*/ 785812 w 1466850"/>
                <a:gd name="connsiteY36" fmla="*/ 726281 h 1209675"/>
                <a:gd name="connsiteX37" fmla="*/ 800100 w 1466850"/>
                <a:gd name="connsiteY37" fmla="*/ 716756 h 1209675"/>
                <a:gd name="connsiteX38" fmla="*/ 862012 w 1466850"/>
                <a:gd name="connsiteY38" fmla="*/ 721519 h 1209675"/>
                <a:gd name="connsiteX39" fmla="*/ 883444 w 1466850"/>
                <a:gd name="connsiteY39" fmla="*/ 721519 h 1209675"/>
                <a:gd name="connsiteX40" fmla="*/ 892969 w 1466850"/>
                <a:gd name="connsiteY40" fmla="*/ 697706 h 1209675"/>
                <a:gd name="connsiteX41" fmla="*/ 892969 w 1466850"/>
                <a:gd name="connsiteY41" fmla="*/ 697706 h 1209675"/>
                <a:gd name="connsiteX42" fmla="*/ 921544 w 1466850"/>
                <a:gd name="connsiteY42" fmla="*/ 609600 h 1209675"/>
                <a:gd name="connsiteX43" fmla="*/ 909637 w 1466850"/>
                <a:gd name="connsiteY43" fmla="*/ 552450 h 1209675"/>
                <a:gd name="connsiteX44" fmla="*/ 928687 w 1466850"/>
                <a:gd name="connsiteY44" fmla="*/ 540544 h 1209675"/>
                <a:gd name="connsiteX45" fmla="*/ 973931 w 1466850"/>
                <a:gd name="connsiteY45" fmla="*/ 535781 h 1209675"/>
                <a:gd name="connsiteX46" fmla="*/ 1014412 w 1466850"/>
                <a:gd name="connsiteY46" fmla="*/ 447675 h 1209675"/>
                <a:gd name="connsiteX47" fmla="*/ 1038225 w 1466850"/>
                <a:gd name="connsiteY47" fmla="*/ 445294 h 1209675"/>
                <a:gd name="connsiteX48" fmla="*/ 1073944 w 1466850"/>
                <a:gd name="connsiteY48" fmla="*/ 476250 h 1209675"/>
                <a:gd name="connsiteX49" fmla="*/ 1112044 w 1466850"/>
                <a:gd name="connsiteY49" fmla="*/ 514350 h 1209675"/>
                <a:gd name="connsiteX50" fmla="*/ 1171575 w 1466850"/>
                <a:gd name="connsiteY50" fmla="*/ 540544 h 1209675"/>
                <a:gd name="connsiteX51" fmla="*/ 1219200 w 1466850"/>
                <a:gd name="connsiteY51" fmla="*/ 521494 h 1209675"/>
                <a:gd name="connsiteX52" fmla="*/ 1245394 w 1466850"/>
                <a:gd name="connsiteY52" fmla="*/ 502444 h 1209675"/>
                <a:gd name="connsiteX53" fmla="*/ 1278731 w 1466850"/>
                <a:gd name="connsiteY53" fmla="*/ 511969 h 1209675"/>
                <a:gd name="connsiteX54" fmla="*/ 1295400 w 1466850"/>
                <a:gd name="connsiteY54" fmla="*/ 531019 h 1209675"/>
                <a:gd name="connsiteX55" fmla="*/ 1273969 w 1466850"/>
                <a:gd name="connsiteY55" fmla="*/ 573881 h 1209675"/>
                <a:gd name="connsiteX56" fmla="*/ 1285875 w 1466850"/>
                <a:gd name="connsiteY56" fmla="*/ 611981 h 1209675"/>
                <a:gd name="connsiteX57" fmla="*/ 1300162 w 1466850"/>
                <a:gd name="connsiteY57" fmla="*/ 628650 h 1209675"/>
                <a:gd name="connsiteX58" fmla="*/ 1321594 w 1466850"/>
                <a:gd name="connsiteY58" fmla="*/ 666750 h 1209675"/>
                <a:gd name="connsiteX59" fmla="*/ 1347787 w 1466850"/>
                <a:gd name="connsiteY59" fmla="*/ 681037 h 1209675"/>
                <a:gd name="connsiteX60" fmla="*/ 1371600 w 1466850"/>
                <a:gd name="connsiteY60" fmla="*/ 681037 h 1209675"/>
                <a:gd name="connsiteX61" fmla="*/ 1376362 w 1466850"/>
                <a:gd name="connsiteY61" fmla="*/ 628650 h 1209675"/>
                <a:gd name="connsiteX62" fmla="*/ 1395412 w 1466850"/>
                <a:gd name="connsiteY62" fmla="*/ 578644 h 1209675"/>
                <a:gd name="connsiteX63" fmla="*/ 1426369 w 1466850"/>
                <a:gd name="connsiteY63" fmla="*/ 571500 h 1209675"/>
                <a:gd name="connsiteX64" fmla="*/ 1466850 w 1466850"/>
                <a:gd name="connsiteY64" fmla="*/ 552450 h 1209675"/>
                <a:gd name="connsiteX65" fmla="*/ 1443037 w 1466850"/>
                <a:gd name="connsiteY65" fmla="*/ 509587 h 1209675"/>
                <a:gd name="connsiteX66" fmla="*/ 1414462 w 1466850"/>
                <a:gd name="connsiteY66" fmla="*/ 464344 h 1209675"/>
                <a:gd name="connsiteX67" fmla="*/ 1388269 w 1466850"/>
                <a:gd name="connsiteY67" fmla="*/ 438150 h 1209675"/>
                <a:gd name="connsiteX68" fmla="*/ 1404937 w 1466850"/>
                <a:gd name="connsiteY68" fmla="*/ 400050 h 1209675"/>
                <a:gd name="connsiteX69" fmla="*/ 1404937 w 1466850"/>
                <a:gd name="connsiteY69" fmla="*/ 383381 h 1209675"/>
                <a:gd name="connsiteX70" fmla="*/ 1431131 w 1466850"/>
                <a:gd name="connsiteY70" fmla="*/ 338137 h 1209675"/>
                <a:gd name="connsiteX71" fmla="*/ 1419225 w 1466850"/>
                <a:gd name="connsiteY71" fmla="*/ 264319 h 1209675"/>
                <a:gd name="connsiteX72" fmla="*/ 1438275 w 1466850"/>
                <a:gd name="connsiteY72" fmla="*/ 202406 h 1209675"/>
                <a:gd name="connsiteX73" fmla="*/ 1435894 w 1466850"/>
                <a:gd name="connsiteY73" fmla="*/ 173831 h 1209675"/>
                <a:gd name="connsiteX74" fmla="*/ 1404937 w 1466850"/>
                <a:gd name="connsiteY74" fmla="*/ 164306 h 1209675"/>
                <a:gd name="connsiteX75" fmla="*/ 1364456 w 1466850"/>
                <a:gd name="connsiteY75" fmla="*/ 154781 h 1209675"/>
                <a:gd name="connsiteX76" fmla="*/ 1293019 w 1466850"/>
                <a:gd name="connsiteY76" fmla="*/ 154781 h 1209675"/>
                <a:gd name="connsiteX77" fmla="*/ 1233487 w 1466850"/>
                <a:gd name="connsiteY77" fmla="*/ 121444 h 1209675"/>
                <a:gd name="connsiteX78" fmla="*/ 1207294 w 1466850"/>
                <a:gd name="connsiteY78" fmla="*/ 114300 h 1209675"/>
                <a:gd name="connsiteX79" fmla="*/ 1188244 w 1466850"/>
                <a:gd name="connsiteY79" fmla="*/ 126206 h 1209675"/>
                <a:gd name="connsiteX80" fmla="*/ 1133475 w 1466850"/>
                <a:gd name="connsiteY80" fmla="*/ 188119 h 1209675"/>
                <a:gd name="connsiteX81" fmla="*/ 1116806 w 1466850"/>
                <a:gd name="connsiteY81" fmla="*/ 188119 h 1209675"/>
                <a:gd name="connsiteX82" fmla="*/ 1078706 w 1466850"/>
                <a:gd name="connsiteY82" fmla="*/ 142875 h 1209675"/>
                <a:gd name="connsiteX83" fmla="*/ 1054894 w 1466850"/>
                <a:gd name="connsiteY83" fmla="*/ 138112 h 1209675"/>
                <a:gd name="connsiteX84" fmla="*/ 997744 w 1466850"/>
                <a:gd name="connsiteY84" fmla="*/ 157162 h 1209675"/>
                <a:gd name="connsiteX85" fmla="*/ 973931 w 1466850"/>
                <a:gd name="connsiteY85" fmla="*/ 178594 h 1209675"/>
                <a:gd name="connsiteX86" fmla="*/ 928687 w 1466850"/>
                <a:gd name="connsiteY86" fmla="*/ 173831 h 1209675"/>
                <a:gd name="connsiteX87" fmla="*/ 878681 w 1466850"/>
                <a:gd name="connsiteY87" fmla="*/ 164306 h 1209675"/>
                <a:gd name="connsiteX88" fmla="*/ 864394 w 1466850"/>
                <a:gd name="connsiteY88" fmla="*/ 83344 h 1209675"/>
                <a:gd name="connsiteX89" fmla="*/ 845344 w 1466850"/>
                <a:gd name="connsiteY89" fmla="*/ 69056 h 1209675"/>
                <a:gd name="connsiteX90" fmla="*/ 747712 w 1466850"/>
                <a:gd name="connsiteY90" fmla="*/ 119062 h 1209675"/>
                <a:gd name="connsiteX91" fmla="*/ 721519 w 1466850"/>
                <a:gd name="connsiteY91" fmla="*/ 140494 h 1209675"/>
                <a:gd name="connsiteX92" fmla="*/ 709612 w 1466850"/>
                <a:gd name="connsiteY92" fmla="*/ 190500 h 1209675"/>
                <a:gd name="connsiteX93" fmla="*/ 707231 w 1466850"/>
                <a:gd name="connsiteY93" fmla="*/ 195262 h 1209675"/>
                <a:gd name="connsiteX94" fmla="*/ 654844 w 1466850"/>
                <a:gd name="connsiteY94" fmla="*/ 190500 h 1209675"/>
                <a:gd name="connsiteX95" fmla="*/ 633412 w 1466850"/>
                <a:gd name="connsiteY95" fmla="*/ 180975 h 1209675"/>
                <a:gd name="connsiteX96" fmla="*/ 614362 w 1466850"/>
                <a:gd name="connsiteY96" fmla="*/ 142875 h 1209675"/>
                <a:gd name="connsiteX97" fmla="*/ 590550 w 1466850"/>
                <a:gd name="connsiteY97" fmla="*/ 130969 h 1209675"/>
                <a:gd name="connsiteX98" fmla="*/ 540544 w 1466850"/>
                <a:gd name="connsiteY98" fmla="*/ 161925 h 1209675"/>
                <a:gd name="connsiteX99" fmla="*/ 507206 w 1466850"/>
                <a:gd name="connsiteY99" fmla="*/ 154781 h 1209675"/>
                <a:gd name="connsiteX100" fmla="*/ 495300 w 1466850"/>
                <a:gd name="connsiteY100" fmla="*/ 123825 h 1209675"/>
                <a:gd name="connsiteX101" fmla="*/ 490537 w 1466850"/>
                <a:gd name="connsiteY101" fmla="*/ 114300 h 1209675"/>
                <a:gd name="connsiteX102" fmla="*/ 431006 w 1466850"/>
                <a:gd name="connsiteY102" fmla="*/ 97631 h 1209675"/>
                <a:gd name="connsiteX103" fmla="*/ 442912 w 1466850"/>
                <a:gd name="connsiteY103" fmla="*/ 33337 h 1209675"/>
                <a:gd name="connsiteX104" fmla="*/ 423862 w 1466850"/>
                <a:gd name="connsiteY104" fmla="*/ 19050 h 1209675"/>
                <a:gd name="connsiteX105" fmla="*/ 335756 w 1466850"/>
                <a:gd name="connsiteY105" fmla="*/ 0 h 1209675"/>
                <a:gd name="connsiteX106" fmla="*/ 302419 w 1466850"/>
                <a:gd name="connsiteY106" fmla="*/ 35719 h 1209675"/>
                <a:gd name="connsiteX107" fmla="*/ 266700 w 1466850"/>
                <a:gd name="connsiteY107" fmla="*/ 50006 h 1209675"/>
                <a:gd name="connsiteX108" fmla="*/ 271462 w 1466850"/>
                <a:gd name="connsiteY108" fmla="*/ 95250 h 1209675"/>
                <a:gd name="connsiteX109" fmla="*/ 316706 w 1466850"/>
                <a:gd name="connsiteY109" fmla="*/ 121444 h 1209675"/>
                <a:gd name="connsiteX110" fmla="*/ 302419 w 1466850"/>
                <a:gd name="connsiteY110" fmla="*/ 145256 h 1209675"/>
                <a:gd name="connsiteX111" fmla="*/ 247650 w 1466850"/>
                <a:gd name="connsiteY111" fmla="*/ 159544 h 1209675"/>
                <a:gd name="connsiteX112" fmla="*/ 214312 w 1466850"/>
                <a:gd name="connsiteY112" fmla="*/ 216694 h 1209675"/>
                <a:gd name="connsiteX113" fmla="*/ 183356 w 1466850"/>
                <a:gd name="connsiteY113" fmla="*/ 221456 h 1209675"/>
                <a:gd name="connsiteX114" fmla="*/ 183356 w 1466850"/>
                <a:gd name="connsiteY114" fmla="*/ 254794 h 1209675"/>
                <a:gd name="connsiteX115" fmla="*/ 161925 w 1466850"/>
                <a:gd name="connsiteY115" fmla="*/ 304800 h 1209675"/>
                <a:gd name="connsiteX116" fmla="*/ 140494 w 1466850"/>
                <a:gd name="connsiteY116" fmla="*/ 323850 h 1209675"/>
                <a:gd name="connsiteX117" fmla="*/ 71439 w 1466850"/>
                <a:gd name="connsiteY117" fmla="*/ 300039 h 1209675"/>
                <a:gd name="connsiteX118" fmla="*/ 59530 w 1466850"/>
                <a:gd name="connsiteY118" fmla="*/ 302418 h 1209675"/>
                <a:gd name="connsiteX119" fmla="*/ 30956 w 1466850"/>
                <a:gd name="connsiteY119" fmla="*/ 295274 h 120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1466850" h="1209675">
                  <a:moveTo>
                    <a:pt x="30956" y="295274"/>
                  </a:moveTo>
                  <a:lnTo>
                    <a:pt x="19050" y="381000"/>
                  </a:lnTo>
                  <a:lnTo>
                    <a:pt x="19050" y="397669"/>
                  </a:lnTo>
                  <a:lnTo>
                    <a:pt x="0" y="459581"/>
                  </a:lnTo>
                  <a:lnTo>
                    <a:pt x="7144" y="497681"/>
                  </a:lnTo>
                  <a:lnTo>
                    <a:pt x="9525" y="535781"/>
                  </a:lnTo>
                  <a:lnTo>
                    <a:pt x="19050" y="583406"/>
                  </a:lnTo>
                  <a:lnTo>
                    <a:pt x="23812" y="688181"/>
                  </a:lnTo>
                  <a:lnTo>
                    <a:pt x="35719" y="747712"/>
                  </a:lnTo>
                  <a:lnTo>
                    <a:pt x="40481" y="778669"/>
                  </a:lnTo>
                  <a:lnTo>
                    <a:pt x="47625" y="831056"/>
                  </a:lnTo>
                  <a:lnTo>
                    <a:pt x="38100" y="919162"/>
                  </a:lnTo>
                  <a:lnTo>
                    <a:pt x="78581" y="1028700"/>
                  </a:lnTo>
                  <a:lnTo>
                    <a:pt x="71437" y="1095375"/>
                  </a:lnTo>
                  <a:lnTo>
                    <a:pt x="88106" y="1164431"/>
                  </a:lnTo>
                  <a:lnTo>
                    <a:pt x="166687" y="1200149"/>
                  </a:lnTo>
                  <a:lnTo>
                    <a:pt x="202406" y="1209675"/>
                  </a:lnTo>
                  <a:lnTo>
                    <a:pt x="188119" y="1145381"/>
                  </a:lnTo>
                  <a:cubicBezTo>
                    <a:pt x="211137" y="1135063"/>
                    <a:pt x="224631" y="1110456"/>
                    <a:pt x="242887" y="1092994"/>
                  </a:cubicBezTo>
                  <a:lnTo>
                    <a:pt x="238125" y="1045369"/>
                  </a:lnTo>
                  <a:lnTo>
                    <a:pt x="230981" y="1035844"/>
                  </a:lnTo>
                  <a:lnTo>
                    <a:pt x="252412" y="1019175"/>
                  </a:lnTo>
                  <a:lnTo>
                    <a:pt x="314325" y="995362"/>
                  </a:lnTo>
                  <a:lnTo>
                    <a:pt x="311944" y="959644"/>
                  </a:lnTo>
                  <a:lnTo>
                    <a:pt x="326231" y="942975"/>
                  </a:lnTo>
                  <a:lnTo>
                    <a:pt x="452437" y="950119"/>
                  </a:lnTo>
                  <a:lnTo>
                    <a:pt x="464344" y="933450"/>
                  </a:lnTo>
                  <a:lnTo>
                    <a:pt x="476250" y="883444"/>
                  </a:lnTo>
                  <a:lnTo>
                    <a:pt x="488156" y="857250"/>
                  </a:lnTo>
                  <a:lnTo>
                    <a:pt x="526256" y="862012"/>
                  </a:lnTo>
                  <a:lnTo>
                    <a:pt x="545306" y="909637"/>
                  </a:lnTo>
                  <a:lnTo>
                    <a:pt x="566737" y="881062"/>
                  </a:lnTo>
                  <a:lnTo>
                    <a:pt x="621506" y="845344"/>
                  </a:lnTo>
                  <a:lnTo>
                    <a:pt x="709612" y="814387"/>
                  </a:lnTo>
                  <a:lnTo>
                    <a:pt x="716756" y="769144"/>
                  </a:lnTo>
                  <a:lnTo>
                    <a:pt x="742950" y="750094"/>
                  </a:lnTo>
                  <a:lnTo>
                    <a:pt x="785812" y="726281"/>
                  </a:lnTo>
                  <a:lnTo>
                    <a:pt x="800100" y="716756"/>
                  </a:lnTo>
                  <a:lnTo>
                    <a:pt x="862012" y="721519"/>
                  </a:lnTo>
                  <a:lnTo>
                    <a:pt x="883444" y="721519"/>
                  </a:lnTo>
                  <a:lnTo>
                    <a:pt x="892969" y="697706"/>
                  </a:lnTo>
                  <a:lnTo>
                    <a:pt x="892969" y="697706"/>
                  </a:lnTo>
                  <a:lnTo>
                    <a:pt x="921544" y="609600"/>
                  </a:lnTo>
                  <a:lnTo>
                    <a:pt x="909637" y="552450"/>
                  </a:lnTo>
                  <a:lnTo>
                    <a:pt x="928687" y="540544"/>
                  </a:lnTo>
                  <a:lnTo>
                    <a:pt x="973931" y="535781"/>
                  </a:lnTo>
                  <a:lnTo>
                    <a:pt x="1014412" y="447675"/>
                  </a:lnTo>
                  <a:lnTo>
                    <a:pt x="1038225" y="445294"/>
                  </a:lnTo>
                  <a:lnTo>
                    <a:pt x="1073944" y="476250"/>
                  </a:lnTo>
                  <a:lnTo>
                    <a:pt x="1112044" y="514350"/>
                  </a:lnTo>
                  <a:lnTo>
                    <a:pt x="1171575" y="540544"/>
                  </a:lnTo>
                  <a:lnTo>
                    <a:pt x="1219200" y="521494"/>
                  </a:lnTo>
                  <a:lnTo>
                    <a:pt x="1245394" y="502444"/>
                  </a:lnTo>
                  <a:lnTo>
                    <a:pt x="1278731" y="511969"/>
                  </a:lnTo>
                  <a:lnTo>
                    <a:pt x="1295400" y="531019"/>
                  </a:lnTo>
                  <a:lnTo>
                    <a:pt x="1273969" y="573881"/>
                  </a:lnTo>
                  <a:lnTo>
                    <a:pt x="1285875" y="611981"/>
                  </a:lnTo>
                  <a:lnTo>
                    <a:pt x="1300162" y="628650"/>
                  </a:lnTo>
                  <a:lnTo>
                    <a:pt x="1321594" y="666750"/>
                  </a:lnTo>
                  <a:lnTo>
                    <a:pt x="1347787" y="681037"/>
                  </a:lnTo>
                  <a:lnTo>
                    <a:pt x="1371600" y="681037"/>
                  </a:lnTo>
                  <a:lnTo>
                    <a:pt x="1376362" y="628650"/>
                  </a:lnTo>
                  <a:lnTo>
                    <a:pt x="1395412" y="578644"/>
                  </a:lnTo>
                  <a:lnTo>
                    <a:pt x="1426369" y="571500"/>
                  </a:lnTo>
                  <a:lnTo>
                    <a:pt x="1466850" y="552450"/>
                  </a:lnTo>
                  <a:lnTo>
                    <a:pt x="1443037" y="509587"/>
                  </a:lnTo>
                  <a:lnTo>
                    <a:pt x="1414462" y="464344"/>
                  </a:lnTo>
                  <a:lnTo>
                    <a:pt x="1388269" y="438150"/>
                  </a:lnTo>
                  <a:lnTo>
                    <a:pt x="1404937" y="400050"/>
                  </a:lnTo>
                  <a:lnTo>
                    <a:pt x="1404937" y="383381"/>
                  </a:lnTo>
                  <a:lnTo>
                    <a:pt x="1431131" y="338137"/>
                  </a:lnTo>
                  <a:lnTo>
                    <a:pt x="1419225" y="264319"/>
                  </a:lnTo>
                  <a:lnTo>
                    <a:pt x="1438275" y="202406"/>
                  </a:lnTo>
                  <a:lnTo>
                    <a:pt x="1435894" y="173831"/>
                  </a:lnTo>
                  <a:lnTo>
                    <a:pt x="1404937" y="164306"/>
                  </a:lnTo>
                  <a:lnTo>
                    <a:pt x="1364456" y="154781"/>
                  </a:lnTo>
                  <a:lnTo>
                    <a:pt x="1293019" y="154781"/>
                  </a:lnTo>
                  <a:lnTo>
                    <a:pt x="1233487" y="121444"/>
                  </a:lnTo>
                  <a:lnTo>
                    <a:pt x="1207294" y="114300"/>
                  </a:lnTo>
                  <a:lnTo>
                    <a:pt x="1188244" y="126206"/>
                  </a:lnTo>
                  <a:lnTo>
                    <a:pt x="1133475" y="188119"/>
                  </a:lnTo>
                  <a:lnTo>
                    <a:pt x="1116806" y="188119"/>
                  </a:lnTo>
                  <a:lnTo>
                    <a:pt x="1078706" y="142875"/>
                  </a:lnTo>
                  <a:lnTo>
                    <a:pt x="1054894" y="138112"/>
                  </a:lnTo>
                  <a:lnTo>
                    <a:pt x="997744" y="157162"/>
                  </a:lnTo>
                  <a:lnTo>
                    <a:pt x="973931" y="178594"/>
                  </a:lnTo>
                  <a:lnTo>
                    <a:pt x="928687" y="173831"/>
                  </a:lnTo>
                  <a:lnTo>
                    <a:pt x="878681" y="164306"/>
                  </a:lnTo>
                  <a:lnTo>
                    <a:pt x="864394" y="83344"/>
                  </a:lnTo>
                  <a:lnTo>
                    <a:pt x="845344" y="69056"/>
                  </a:lnTo>
                  <a:lnTo>
                    <a:pt x="747712" y="119062"/>
                  </a:lnTo>
                  <a:lnTo>
                    <a:pt x="721519" y="140494"/>
                  </a:lnTo>
                  <a:lnTo>
                    <a:pt x="709612" y="190500"/>
                  </a:lnTo>
                  <a:lnTo>
                    <a:pt x="707231" y="195262"/>
                  </a:lnTo>
                  <a:lnTo>
                    <a:pt x="654844" y="190500"/>
                  </a:lnTo>
                  <a:lnTo>
                    <a:pt x="633412" y="180975"/>
                  </a:lnTo>
                  <a:lnTo>
                    <a:pt x="614362" y="142875"/>
                  </a:lnTo>
                  <a:lnTo>
                    <a:pt x="590550" y="130969"/>
                  </a:lnTo>
                  <a:lnTo>
                    <a:pt x="540544" y="161925"/>
                  </a:lnTo>
                  <a:lnTo>
                    <a:pt x="507206" y="154781"/>
                  </a:lnTo>
                  <a:lnTo>
                    <a:pt x="495300" y="123825"/>
                  </a:lnTo>
                  <a:lnTo>
                    <a:pt x="490537" y="114300"/>
                  </a:lnTo>
                  <a:lnTo>
                    <a:pt x="431006" y="97631"/>
                  </a:lnTo>
                  <a:lnTo>
                    <a:pt x="442912" y="33337"/>
                  </a:lnTo>
                  <a:lnTo>
                    <a:pt x="423862" y="19050"/>
                  </a:lnTo>
                  <a:lnTo>
                    <a:pt x="335756" y="0"/>
                  </a:lnTo>
                  <a:lnTo>
                    <a:pt x="302419" y="35719"/>
                  </a:lnTo>
                  <a:lnTo>
                    <a:pt x="266700" y="50006"/>
                  </a:lnTo>
                  <a:lnTo>
                    <a:pt x="271462" y="95250"/>
                  </a:lnTo>
                  <a:lnTo>
                    <a:pt x="316706" y="121444"/>
                  </a:lnTo>
                  <a:lnTo>
                    <a:pt x="302419" y="145256"/>
                  </a:lnTo>
                  <a:lnTo>
                    <a:pt x="247650" y="159544"/>
                  </a:lnTo>
                  <a:lnTo>
                    <a:pt x="214312" y="216694"/>
                  </a:lnTo>
                  <a:lnTo>
                    <a:pt x="183356" y="221456"/>
                  </a:lnTo>
                  <a:lnTo>
                    <a:pt x="183356" y="254794"/>
                  </a:lnTo>
                  <a:lnTo>
                    <a:pt x="161925" y="304800"/>
                  </a:lnTo>
                  <a:lnTo>
                    <a:pt x="140494" y="323850"/>
                  </a:lnTo>
                  <a:lnTo>
                    <a:pt x="71439" y="300039"/>
                  </a:lnTo>
                  <a:lnTo>
                    <a:pt x="59530" y="302418"/>
                  </a:lnTo>
                  <a:lnTo>
                    <a:pt x="30956" y="295274"/>
                  </a:ln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8686772" y="4610579"/>
              <a:ext cx="1220849" cy="927590"/>
            </a:xfrm>
            <a:custGeom>
              <a:avLst/>
              <a:gdLst>
                <a:gd name="connsiteX0" fmla="*/ 688181 w 1562100"/>
                <a:gd name="connsiteY0" fmla="*/ 1000125 h 1126331"/>
                <a:gd name="connsiteX1" fmla="*/ 688181 w 1562100"/>
                <a:gd name="connsiteY1" fmla="*/ 914400 h 1126331"/>
                <a:gd name="connsiteX2" fmla="*/ 692944 w 1562100"/>
                <a:gd name="connsiteY2" fmla="*/ 871537 h 1126331"/>
                <a:gd name="connsiteX3" fmla="*/ 692944 w 1562100"/>
                <a:gd name="connsiteY3" fmla="*/ 826294 h 1126331"/>
                <a:gd name="connsiteX4" fmla="*/ 676275 w 1562100"/>
                <a:gd name="connsiteY4" fmla="*/ 802481 h 1126331"/>
                <a:gd name="connsiteX5" fmla="*/ 690563 w 1562100"/>
                <a:gd name="connsiteY5" fmla="*/ 750094 h 1126331"/>
                <a:gd name="connsiteX6" fmla="*/ 685800 w 1562100"/>
                <a:gd name="connsiteY6" fmla="*/ 723900 h 1126331"/>
                <a:gd name="connsiteX7" fmla="*/ 697706 w 1562100"/>
                <a:gd name="connsiteY7" fmla="*/ 678656 h 1126331"/>
                <a:gd name="connsiteX8" fmla="*/ 714375 w 1562100"/>
                <a:gd name="connsiteY8" fmla="*/ 654844 h 1126331"/>
                <a:gd name="connsiteX9" fmla="*/ 721519 w 1562100"/>
                <a:gd name="connsiteY9" fmla="*/ 621506 h 1126331"/>
                <a:gd name="connsiteX10" fmla="*/ 735806 w 1562100"/>
                <a:gd name="connsiteY10" fmla="*/ 602456 h 1126331"/>
                <a:gd name="connsiteX11" fmla="*/ 792956 w 1562100"/>
                <a:gd name="connsiteY11" fmla="*/ 592931 h 1126331"/>
                <a:gd name="connsiteX12" fmla="*/ 838200 w 1562100"/>
                <a:gd name="connsiteY12" fmla="*/ 576262 h 1126331"/>
                <a:gd name="connsiteX13" fmla="*/ 876300 w 1562100"/>
                <a:gd name="connsiteY13" fmla="*/ 535781 h 1126331"/>
                <a:gd name="connsiteX14" fmla="*/ 923925 w 1562100"/>
                <a:gd name="connsiteY14" fmla="*/ 521494 h 1126331"/>
                <a:gd name="connsiteX15" fmla="*/ 995363 w 1562100"/>
                <a:gd name="connsiteY15" fmla="*/ 516731 h 1126331"/>
                <a:gd name="connsiteX16" fmla="*/ 1040606 w 1562100"/>
                <a:gd name="connsiteY16" fmla="*/ 507206 h 1126331"/>
                <a:gd name="connsiteX17" fmla="*/ 1119188 w 1562100"/>
                <a:gd name="connsiteY17" fmla="*/ 400050 h 1126331"/>
                <a:gd name="connsiteX18" fmla="*/ 1126331 w 1562100"/>
                <a:gd name="connsiteY18" fmla="*/ 366712 h 1126331"/>
                <a:gd name="connsiteX19" fmla="*/ 1152525 w 1562100"/>
                <a:gd name="connsiteY19" fmla="*/ 338137 h 1126331"/>
                <a:gd name="connsiteX20" fmla="*/ 1197769 w 1562100"/>
                <a:gd name="connsiteY20" fmla="*/ 328612 h 1126331"/>
                <a:gd name="connsiteX21" fmla="*/ 1290638 w 1562100"/>
                <a:gd name="connsiteY21" fmla="*/ 252412 h 1126331"/>
                <a:gd name="connsiteX22" fmla="*/ 1314450 w 1562100"/>
                <a:gd name="connsiteY22" fmla="*/ 250031 h 1126331"/>
                <a:gd name="connsiteX23" fmla="*/ 1409700 w 1562100"/>
                <a:gd name="connsiteY23" fmla="*/ 169069 h 1126331"/>
                <a:gd name="connsiteX24" fmla="*/ 1414463 w 1562100"/>
                <a:gd name="connsiteY24" fmla="*/ 150019 h 1126331"/>
                <a:gd name="connsiteX25" fmla="*/ 1507331 w 1562100"/>
                <a:gd name="connsiteY25" fmla="*/ 95250 h 1126331"/>
                <a:gd name="connsiteX26" fmla="*/ 1543050 w 1562100"/>
                <a:gd name="connsiteY26" fmla="*/ 50006 h 1126331"/>
                <a:gd name="connsiteX27" fmla="*/ 1562100 w 1562100"/>
                <a:gd name="connsiteY27" fmla="*/ 11906 h 1126331"/>
                <a:gd name="connsiteX28" fmla="*/ 1512094 w 1562100"/>
                <a:gd name="connsiteY28" fmla="*/ 30956 h 1126331"/>
                <a:gd name="connsiteX29" fmla="*/ 1478756 w 1562100"/>
                <a:gd name="connsiteY29" fmla="*/ 30956 h 1126331"/>
                <a:gd name="connsiteX30" fmla="*/ 1452563 w 1562100"/>
                <a:gd name="connsiteY30" fmla="*/ 69056 h 1126331"/>
                <a:gd name="connsiteX31" fmla="*/ 1421606 w 1562100"/>
                <a:gd name="connsiteY31" fmla="*/ 66675 h 1126331"/>
                <a:gd name="connsiteX32" fmla="*/ 1366838 w 1562100"/>
                <a:gd name="connsiteY32" fmla="*/ 35719 h 1126331"/>
                <a:gd name="connsiteX33" fmla="*/ 1323975 w 1562100"/>
                <a:gd name="connsiteY33" fmla="*/ 23812 h 1126331"/>
                <a:gd name="connsiteX34" fmla="*/ 1238250 w 1562100"/>
                <a:gd name="connsiteY34" fmla="*/ 59531 h 1126331"/>
                <a:gd name="connsiteX35" fmla="*/ 1223963 w 1562100"/>
                <a:gd name="connsiteY35" fmla="*/ 97631 h 1126331"/>
                <a:gd name="connsiteX36" fmla="*/ 1195388 w 1562100"/>
                <a:gd name="connsiteY36" fmla="*/ 154781 h 1126331"/>
                <a:gd name="connsiteX37" fmla="*/ 1109663 w 1562100"/>
                <a:gd name="connsiteY37" fmla="*/ 116681 h 1126331"/>
                <a:gd name="connsiteX38" fmla="*/ 1097756 w 1562100"/>
                <a:gd name="connsiteY38" fmla="*/ 159544 h 1126331"/>
                <a:gd name="connsiteX39" fmla="*/ 1083469 w 1562100"/>
                <a:gd name="connsiteY39" fmla="*/ 192881 h 1126331"/>
                <a:gd name="connsiteX40" fmla="*/ 959644 w 1562100"/>
                <a:gd name="connsiteY40" fmla="*/ 223837 h 1126331"/>
                <a:gd name="connsiteX41" fmla="*/ 945356 w 1562100"/>
                <a:gd name="connsiteY41" fmla="*/ 219075 h 1126331"/>
                <a:gd name="connsiteX42" fmla="*/ 926306 w 1562100"/>
                <a:gd name="connsiteY42" fmla="*/ 240506 h 1126331"/>
                <a:gd name="connsiteX43" fmla="*/ 890588 w 1562100"/>
                <a:gd name="connsiteY43" fmla="*/ 247650 h 1126331"/>
                <a:gd name="connsiteX44" fmla="*/ 854869 w 1562100"/>
                <a:gd name="connsiteY44" fmla="*/ 197644 h 1126331"/>
                <a:gd name="connsiteX45" fmla="*/ 835819 w 1562100"/>
                <a:gd name="connsiteY45" fmla="*/ 185737 h 1126331"/>
                <a:gd name="connsiteX46" fmla="*/ 826294 w 1562100"/>
                <a:gd name="connsiteY46" fmla="*/ 140494 h 1126331"/>
                <a:gd name="connsiteX47" fmla="*/ 792956 w 1562100"/>
                <a:gd name="connsiteY47" fmla="*/ 123825 h 1126331"/>
                <a:gd name="connsiteX48" fmla="*/ 759619 w 1562100"/>
                <a:gd name="connsiteY48" fmla="*/ 116681 h 1126331"/>
                <a:gd name="connsiteX49" fmla="*/ 740569 w 1562100"/>
                <a:gd name="connsiteY49" fmla="*/ 111919 h 1126331"/>
                <a:gd name="connsiteX50" fmla="*/ 728663 w 1562100"/>
                <a:gd name="connsiteY50" fmla="*/ 102394 h 1126331"/>
                <a:gd name="connsiteX51" fmla="*/ 735806 w 1562100"/>
                <a:gd name="connsiteY51" fmla="*/ 76200 h 1126331"/>
                <a:gd name="connsiteX52" fmla="*/ 742950 w 1562100"/>
                <a:gd name="connsiteY52" fmla="*/ 52387 h 1126331"/>
                <a:gd name="connsiteX53" fmla="*/ 700088 w 1562100"/>
                <a:gd name="connsiteY53" fmla="*/ 2381 h 1126331"/>
                <a:gd name="connsiteX54" fmla="*/ 328613 w 1562100"/>
                <a:gd name="connsiteY54" fmla="*/ 0 h 1126331"/>
                <a:gd name="connsiteX55" fmla="*/ 292894 w 1562100"/>
                <a:gd name="connsiteY55" fmla="*/ 102394 h 1126331"/>
                <a:gd name="connsiteX56" fmla="*/ 264319 w 1562100"/>
                <a:gd name="connsiteY56" fmla="*/ 109537 h 1126331"/>
                <a:gd name="connsiteX57" fmla="*/ 261938 w 1562100"/>
                <a:gd name="connsiteY57" fmla="*/ 123825 h 1126331"/>
                <a:gd name="connsiteX58" fmla="*/ 261938 w 1562100"/>
                <a:gd name="connsiteY58" fmla="*/ 157162 h 1126331"/>
                <a:gd name="connsiteX59" fmla="*/ 228600 w 1562100"/>
                <a:gd name="connsiteY59" fmla="*/ 200025 h 1126331"/>
                <a:gd name="connsiteX60" fmla="*/ 271463 w 1562100"/>
                <a:gd name="connsiteY60" fmla="*/ 216694 h 1126331"/>
                <a:gd name="connsiteX61" fmla="*/ 278606 w 1562100"/>
                <a:gd name="connsiteY61" fmla="*/ 235744 h 1126331"/>
                <a:gd name="connsiteX62" fmla="*/ 257175 w 1562100"/>
                <a:gd name="connsiteY62" fmla="*/ 271462 h 1126331"/>
                <a:gd name="connsiteX63" fmla="*/ 221456 w 1562100"/>
                <a:gd name="connsiteY63" fmla="*/ 280987 h 1126331"/>
                <a:gd name="connsiteX64" fmla="*/ 221456 w 1562100"/>
                <a:gd name="connsiteY64" fmla="*/ 321469 h 1126331"/>
                <a:gd name="connsiteX65" fmla="*/ 254794 w 1562100"/>
                <a:gd name="connsiteY65" fmla="*/ 359569 h 1126331"/>
                <a:gd name="connsiteX66" fmla="*/ 226219 w 1562100"/>
                <a:gd name="connsiteY66" fmla="*/ 423862 h 1126331"/>
                <a:gd name="connsiteX67" fmla="*/ 180975 w 1562100"/>
                <a:gd name="connsiteY67" fmla="*/ 452437 h 1126331"/>
                <a:gd name="connsiteX68" fmla="*/ 183356 w 1562100"/>
                <a:gd name="connsiteY68" fmla="*/ 469106 h 1126331"/>
                <a:gd name="connsiteX69" fmla="*/ 204788 w 1562100"/>
                <a:gd name="connsiteY69" fmla="*/ 478631 h 1126331"/>
                <a:gd name="connsiteX70" fmla="*/ 219075 w 1562100"/>
                <a:gd name="connsiteY70" fmla="*/ 488156 h 1126331"/>
                <a:gd name="connsiteX71" fmla="*/ 223838 w 1562100"/>
                <a:gd name="connsiteY71" fmla="*/ 507206 h 1126331"/>
                <a:gd name="connsiteX72" fmla="*/ 195263 w 1562100"/>
                <a:gd name="connsiteY72" fmla="*/ 533400 h 1126331"/>
                <a:gd name="connsiteX73" fmla="*/ 123825 w 1562100"/>
                <a:gd name="connsiteY73" fmla="*/ 578644 h 1126331"/>
                <a:gd name="connsiteX74" fmla="*/ 123825 w 1562100"/>
                <a:gd name="connsiteY74" fmla="*/ 614362 h 1126331"/>
                <a:gd name="connsiteX75" fmla="*/ 135731 w 1562100"/>
                <a:gd name="connsiteY75" fmla="*/ 645319 h 1126331"/>
                <a:gd name="connsiteX76" fmla="*/ 123825 w 1562100"/>
                <a:gd name="connsiteY76" fmla="*/ 685800 h 1126331"/>
                <a:gd name="connsiteX77" fmla="*/ 76200 w 1562100"/>
                <a:gd name="connsiteY77" fmla="*/ 681037 h 1126331"/>
                <a:gd name="connsiteX78" fmla="*/ 52388 w 1562100"/>
                <a:gd name="connsiteY78" fmla="*/ 626269 h 1126331"/>
                <a:gd name="connsiteX79" fmla="*/ 33338 w 1562100"/>
                <a:gd name="connsiteY79" fmla="*/ 619125 h 1126331"/>
                <a:gd name="connsiteX80" fmla="*/ 23813 w 1562100"/>
                <a:gd name="connsiteY80" fmla="*/ 657225 h 1126331"/>
                <a:gd name="connsiteX81" fmla="*/ 21431 w 1562100"/>
                <a:gd name="connsiteY81" fmla="*/ 666750 h 1126331"/>
                <a:gd name="connsiteX82" fmla="*/ 7144 w 1562100"/>
                <a:gd name="connsiteY82" fmla="*/ 683419 h 1126331"/>
                <a:gd name="connsiteX83" fmla="*/ 0 w 1562100"/>
                <a:gd name="connsiteY83" fmla="*/ 740569 h 1126331"/>
                <a:gd name="connsiteX84" fmla="*/ 23813 w 1562100"/>
                <a:gd name="connsiteY84" fmla="*/ 769144 h 1126331"/>
                <a:gd name="connsiteX85" fmla="*/ 16669 w 1562100"/>
                <a:gd name="connsiteY85" fmla="*/ 809625 h 1126331"/>
                <a:gd name="connsiteX86" fmla="*/ 35719 w 1562100"/>
                <a:gd name="connsiteY86" fmla="*/ 814387 h 1126331"/>
                <a:gd name="connsiteX87" fmla="*/ 69056 w 1562100"/>
                <a:gd name="connsiteY87" fmla="*/ 814387 h 1126331"/>
                <a:gd name="connsiteX88" fmla="*/ 85725 w 1562100"/>
                <a:gd name="connsiteY88" fmla="*/ 804862 h 1126331"/>
                <a:gd name="connsiteX89" fmla="*/ 135731 w 1562100"/>
                <a:gd name="connsiteY89" fmla="*/ 862012 h 1126331"/>
                <a:gd name="connsiteX90" fmla="*/ 123825 w 1562100"/>
                <a:gd name="connsiteY90" fmla="*/ 881062 h 1126331"/>
                <a:gd name="connsiteX91" fmla="*/ 133350 w 1562100"/>
                <a:gd name="connsiteY91" fmla="*/ 909637 h 1126331"/>
                <a:gd name="connsiteX92" fmla="*/ 164306 w 1562100"/>
                <a:gd name="connsiteY92" fmla="*/ 928687 h 1126331"/>
                <a:gd name="connsiteX93" fmla="*/ 190500 w 1562100"/>
                <a:gd name="connsiteY93" fmla="*/ 938212 h 1126331"/>
                <a:gd name="connsiteX94" fmla="*/ 216694 w 1562100"/>
                <a:gd name="connsiteY94" fmla="*/ 945356 h 1126331"/>
                <a:gd name="connsiteX95" fmla="*/ 228600 w 1562100"/>
                <a:gd name="connsiteY95" fmla="*/ 947737 h 1126331"/>
                <a:gd name="connsiteX96" fmla="*/ 240506 w 1562100"/>
                <a:gd name="connsiteY96" fmla="*/ 909637 h 1126331"/>
                <a:gd name="connsiteX97" fmla="*/ 269081 w 1562100"/>
                <a:gd name="connsiteY97" fmla="*/ 914400 h 1126331"/>
                <a:gd name="connsiteX98" fmla="*/ 288131 w 1562100"/>
                <a:gd name="connsiteY98" fmla="*/ 902494 h 1126331"/>
                <a:gd name="connsiteX99" fmla="*/ 307181 w 1562100"/>
                <a:gd name="connsiteY99" fmla="*/ 952500 h 1126331"/>
                <a:gd name="connsiteX100" fmla="*/ 330994 w 1562100"/>
                <a:gd name="connsiteY100" fmla="*/ 966787 h 1126331"/>
                <a:gd name="connsiteX101" fmla="*/ 340519 w 1562100"/>
                <a:gd name="connsiteY101" fmla="*/ 995362 h 1126331"/>
                <a:gd name="connsiteX102" fmla="*/ 357188 w 1562100"/>
                <a:gd name="connsiteY102" fmla="*/ 1004887 h 1126331"/>
                <a:gd name="connsiteX103" fmla="*/ 364331 w 1562100"/>
                <a:gd name="connsiteY103" fmla="*/ 1035844 h 1126331"/>
                <a:gd name="connsiteX104" fmla="*/ 335756 w 1562100"/>
                <a:gd name="connsiteY104" fmla="*/ 1062037 h 1126331"/>
                <a:gd name="connsiteX105" fmla="*/ 309563 w 1562100"/>
                <a:gd name="connsiteY105" fmla="*/ 1078706 h 1126331"/>
                <a:gd name="connsiteX106" fmla="*/ 297656 w 1562100"/>
                <a:gd name="connsiteY106" fmla="*/ 1102519 h 1126331"/>
                <a:gd name="connsiteX107" fmla="*/ 302419 w 1562100"/>
                <a:gd name="connsiteY107" fmla="*/ 1126331 h 1126331"/>
                <a:gd name="connsiteX108" fmla="*/ 342900 w 1562100"/>
                <a:gd name="connsiteY108" fmla="*/ 1126331 h 1126331"/>
                <a:gd name="connsiteX109" fmla="*/ 390525 w 1562100"/>
                <a:gd name="connsiteY109" fmla="*/ 1121569 h 1126331"/>
                <a:gd name="connsiteX110" fmla="*/ 428625 w 1562100"/>
                <a:gd name="connsiteY110" fmla="*/ 1112044 h 1126331"/>
                <a:gd name="connsiteX111" fmla="*/ 454819 w 1562100"/>
                <a:gd name="connsiteY111" fmla="*/ 1119187 h 1126331"/>
                <a:gd name="connsiteX112" fmla="*/ 473869 w 1562100"/>
                <a:gd name="connsiteY112" fmla="*/ 1097756 h 1126331"/>
                <a:gd name="connsiteX113" fmla="*/ 492919 w 1562100"/>
                <a:gd name="connsiteY113" fmla="*/ 1097756 h 1126331"/>
                <a:gd name="connsiteX114" fmla="*/ 507206 w 1562100"/>
                <a:gd name="connsiteY114" fmla="*/ 1066800 h 1126331"/>
                <a:gd name="connsiteX115" fmla="*/ 557213 w 1562100"/>
                <a:gd name="connsiteY115" fmla="*/ 1052512 h 1126331"/>
                <a:gd name="connsiteX116" fmla="*/ 583406 w 1562100"/>
                <a:gd name="connsiteY116" fmla="*/ 1033462 h 1126331"/>
                <a:gd name="connsiteX117" fmla="*/ 590550 w 1562100"/>
                <a:gd name="connsiteY117" fmla="*/ 995362 h 1126331"/>
                <a:gd name="connsiteX118" fmla="*/ 607219 w 1562100"/>
                <a:gd name="connsiteY118" fmla="*/ 969169 h 1126331"/>
                <a:gd name="connsiteX119" fmla="*/ 688181 w 1562100"/>
                <a:gd name="connsiteY119" fmla="*/ 1000125 h 1126331"/>
                <a:gd name="connsiteX0" fmla="*/ 688181 w 1562100"/>
                <a:gd name="connsiteY0" fmla="*/ 1000125 h 1126331"/>
                <a:gd name="connsiteX1" fmla="*/ 688181 w 1562100"/>
                <a:gd name="connsiteY1" fmla="*/ 914400 h 1126331"/>
                <a:gd name="connsiteX2" fmla="*/ 692944 w 1562100"/>
                <a:gd name="connsiteY2" fmla="*/ 871537 h 1126331"/>
                <a:gd name="connsiteX3" fmla="*/ 692944 w 1562100"/>
                <a:gd name="connsiteY3" fmla="*/ 826294 h 1126331"/>
                <a:gd name="connsiteX4" fmla="*/ 676275 w 1562100"/>
                <a:gd name="connsiteY4" fmla="*/ 802481 h 1126331"/>
                <a:gd name="connsiteX5" fmla="*/ 690563 w 1562100"/>
                <a:gd name="connsiteY5" fmla="*/ 750094 h 1126331"/>
                <a:gd name="connsiteX6" fmla="*/ 685800 w 1562100"/>
                <a:gd name="connsiteY6" fmla="*/ 723900 h 1126331"/>
                <a:gd name="connsiteX7" fmla="*/ 697706 w 1562100"/>
                <a:gd name="connsiteY7" fmla="*/ 678656 h 1126331"/>
                <a:gd name="connsiteX8" fmla="*/ 714375 w 1562100"/>
                <a:gd name="connsiteY8" fmla="*/ 654844 h 1126331"/>
                <a:gd name="connsiteX9" fmla="*/ 721519 w 1562100"/>
                <a:gd name="connsiteY9" fmla="*/ 621506 h 1126331"/>
                <a:gd name="connsiteX10" fmla="*/ 735806 w 1562100"/>
                <a:gd name="connsiteY10" fmla="*/ 602456 h 1126331"/>
                <a:gd name="connsiteX11" fmla="*/ 792956 w 1562100"/>
                <a:gd name="connsiteY11" fmla="*/ 592931 h 1126331"/>
                <a:gd name="connsiteX12" fmla="*/ 838200 w 1562100"/>
                <a:gd name="connsiteY12" fmla="*/ 576262 h 1126331"/>
                <a:gd name="connsiteX13" fmla="*/ 876300 w 1562100"/>
                <a:gd name="connsiteY13" fmla="*/ 535781 h 1126331"/>
                <a:gd name="connsiteX14" fmla="*/ 923925 w 1562100"/>
                <a:gd name="connsiteY14" fmla="*/ 521494 h 1126331"/>
                <a:gd name="connsiteX15" fmla="*/ 995363 w 1562100"/>
                <a:gd name="connsiteY15" fmla="*/ 516731 h 1126331"/>
                <a:gd name="connsiteX16" fmla="*/ 1040606 w 1562100"/>
                <a:gd name="connsiteY16" fmla="*/ 507206 h 1126331"/>
                <a:gd name="connsiteX17" fmla="*/ 1119188 w 1562100"/>
                <a:gd name="connsiteY17" fmla="*/ 400050 h 1126331"/>
                <a:gd name="connsiteX18" fmla="*/ 1126331 w 1562100"/>
                <a:gd name="connsiteY18" fmla="*/ 366712 h 1126331"/>
                <a:gd name="connsiteX19" fmla="*/ 1152525 w 1562100"/>
                <a:gd name="connsiteY19" fmla="*/ 338137 h 1126331"/>
                <a:gd name="connsiteX20" fmla="*/ 1197769 w 1562100"/>
                <a:gd name="connsiteY20" fmla="*/ 328612 h 1126331"/>
                <a:gd name="connsiteX21" fmla="*/ 1290638 w 1562100"/>
                <a:gd name="connsiteY21" fmla="*/ 252412 h 1126331"/>
                <a:gd name="connsiteX22" fmla="*/ 1314450 w 1562100"/>
                <a:gd name="connsiteY22" fmla="*/ 250031 h 1126331"/>
                <a:gd name="connsiteX23" fmla="*/ 1409700 w 1562100"/>
                <a:gd name="connsiteY23" fmla="*/ 169069 h 1126331"/>
                <a:gd name="connsiteX24" fmla="*/ 1414463 w 1562100"/>
                <a:gd name="connsiteY24" fmla="*/ 150019 h 1126331"/>
                <a:gd name="connsiteX25" fmla="*/ 1507331 w 1562100"/>
                <a:gd name="connsiteY25" fmla="*/ 95250 h 1126331"/>
                <a:gd name="connsiteX26" fmla="*/ 1543050 w 1562100"/>
                <a:gd name="connsiteY26" fmla="*/ 50006 h 1126331"/>
                <a:gd name="connsiteX27" fmla="*/ 1562100 w 1562100"/>
                <a:gd name="connsiteY27" fmla="*/ 11906 h 1126331"/>
                <a:gd name="connsiteX28" fmla="*/ 1512094 w 1562100"/>
                <a:gd name="connsiteY28" fmla="*/ 30956 h 1126331"/>
                <a:gd name="connsiteX29" fmla="*/ 1478756 w 1562100"/>
                <a:gd name="connsiteY29" fmla="*/ 30956 h 1126331"/>
                <a:gd name="connsiteX30" fmla="*/ 1452563 w 1562100"/>
                <a:gd name="connsiteY30" fmla="*/ 69056 h 1126331"/>
                <a:gd name="connsiteX31" fmla="*/ 1421606 w 1562100"/>
                <a:gd name="connsiteY31" fmla="*/ 66675 h 1126331"/>
                <a:gd name="connsiteX32" fmla="*/ 1366838 w 1562100"/>
                <a:gd name="connsiteY32" fmla="*/ 35719 h 1126331"/>
                <a:gd name="connsiteX33" fmla="*/ 1323975 w 1562100"/>
                <a:gd name="connsiteY33" fmla="*/ 23812 h 1126331"/>
                <a:gd name="connsiteX34" fmla="*/ 1238250 w 1562100"/>
                <a:gd name="connsiteY34" fmla="*/ 59531 h 1126331"/>
                <a:gd name="connsiteX35" fmla="*/ 1223963 w 1562100"/>
                <a:gd name="connsiteY35" fmla="*/ 97631 h 1126331"/>
                <a:gd name="connsiteX36" fmla="*/ 1195388 w 1562100"/>
                <a:gd name="connsiteY36" fmla="*/ 154781 h 1126331"/>
                <a:gd name="connsiteX37" fmla="*/ 1109663 w 1562100"/>
                <a:gd name="connsiteY37" fmla="*/ 116681 h 1126331"/>
                <a:gd name="connsiteX38" fmla="*/ 1097756 w 1562100"/>
                <a:gd name="connsiteY38" fmla="*/ 159544 h 1126331"/>
                <a:gd name="connsiteX39" fmla="*/ 1083469 w 1562100"/>
                <a:gd name="connsiteY39" fmla="*/ 192881 h 1126331"/>
                <a:gd name="connsiteX40" fmla="*/ 959644 w 1562100"/>
                <a:gd name="connsiteY40" fmla="*/ 223837 h 1126331"/>
                <a:gd name="connsiteX41" fmla="*/ 945356 w 1562100"/>
                <a:gd name="connsiteY41" fmla="*/ 219075 h 1126331"/>
                <a:gd name="connsiteX42" fmla="*/ 926306 w 1562100"/>
                <a:gd name="connsiteY42" fmla="*/ 240506 h 1126331"/>
                <a:gd name="connsiteX43" fmla="*/ 890588 w 1562100"/>
                <a:gd name="connsiteY43" fmla="*/ 247650 h 1126331"/>
                <a:gd name="connsiteX44" fmla="*/ 854869 w 1562100"/>
                <a:gd name="connsiteY44" fmla="*/ 197644 h 1126331"/>
                <a:gd name="connsiteX45" fmla="*/ 835819 w 1562100"/>
                <a:gd name="connsiteY45" fmla="*/ 185737 h 1126331"/>
                <a:gd name="connsiteX46" fmla="*/ 826294 w 1562100"/>
                <a:gd name="connsiteY46" fmla="*/ 140494 h 1126331"/>
                <a:gd name="connsiteX47" fmla="*/ 792956 w 1562100"/>
                <a:gd name="connsiteY47" fmla="*/ 123825 h 1126331"/>
                <a:gd name="connsiteX48" fmla="*/ 759619 w 1562100"/>
                <a:gd name="connsiteY48" fmla="*/ 116681 h 1126331"/>
                <a:gd name="connsiteX49" fmla="*/ 740569 w 1562100"/>
                <a:gd name="connsiteY49" fmla="*/ 111919 h 1126331"/>
                <a:gd name="connsiteX50" fmla="*/ 728663 w 1562100"/>
                <a:gd name="connsiteY50" fmla="*/ 102394 h 1126331"/>
                <a:gd name="connsiteX51" fmla="*/ 735806 w 1562100"/>
                <a:gd name="connsiteY51" fmla="*/ 76200 h 1126331"/>
                <a:gd name="connsiteX52" fmla="*/ 742950 w 1562100"/>
                <a:gd name="connsiteY52" fmla="*/ 52387 h 1126331"/>
                <a:gd name="connsiteX53" fmla="*/ 700088 w 1562100"/>
                <a:gd name="connsiteY53" fmla="*/ 2381 h 1126331"/>
                <a:gd name="connsiteX54" fmla="*/ 378619 w 1562100"/>
                <a:gd name="connsiteY54" fmla="*/ 2381 h 1126331"/>
                <a:gd name="connsiteX55" fmla="*/ 328613 w 1562100"/>
                <a:gd name="connsiteY55" fmla="*/ 0 h 1126331"/>
                <a:gd name="connsiteX56" fmla="*/ 292894 w 1562100"/>
                <a:gd name="connsiteY56" fmla="*/ 102394 h 1126331"/>
                <a:gd name="connsiteX57" fmla="*/ 264319 w 1562100"/>
                <a:gd name="connsiteY57" fmla="*/ 109537 h 1126331"/>
                <a:gd name="connsiteX58" fmla="*/ 261938 w 1562100"/>
                <a:gd name="connsiteY58" fmla="*/ 123825 h 1126331"/>
                <a:gd name="connsiteX59" fmla="*/ 261938 w 1562100"/>
                <a:gd name="connsiteY59" fmla="*/ 157162 h 1126331"/>
                <a:gd name="connsiteX60" fmla="*/ 228600 w 1562100"/>
                <a:gd name="connsiteY60" fmla="*/ 200025 h 1126331"/>
                <a:gd name="connsiteX61" fmla="*/ 271463 w 1562100"/>
                <a:gd name="connsiteY61" fmla="*/ 216694 h 1126331"/>
                <a:gd name="connsiteX62" fmla="*/ 278606 w 1562100"/>
                <a:gd name="connsiteY62" fmla="*/ 235744 h 1126331"/>
                <a:gd name="connsiteX63" fmla="*/ 257175 w 1562100"/>
                <a:gd name="connsiteY63" fmla="*/ 271462 h 1126331"/>
                <a:gd name="connsiteX64" fmla="*/ 221456 w 1562100"/>
                <a:gd name="connsiteY64" fmla="*/ 280987 h 1126331"/>
                <a:gd name="connsiteX65" fmla="*/ 221456 w 1562100"/>
                <a:gd name="connsiteY65" fmla="*/ 321469 h 1126331"/>
                <a:gd name="connsiteX66" fmla="*/ 254794 w 1562100"/>
                <a:gd name="connsiteY66" fmla="*/ 359569 h 1126331"/>
                <a:gd name="connsiteX67" fmla="*/ 226219 w 1562100"/>
                <a:gd name="connsiteY67" fmla="*/ 423862 h 1126331"/>
                <a:gd name="connsiteX68" fmla="*/ 180975 w 1562100"/>
                <a:gd name="connsiteY68" fmla="*/ 452437 h 1126331"/>
                <a:gd name="connsiteX69" fmla="*/ 183356 w 1562100"/>
                <a:gd name="connsiteY69" fmla="*/ 469106 h 1126331"/>
                <a:gd name="connsiteX70" fmla="*/ 204788 w 1562100"/>
                <a:gd name="connsiteY70" fmla="*/ 478631 h 1126331"/>
                <a:gd name="connsiteX71" fmla="*/ 219075 w 1562100"/>
                <a:gd name="connsiteY71" fmla="*/ 488156 h 1126331"/>
                <a:gd name="connsiteX72" fmla="*/ 223838 w 1562100"/>
                <a:gd name="connsiteY72" fmla="*/ 507206 h 1126331"/>
                <a:gd name="connsiteX73" fmla="*/ 195263 w 1562100"/>
                <a:gd name="connsiteY73" fmla="*/ 533400 h 1126331"/>
                <a:gd name="connsiteX74" fmla="*/ 123825 w 1562100"/>
                <a:gd name="connsiteY74" fmla="*/ 578644 h 1126331"/>
                <a:gd name="connsiteX75" fmla="*/ 123825 w 1562100"/>
                <a:gd name="connsiteY75" fmla="*/ 614362 h 1126331"/>
                <a:gd name="connsiteX76" fmla="*/ 135731 w 1562100"/>
                <a:gd name="connsiteY76" fmla="*/ 645319 h 1126331"/>
                <a:gd name="connsiteX77" fmla="*/ 123825 w 1562100"/>
                <a:gd name="connsiteY77" fmla="*/ 685800 h 1126331"/>
                <a:gd name="connsiteX78" fmla="*/ 76200 w 1562100"/>
                <a:gd name="connsiteY78" fmla="*/ 681037 h 1126331"/>
                <a:gd name="connsiteX79" fmla="*/ 52388 w 1562100"/>
                <a:gd name="connsiteY79" fmla="*/ 626269 h 1126331"/>
                <a:gd name="connsiteX80" fmla="*/ 33338 w 1562100"/>
                <a:gd name="connsiteY80" fmla="*/ 619125 h 1126331"/>
                <a:gd name="connsiteX81" fmla="*/ 23813 w 1562100"/>
                <a:gd name="connsiteY81" fmla="*/ 657225 h 1126331"/>
                <a:gd name="connsiteX82" fmla="*/ 21431 w 1562100"/>
                <a:gd name="connsiteY82" fmla="*/ 666750 h 1126331"/>
                <a:gd name="connsiteX83" fmla="*/ 7144 w 1562100"/>
                <a:gd name="connsiteY83" fmla="*/ 683419 h 1126331"/>
                <a:gd name="connsiteX84" fmla="*/ 0 w 1562100"/>
                <a:gd name="connsiteY84" fmla="*/ 740569 h 1126331"/>
                <a:gd name="connsiteX85" fmla="*/ 23813 w 1562100"/>
                <a:gd name="connsiteY85" fmla="*/ 769144 h 1126331"/>
                <a:gd name="connsiteX86" fmla="*/ 16669 w 1562100"/>
                <a:gd name="connsiteY86" fmla="*/ 809625 h 1126331"/>
                <a:gd name="connsiteX87" fmla="*/ 35719 w 1562100"/>
                <a:gd name="connsiteY87" fmla="*/ 814387 h 1126331"/>
                <a:gd name="connsiteX88" fmla="*/ 69056 w 1562100"/>
                <a:gd name="connsiteY88" fmla="*/ 814387 h 1126331"/>
                <a:gd name="connsiteX89" fmla="*/ 85725 w 1562100"/>
                <a:gd name="connsiteY89" fmla="*/ 804862 h 1126331"/>
                <a:gd name="connsiteX90" fmla="*/ 135731 w 1562100"/>
                <a:gd name="connsiteY90" fmla="*/ 862012 h 1126331"/>
                <a:gd name="connsiteX91" fmla="*/ 123825 w 1562100"/>
                <a:gd name="connsiteY91" fmla="*/ 881062 h 1126331"/>
                <a:gd name="connsiteX92" fmla="*/ 133350 w 1562100"/>
                <a:gd name="connsiteY92" fmla="*/ 909637 h 1126331"/>
                <a:gd name="connsiteX93" fmla="*/ 164306 w 1562100"/>
                <a:gd name="connsiteY93" fmla="*/ 928687 h 1126331"/>
                <a:gd name="connsiteX94" fmla="*/ 190500 w 1562100"/>
                <a:gd name="connsiteY94" fmla="*/ 938212 h 1126331"/>
                <a:gd name="connsiteX95" fmla="*/ 216694 w 1562100"/>
                <a:gd name="connsiteY95" fmla="*/ 945356 h 1126331"/>
                <a:gd name="connsiteX96" fmla="*/ 228600 w 1562100"/>
                <a:gd name="connsiteY96" fmla="*/ 947737 h 1126331"/>
                <a:gd name="connsiteX97" fmla="*/ 240506 w 1562100"/>
                <a:gd name="connsiteY97" fmla="*/ 909637 h 1126331"/>
                <a:gd name="connsiteX98" fmla="*/ 269081 w 1562100"/>
                <a:gd name="connsiteY98" fmla="*/ 914400 h 1126331"/>
                <a:gd name="connsiteX99" fmla="*/ 288131 w 1562100"/>
                <a:gd name="connsiteY99" fmla="*/ 902494 h 1126331"/>
                <a:gd name="connsiteX100" fmla="*/ 307181 w 1562100"/>
                <a:gd name="connsiteY100" fmla="*/ 952500 h 1126331"/>
                <a:gd name="connsiteX101" fmla="*/ 330994 w 1562100"/>
                <a:gd name="connsiteY101" fmla="*/ 966787 h 1126331"/>
                <a:gd name="connsiteX102" fmla="*/ 340519 w 1562100"/>
                <a:gd name="connsiteY102" fmla="*/ 995362 h 1126331"/>
                <a:gd name="connsiteX103" fmla="*/ 357188 w 1562100"/>
                <a:gd name="connsiteY103" fmla="*/ 1004887 h 1126331"/>
                <a:gd name="connsiteX104" fmla="*/ 364331 w 1562100"/>
                <a:gd name="connsiteY104" fmla="*/ 1035844 h 1126331"/>
                <a:gd name="connsiteX105" fmla="*/ 335756 w 1562100"/>
                <a:gd name="connsiteY105" fmla="*/ 1062037 h 1126331"/>
                <a:gd name="connsiteX106" fmla="*/ 309563 w 1562100"/>
                <a:gd name="connsiteY106" fmla="*/ 1078706 h 1126331"/>
                <a:gd name="connsiteX107" fmla="*/ 297656 w 1562100"/>
                <a:gd name="connsiteY107" fmla="*/ 1102519 h 1126331"/>
                <a:gd name="connsiteX108" fmla="*/ 302419 w 1562100"/>
                <a:gd name="connsiteY108" fmla="*/ 1126331 h 1126331"/>
                <a:gd name="connsiteX109" fmla="*/ 342900 w 1562100"/>
                <a:gd name="connsiteY109" fmla="*/ 1126331 h 1126331"/>
                <a:gd name="connsiteX110" fmla="*/ 390525 w 1562100"/>
                <a:gd name="connsiteY110" fmla="*/ 1121569 h 1126331"/>
                <a:gd name="connsiteX111" fmla="*/ 428625 w 1562100"/>
                <a:gd name="connsiteY111" fmla="*/ 1112044 h 1126331"/>
                <a:gd name="connsiteX112" fmla="*/ 454819 w 1562100"/>
                <a:gd name="connsiteY112" fmla="*/ 1119187 h 1126331"/>
                <a:gd name="connsiteX113" fmla="*/ 473869 w 1562100"/>
                <a:gd name="connsiteY113" fmla="*/ 1097756 h 1126331"/>
                <a:gd name="connsiteX114" fmla="*/ 492919 w 1562100"/>
                <a:gd name="connsiteY114" fmla="*/ 1097756 h 1126331"/>
                <a:gd name="connsiteX115" fmla="*/ 507206 w 1562100"/>
                <a:gd name="connsiteY115" fmla="*/ 1066800 h 1126331"/>
                <a:gd name="connsiteX116" fmla="*/ 557213 w 1562100"/>
                <a:gd name="connsiteY116" fmla="*/ 1052512 h 1126331"/>
                <a:gd name="connsiteX117" fmla="*/ 583406 w 1562100"/>
                <a:gd name="connsiteY117" fmla="*/ 1033462 h 1126331"/>
                <a:gd name="connsiteX118" fmla="*/ 590550 w 1562100"/>
                <a:gd name="connsiteY118" fmla="*/ 995362 h 1126331"/>
                <a:gd name="connsiteX119" fmla="*/ 607219 w 1562100"/>
                <a:gd name="connsiteY119" fmla="*/ 969169 h 1126331"/>
                <a:gd name="connsiteX120" fmla="*/ 688181 w 1562100"/>
                <a:gd name="connsiteY120" fmla="*/ 1000125 h 1126331"/>
                <a:gd name="connsiteX0" fmla="*/ 688181 w 1562100"/>
                <a:gd name="connsiteY0" fmla="*/ 1078707 h 1204913"/>
                <a:gd name="connsiteX1" fmla="*/ 688181 w 1562100"/>
                <a:gd name="connsiteY1" fmla="*/ 992982 h 1204913"/>
                <a:gd name="connsiteX2" fmla="*/ 692944 w 1562100"/>
                <a:gd name="connsiteY2" fmla="*/ 950119 h 1204913"/>
                <a:gd name="connsiteX3" fmla="*/ 692944 w 1562100"/>
                <a:gd name="connsiteY3" fmla="*/ 904876 h 1204913"/>
                <a:gd name="connsiteX4" fmla="*/ 676275 w 1562100"/>
                <a:gd name="connsiteY4" fmla="*/ 881063 h 1204913"/>
                <a:gd name="connsiteX5" fmla="*/ 690563 w 1562100"/>
                <a:gd name="connsiteY5" fmla="*/ 828676 h 1204913"/>
                <a:gd name="connsiteX6" fmla="*/ 685800 w 1562100"/>
                <a:gd name="connsiteY6" fmla="*/ 802482 h 1204913"/>
                <a:gd name="connsiteX7" fmla="*/ 697706 w 1562100"/>
                <a:gd name="connsiteY7" fmla="*/ 757238 h 1204913"/>
                <a:gd name="connsiteX8" fmla="*/ 714375 w 1562100"/>
                <a:gd name="connsiteY8" fmla="*/ 733426 h 1204913"/>
                <a:gd name="connsiteX9" fmla="*/ 721519 w 1562100"/>
                <a:gd name="connsiteY9" fmla="*/ 700088 h 1204913"/>
                <a:gd name="connsiteX10" fmla="*/ 735806 w 1562100"/>
                <a:gd name="connsiteY10" fmla="*/ 681038 h 1204913"/>
                <a:gd name="connsiteX11" fmla="*/ 792956 w 1562100"/>
                <a:gd name="connsiteY11" fmla="*/ 671513 h 1204913"/>
                <a:gd name="connsiteX12" fmla="*/ 838200 w 1562100"/>
                <a:gd name="connsiteY12" fmla="*/ 654844 h 1204913"/>
                <a:gd name="connsiteX13" fmla="*/ 876300 w 1562100"/>
                <a:gd name="connsiteY13" fmla="*/ 614363 h 1204913"/>
                <a:gd name="connsiteX14" fmla="*/ 923925 w 1562100"/>
                <a:gd name="connsiteY14" fmla="*/ 600076 h 1204913"/>
                <a:gd name="connsiteX15" fmla="*/ 995363 w 1562100"/>
                <a:gd name="connsiteY15" fmla="*/ 595313 h 1204913"/>
                <a:gd name="connsiteX16" fmla="*/ 1040606 w 1562100"/>
                <a:gd name="connsiteY16" fmla="*/ 585788 h 1204913"/>
                <a:gd name="connsiteX17" fmla="*/ 1119188 w 1562100"/>
                <a:gd name="connsiteY17" fmla="*/ 478632 h 1204913"/>
                <a:gd name="connsiteX18" fmla="*/ 1126331 w 1562100"/>
                <a:gd name="connsiteY18" fmla="*/ 445294 h 1204913"/>
                <a:gd name="connsiteX19" fmla="*/ 1152525 w 1562100"/>
                <a:gd name="connsiteY19" fmla="*/ 416719 h 1204913"/>
                <a:gd name="connsiteX20" fmla="*/ 1197769 w 1562100"/>
                <a:gd name="connsiteY20" fmla="*/ 407194 h 1204913"/>
                <a:gd name="connsiteX21" fmla="*/ 1290638 w 1562100"/>
                <a:gd name="connsiteY21" fmla="*/ 330994 h 1204913"/>
                <a:gd name="connsiteX22" fmla="*/ 1314450 w 1562100"/>
                <a:gd name="connsiteY22" fmla="*/ 328613 h 1204913"/>
                <a:gd name="connsiteX23" fmla="*/ 1409700 w 1562100"/>
                <a:gd name="connsiteY23" fmla="*/ 247651 h 1204913"/>
                <a:gd name="connsiteX24" fmla="*/ 1414463 w 1562100"/>
                <a:gd name="connsiteY24" fmla="*/ 228601 h 1204913"/>
                <a:gd name="connsiteX25" fmla="*/ 1507331 w 1562100"/>
                <a:gd name="connsiteY25" fmla="*/ 173832 h 1204913"/>
                <a:gd name="connsiteX26" fmla="*/ 1543050 w 1562100"/>
                <a:gd name="connsiteY26" fmla="*/ 128588 h 1204913"/>
                <a:gd name="connsiteX27" fmla="*/ 1562100 w 1562100"/>
                <a:gd name="connsiteY27" fmla="*/ 90488 h 1204913"/>
                <a:gd name="connsiteX28" fmla="*/ 1512094 w 1562100"/>
                <a:gd name="connsiteY28" fmla="*/ 109538 h 1204913"/>
                <a:gd name="connsiteX29" fmla="*/ 1478756 w 1562100"/>
                <a:gd name="connsiteY29" fmla="*/ 109538 h 1204913"/>
                <a:gd name="connsiteX30" fmla="*/ 1452563 w 1562100"/>
                <a:gd name="connsiteY30" fmla="*/ 147638 h 1204913"/>
                <a:gd name="connsiteX31" fmla="*/ 1421606 w 1562100"/>
                <a:gd name="connsiteY31" fmla="*/ 145257 h 1204913"/>
                <a:gd name="connsiteX32" fmla="*/ 1366838 w 1562100"/>
                <a:gd name="connsiteY32" fmla="*/ 114301 h 1204913"/>
                <a:gd name="connsiteX33" fmla="*/ 1323975 w 1562100"/>
                <a:gd name="connsiteY33" fmla="*/ 102394 h 1204913"/>
                <a:gd name="connsiteX34" fmla="*/ 1238250 w 1562100"/>
                <a:gd name="connsiteY34" fmla="*/ 138113 h 1204913"/>
                <a:gd name="connsiteX35" fmla="*/ 1223963 w 1562100"/>
                <a:gd name="connsiteY35" fmla="*/ 176213 h 1204913"/>
                <a:gd name="connsiteX36" fmla="*/ 1195388 w 1562100"/>
                <a:gd name="connsiteY36" fmla="*/ 233363 h 1204913"/>
                <a:gd name="connsiteX37" fmla="*/ 1109663 w 1562100"/>
                <a:gd name="connsiteY37" fmla="*/ 195263 h 1204913"/>
                <a:gd name="connsiteX38" fmla="*/ 1097756 w 1562100"/>
                <a:gd name="connsiteY38" fmla="*/ 238126 h 1204913"/>
                <a:gd name="connsiteX39" fmla="*/ 1083469 w 1562100"/>
                <a:gd name="connsiteY39" fmla="*/ 271463 h 1204913"/>
                <a:gd name="connsiteX40" fmla="*/ 959644 w 1562100"/>
                <a:gd name="connsiteY40" fmla="*/ 302419 h 1204913"/>
                <a:gd name="connsiteX41" fmla="*/ 945356 w 1562100"/>
                <a:gd name="connsiteY41" fmla="*/ 297657 h 1204913"/>
                <a:gd name="connsiteX42" fmla="*/ 926306 w 1562100"/>
                <a:gd name="connsiteY42" fmla="*/ 319088 h 1204913"/>
                <a:gd name="connsiteX43" fmla="*/ 890588 w 1562100"/>
                <a:gd name="connsiteY43" fmla="*/ 326232 h 1204913"/>
                <a:gd name="connsiteX44" fmla="*/ 854869 w 1562100"/>
                <a:gd name="connsiteY44" fmla="*/ 276226 h 1204913"/>
                <a:gd name="connsiteX45" fmla="*/ 835819 w 1562100"/>
                <a:gd name="connsiteY45" fmla="*/ 264319 h 1204913"/>
                <a:gd name="connsiteX46" fmla="*/ 826294 w 1562100"/>
                <a:gd name="connsiteY46" fmla="*/ 219076 h 1204913"/>
                <a:gd name="connsiteX47" fmla="*/ 792956 w 1562100"/>
                <a:gd name="connsiteY47" fmla="*/ 202407 h 1204913"/>
                <a:gd name="connsiteX48" fmla="*/ 759619 w 1562100"/>
                <a:gd name="connsiteY48" fmla="*/ 195263 h 1204913"/>
                <a:gd name="connsiteX49" fmla="*/ 740569 w 1562100"/>
                <a:gd name="connsiteY49" fmla="*/ 190501 h 1204913"/>
                <a:gd name="connsiteX50" fmla="*/ 728663 w 1562100"/>
                <a:gd name="connsiteY50" fmla="*/ 180976 h 1204913"/>
                <a:gd name="connsiteX51" fmla="*/ 735806 w 1562100"/>
                <a:gd name="connsiteY51" fmla="*/ 154782 h 1204913"/>
                <a:gd name="connsiteX52" fmla="*/ 742950 w 1562100"/>
                <a:gd name="connsiteY52" fmla="*/ 130969 h 1204913"/>
                <a:gd name="connsiteX53" fmla="*/ 700088 w 1562100"/>
                <a:gd name="connsiteY53" fmla="*/ 80963 h 1204913"/>
                <a:gd name="connsiteX54" fmla="*/ 314326 w 1562100"/>
                <a:gd name="connsiteY54" fmla="*/ 0 h 1204913"/>
                <a:gd name="connsiteX55" fmla="*/ 328613 w 1562100"/>
                <a:gd name="connsiteY55" fmla="*/ 78582 h 1204913"/>
                <a:gd name="connsiteX56" fmla="*/ 292894 w 1562100"/>
                <a:gd name="connsiteY56" fmla="*/ 180976 h 1204913"/>
                <a:gd name="connsiteX57" fmla="*/ 264319 w 1562100"/>
                <a:gd name="connsiteY57" fmla="*/ 188119 h 1204913"/>
                <a:gd name="connsiteX58" fmla="*/ 261938 w 1562100"/>
                <a:gd name="connsiteY58" fmla="*/ 202407 h 1204913"/>
                <a:gd name="connsiteX59" fmla="*/ 261938 w 1562100"/>
                <a:gd name="connsiteY59" fmla="*/ 235744 h 1204913"/>
                <a:gd name="connsiteX60" fmla="*/ 228600 w 1562100"/>
                <a:gd name="connsiteY60" fmla="*/ 278607 h 1204913"/>
                <a:gd name="connsiteX61" fmla="*/ 271463 w 1562100"/>
                <a:gd name="connsiteY61" fmla="*/ 295276 h 1204913"/>
                <a:gd name="connsiteX62" fmla="*/ 278606 w 1562100"/>
                <a:gd name="connsiteY62" fmla="*/ 314326 h 1204913"/>
                <a:gd name="connsiteX63" fmla="*/ 257175 w 1562100"/>
                <a:gd name="connsiteY63" fmla="*/ 350044 h 1204913"/>
                <a:gd name="connsiteX64" fmla="*/ 221456 w 1562100"/>
                <a:gd name="connsiteY64" fmla="*/ 359569 h 1204913"/>
                <a:gd name="connsiteX65" fmla="*/ 221456 w 1562100"/>
                <a:gd name="connsiteY65" fmla="*/ 400051 h 1204913"/>
                <a:gd name="connsiteX66" fmla="*/ 254794 w 1562100"/>
                <a:gd name="connsiteY66" fmla="*/ 438151 h 1204913"/>
                <a:gd name="connsiteX67" fmla="*/ 226219 w 1562100"/>
                <a:gd name="connsiteY67" fmla="*/ 502444 h 1204913"/>
                <a:gd name="connsiteX68" fmla="*/ 180975 w 1562100"/>
                <a:gd name="connsiteY68" fmla="*/ 531019 h 1204913"/>
                <a:gd name="connsiteX69" fmla="*/ 183356 w 1562100"/>
                <a:gd name="connsiteY69" fmla="*/ 547688 h 1204913"/>
                <a:gd name="connsiteX70" fmla="*/ 204788 w 1562100"/>
                <a:gd name="connsiteY70" fmla="*/ 557213 h 1204913"/>
                <a:gd name="connsiteX71" fmla="*/ 219075 w 1562100"/>
                <a:gd name="connsiteY71" fmla="*/ 566738 h 1204913"/>
                <a:gd name="connsiteX72" fmla="*/ 223838 w 1562100"/>
                <a:gd name="connsiteY72" fmla="*/ 585788 h 1204913"/>
                <a:gd name="connsiteX73" fmla="*/ 195263 w 1562100"/>
                <a:gd name="connsiteY73" fmla="*/ 611982 h 1204913"/>
                <a:gd name="connsiteX74" fmla="*/ 123825 w 1562100"/>
                <a:gd name="connsiteY74" fmla="*/ 657226 h 1204913"/>
                <a:gd name="connsiteX75" fmla="*/ 123825 w 1562100"/>
                <a:gd name="connsiteY75" fmla="*/ 692944 h 1204913"/>
                <a:gd name="connsiteX76" fmla="*/ 135731 w 1562100"/>
                <a:gd name="connsiteY76" fmla="*/ 723901 h 1204913"/>
                <a:gd name="connsiteX77" fmla="*/ 123825 w 1562100"/>
                <a:gd name="connsiteY77" fmla="*/ 764382 h 1204913"/>
                <a:gd name="connsiteX78" fmla="*/ 76200 w 1562100"/>
                <a:gd name="connsiteY78" fmla="*/ 759619 h 1204913"/>
                <a:gd name="connsiteX79" fmla="*/ 52388 w 1562100"/>
                <a:gd name="connsiteY79" fmla="*/ 704851 h 1204913"/>
                <a:gd name="connsiteX80" fmla="*/ 33338 w 1562100"/>
                <a:gd name="connsiteY80" fmla="*/ 697707 h 1204913"/>
                <a:gd name="connsiteX81" fmla="*/ 23813 w 1562100"/>
                <a:gd name="connsiteY81" fmla="*/ 735807 h 1204913"/>
                <a:gd name="connsiteX82" fmla="*/ 21431 w 1562100"/>
                <a:gd name="connsiteY82" fmla="*/ 745332 h 1204913"/>
                <a:gd name="connsiteX83" fmla="*/ 7144 w 1562100"/>
                <a:gd name="connsiteY83" fmla="*/ 762001 h 1204913"/>
                <a:gd name="connsiteX84" fmla="*/ 0 w 1562100"/>
                <a:gd name="connsiteY84" fmla="*/ 819151 h 1204913"/>
                <a:gd name="connsiteX85" fmla="*/ 23813 w 1562100"/>
                <a:gd name="connsiteY85" fmla="*/ 847726 h 1204913"/>
                <a:gd name="connsiteX86" fmla="*/ 16669 w 1562100"/>
                <a:gd name="connsiteY86" fmla="*/ 888207 h 1204913"/>
                <a:gd name="connsiteX87" fmla="*/ 35719 w 1562100"/>
                <a:gd name="connsiteY87" fmla="*/ 892969 h 1204913"/>
                <a:gd name="connsiteX88" fmla="*/ 69056 w 1562100"/>
                <a:gd name="connsiteY88" fmla="*/ 892969 h 1204913"/>
                <a:gd name="connsiteX89" fmla="*/ 85725 w 1562100"/>
                <a:gd name="connsiteY89" fmla="*/ 883444 h 1204913"/>
                <a:gd name="connsiteX90" fmla="*/ 135731 w 1562100"/>
                <a:gd name="connsiteY90" fmla="*/ 940594 h 1204913"/>
                <a:gd name="connsiteX91" fmla="*/ 123825 w 1562100"/>
                <a:gd name="connsiteY91" fmla="*/ 959644 h 1204913"/>
                <a:gd name="connsiteX92" fmla="*/ 133350 w 1562100"/>
                <a:gd name="connsiteY92" fmla="*/ 988219 h 1204913"/>
                <a:gd name="connsiteX93" fmla="*/ 164306 w 1562100"/>
                <a:gd name="connsiteY93" fmla="*/ 1007269 h 1204913"/>
                <a:gd name="connsiteX94" fmla="*/ 190500 w 1562100"/>
                <a:gd name="connsiteY94" fmla="*/ 1016794 h 1204913"/>
                <a:gd name="connsiteX95" fmla="*/ 216694 w 1562100"/>
                <a:gd name="connsiteY95" fmla="*/ 1023938 h 1204913"/>
                <a:gd name="connsiteX96" fmla="*/ 228600 w 1562100"/>
                <a:gd name="connsiteY96" fmla="*/ 1026319 h 1204913"/>
                <a:gd name="connsiteX97" fmla="*/ 240506 w 1562100"/>
                <a:gd name="connsiteY97" fmla="*/ 988219 h 1204913"/>
                <a:gd name="connsiteX98" fmla="*/ 269081 w 1562100"/>
                <a:gd name="connsiteY98" fmla="*/ 992982 h 1204913"/>
                <a:gd name="connsiteX99" fmla="*/ 288131 w 1562100"/>
                <a:gd name="connsiteY99" fmla="*/ 981076 h 1204913"/>
                <a:gd name="connsiteX100" fmla="*/ 307181 w 1562100"/>
                <a:gd name="connsiteY100" fmla="*/ 1031082 h 1204913"/>
                <a:gd name="connsiteX101" fmla="*/ 330994 w 1562100"/>
                <a:gd name="connsiteY101" fmla="*/ 1045369 h 1204913"/>
                <a:gd name="connsiteX102" fmla="*/ 340519 w 1562100"/>
                <a:gd name="connsiteY102" fmla="*/ 1073944 h 1204913"/>
                <a:gd name="connsiteX103" fmla="*/ 357188 w 1562100"/>
                <a:gd name="connsiteY103" fmla="*/ 1083469 h 1204913"/>
                <a:gd name="connsiteX104" fmla="*/ 364331 w 1562100"/>
                <a:gd name="connsiteY104" fmla="*/ 1114426 h 1204913"/>
                <a:gd name="connsiteX105" fmla="*/ 335756 w 1562100"/>
                <a:gd name="connsiteY105" fmla="*/ 1140619 h 1204913"/>
                <a:gd name="connsiteX106" fmla="*/ 309563 w 1562100"/>
                <a:gd name="connsiteY106" fmla="*/ 1157288 h 1204913"/>
                <a:gd name="connsiteX107" fmla="*/ 297656 w 1562100"/>
                <a:gd name="connsiteY107" fmla="*/ 1181101 h 1204913"/>
                <a:gd name="connsiteX108" fmla="*/ 302419 w 1562100"/>
                <a:gd name="connsiteY108" fmla="*/ 1204913 h 1204913"/>
                <a:gd name="connsiteX109" fmla="*/ 342900 w 1562100"/>
                <a:gd name="connsiteY109" fmla="*/ 1204913 h 1204913"/>
                <a:gd name="connsiteX110" fmla="*/ 390525 w 1562100"/>
                <a:gd name="connsiteY110" fmla="*/ 1200151 h 1204913"/>
                <a:gd name="connsiteX111" fmla="*/ 428625 w 1562100"/>
                <a:gd name="connsiteY111" fmla="*/ 1190626 h 1204913"/>
                <a:gd name="connsiteX112" fmla="*/ 454819 w 1562100"/>
                <a:gd name="connsiteY112" fmla="*/ 1197769 h 1204913"/>
                <a:gd name="connsiteX113" fmla="*/ 473869 w 1562100"/>
                <a:gd name="connsiteY113" fmla="*/ 1176338 h 1204913"/>
                <a:gd name="connsiteX114" fmla="*/ 492919 w 1562100"/>
                <a:gd name="connsiteY114" fmla="*/ 1176338 h 1204913"/>
                <a:gd name="connsiteX115" fmla="*/ 507206 w 1562100"/>
                <a:gd name="connsiteY115" fmla="*/ 1145382 h 1204913"/>
                <a:gd name="connsiteX116" fmla="*/ 557213 w 1562100"/>
                <a:gd name="connsiteY116" fmla="*/ 1131094 h 1204913"/>
                <a:gd name="connsiteX117" fmla="*/ 583406 w 1562100"/>
                <a:gd name="connsiteY117" fmla="*/ 1112044 h 1204913"/>
                <a:gd name="connsiteX118" fmla="*/ 590550 w 1562100"/>
                <a:gd name="connsiteY118" fmla="*/ 1073944 h 1204913"/>
                <a:gd name="connsiteX119" fmla="*/ 607219 w 1562100"/>
                <a:gd name="connsiteY119" fmla="*/ 1047751 h 1204913"/>
                <a:gd name="connsiteX120" fmla="*/ 688181 w 1562100"/>
                <a:gd name="connsiteY120" fmla="*/ 1078707 h 1204913"/>
                <a:gd name="connsiteX0" fmla="*/ 688181 w 1562100"/>
                <a:gd name="connsiteY0" fmla="*/ 1078707 h 1204913"/>
                <a:gd name="connsiteX1" fmla="*/ 688181 w 1562100"/>
                <a:gd name="connsiteY1" fmla="*/ 992982 h 1204913"/>
                <a:gd name="connsiteX2" fmla="*/ 692944 w 1562100"/>
                <a:gd name="connsiteY2" fmla="*/ 950119 h 1204913"/>
                <a:gd name="connsiteX3" fmla="*/ 692944 w 1562100"/>
                <a:gd name="connsiteY3" fmla="*/ 904876 h 1204913"/>
                <a:gd name="connsiteX4" fmla="*/ 676275 w 1562100"/>
                <a:gd name="connsiteY4" fmla="*/ 881063 h 1204913"/>
                <a:gd name="connsiteX5" fmla="*/ 690563 w 1562100"/>
                <a:gd name="connsiteY5" fmla="*/ 828676 h 1204913"/>
                <a:gd name="connsiteX6" fmla="*/ 685800 w 1562100"/>
                <a:gd name="connsiteY6" fmla="*/ 802482 h 1204913"/>
                <a:gd name="connsiteX7" fmla="*/ 697706 w 1562100"/>
                <a:gd name="connsiteY7" fmla="*/ 757238 h 1204913"/>
                <a:gd name="connsiteX8" fmla="*/ 714375 w 1562100"/>
                <a:gd name="connsiteY8" fmla="*/ 733426 h 1204913"/>
                <a:gd name="connsiteX9" fmla="*/ 721519 w 1562100"/>
                <a:gd name="connsiteY9" fmla="*/ 700088 h 1204913"/>
                <a:gd name="connsiteX10" fmla="*/ 735806 w 1562100"/>
                <a:gd name="connsiteY10" fmla="*/ 681038 h 1204913"/>
                <a:gd name="connsiteX11" fmla="*/ 792956 w 1562100"/>
                <a:gd name="connsiteY11" fmla="*/ 671513 h 1204913"/>
                <a:gd name="connsiteX12" fmla="*/ 838200 w 1562100"/>
                <a:gd name="connsiteY12" fmla="*/ 654844 h 1204913"/>
                <a:gd name="connsiteX13" fmla="*/ 876300 w 1562100"/>
                <a:gd name="connsiteY13" fmla="*/ 614363 h 1204913"/>
                <a:gd name="connsiteX14" fmla="*/ 923925 w 1562100"/>
                <a:gd name="connsiteY14" fmla="*/ 600076 h 1204913"/>
                <a:gd name="connsiteX15" fmla="*/ 995363 w 1562100"/>
                <a:gd name="connsiteY15" fmla="*/ 595313 h 1204913"/>
                <a:gd name="connsiteX16" fmla="*/ 1040606 w 1562100"/>
                <a:gd name="connsiteY16" fmla="*/ 585788 h 1204913"/>
                <a:gd name="connsiteX17" fmla="*/ 1119188 w 1562100"/>
                <a:gd name="connsiteY17" fmla="*/ 478632 h 1204913"/>
                <a:gd name="connsiteX18" fmla="*/ 1126331 w 1562100"/>
                <a:gd name="connsiteY18" fmla="*/ 445294 h 1204913"/>
                <a:gd name="connsiteX19" fmla="*/ 1152525 w 1562100"/>
                <a:gd name="connsiteY19" fmla="*/ 416719 h 1204913"/>
                <a:gd name="connsiteX20" fmla="*/ 1197769 w 1562100"/>
                <a:gd name="connsiteY20" fmla="*/ 407194 h 1204913"/>
                <a:gd name="connsiteX21" fmla="*/ 1290638 w 1562100"/>
                <a:gd name="connsiteY21" fmla="*/ 330994 h 1204913"/>
                <a:gd name="connsiteX22" fmla="*/ 1314450 w 1562100"/>
                <a:gd name="connsiteY22" fmla="*/ 328613 h 1204913"/>
                <a:gd name="connsiteX23" fmla="*/ 1409700 w 1562100"/>
                <a:gd name="connsiteY23" fmla="*/ 247651 h 1204913"/>
                <a:gd name="connsiteX24" fmla="*/ 1414463 w 1562100"/>
                <a:gd name="connsiteY24" fmla="*/ 228601 h 1204913"/>
                <a:gd name="connsiteX25" fmla="*/ 1507331 w 1562100"/>
                <a:gd name="connsiteY25" fmla="*/ 173832 h 1204913"/>
                <a:gd name="connsiteX26" fmla="*/ 1543050 w 1562100"/>
                <a:gd name="connsiteY26" fmla="*/ 128588 h 1204913"/>
                <a:gd name="connsiteX27" fmla="*/ 1562100 w 1562100"/>
                <a:gd name="connsiteY27" fmla="*/ 90488 h 1204913"/>
                <a:gd name="connsiteX28" fmla="*/ 1512094 w 1562100"/>
                <a:gd name="connsiteY28" fmla="*/ 109538 h 1204913"/>
                <a:gd name="connsiteX29" fmla="*/ 1478756 w 1562100"/>
                <a:gd name="connsiteY29" fmla="*/ 109538 h 1204913"/>
                <a:gd name="connsiteX30" fmla="*/ 1452563 w 1562100"/>
                <a:gd name="connsiteY30" fmla="*/ 147638 h 1204913"/>
                <a:gd name="connsiteX31" fmla="*/ 1421606 w 1562100"/>
                <a:gd name="connsiteY31" fmla="*/ 145257 h 1204913"/>
                <a:gd name="connsiteX32" fmla="*/ 1366838 w 1562100"/>
                <a:gd name="connsiteY32" fmla="*/ 114301 h 1204913"/>
                <a:gd name="connsiteX33" fmla="*/ 1323975 w 1562100"/>
                <a:gd name="connsiteY33" fmla="*/ 102394 h 1204913"/>
                <a:gd name="connsiteX34" fmla="*/ 1238250 w 1562100"/>
                <a:gd name="connsiteY34" fmla="*/ 138113 h 1204913"/>
                <a:gd name="connsiteX35" fmla="*/ 1223963 w 1562100"/>
                <a:gd name="connsiteY35" fmla="*/ 176213 h 1204913"/>
                <a:gd name="connsiteX36" fmla="*/ 1195388 w 1562100"/>
                <a:gd name="connsiteY36" fmla="*/ 233363 h 1204913"/>
                <a:gd name="connsiteX37" fmla="*/ 1109663 w 1562100"/>
                <a:gd name="connsiteY37" fmla="*/ 195263 h 1204913"/>
                <a:gd name="connsiteX38" fmla="*/ 1097756 w 1562100"/>
                <a:gd name="connsiteY38" fmla="*/ 238126 h 1204913"/>
                <a:gd name="connsiteX39" fmla="*/ 1083469 w 1562100"/>
                <a:gd name="connsiteY39" fmla="*/ 271463 h 1204913"/>
                <a:gd name="connsiteX40" fmla="*/ 959644 w 1562100"/>
                <a:gd name="connsiteY40" fmla="*/ 302419 h 1204913"/>
                <a:gd name="connsiteX41" fmla="*/ 945356 w 1562100"/>
                <a:gd name="connsiteY41" fmla="*/ 297657 h 1204913"/>
                <a:gd name="connsiteX42" fmla="*/ 926306 w 1562100"/>
                <a:gd name="connsiteY42" fmla="*/ 319088 h 1204913"/>
                <a:gd name="connsiteX43" fmla="*/ 890588 w 1562100"/>
                <a:gd name="connsiteY43" fmla="*/ 326232 h 1204913"/>
                <a:gd name="connsiteX44" fmla="*/ 854869 w 1562100"/>
                <a:gd name="connsiteY44" fmla="*/ 276226 h 1204913"/>
                <a:gd name="connsiteX45" fmla="*/ 835819 w 1562100"/>
                <a:gd name="connsiteY45" fmla="*/ 264319 h 1204913"/>
                <a:gd name="connsiteX46" fmla="*/ 826294 w 1562100"/>
                <a:gd name="connsiteY46" fmla="*/ 219076 h 1204913"/>
                <a:gd name="connsiteX47" fmla="*/ 792956 w 1562100"/>
                <a:gd name="connsiteY47" fmla="*/ 202407 h 1204913"/>
                <a:gd name="connsiteX48" fmla="*/ 759619 w 1562100"/>
                <a:gd name="connsiteY48" fmla="*/ 195263 h 1204913"/>
                <a:gd name="connsiteX49" fmla="*/ 740569 w 1562100"/>
                <a:gd name="connsiteY49" fmla="*/ 190501 h 1204913"/>
                <a:gd name="connsiteX50" fmla="*/ 728663 w 1562100"/>
                <a:gd name="connsiteY50" fmla="*/ 180976 h 1204913"/>
                <a:gd name="connsiteX51" fmla="*/ 735806 w 1562100"/>
                <a:gd name="connsiteY51" fmla="*/ 154782 h 1204913"/>
                <a:gd name="connsiteX52" fmla="*/ 742950 w 1562100"/>
                <a:gd name="connsiteY52" fmla="*/ 130969 h 1204913"/>
                <a:gd name="connsiteX53" fmla="*/ 700088 w 1562100"/>
                <a:gd name="connsiteY53" fmla="*/ 80963 h 1204913"/>
                <a:gd name="connsiteX54" fmla="*/ 392906 w 1562100"/>
                <a:gd name="connsiteY54" fmla="*/ 19051 h 1204913"/>
                <a:gd name="connsiteX55" fmla="*/ 314326 w 1562100"/>
                <a:gd name="connsiteY55" fmla="*/ 0 h 1204913"/>
                <a:gd name="connsiteX56" fmla="*/ 328613 w 1562100"/>
                <a:gd name="connsiteY56" fmla="*/ 78582 h 1204913"/>
                <a:gd name="connsiteX57" fmla="*/ 292894 w 1562100"/>
                <a:gd name="connsiteY57" fmla="*/ 180976 h 1204913"/>
                <a:gd name="connsiteX58" fmla="*/ 264319 w 1562100"/>
                <a:gd name="connsiteY58" fmla="*/ 188119 h 1204913"/>
                <a:gd name="connsiteX59" fmla="*/ 261938 w 1562100"/>
                <a:gd name="connsiteY59" fmla="*/ 202407 h 1204913"/>
                <a:gd name="connsiteX60" fmla="*/ 261938 w 1562100"/>
                <a:gd name="connsiteY60" fmla="*/ 235744 h 1204913"/>
                <a:gd name="connsiteX61" fmla="*/ 228600 w 1562100"/>
                <a:gd name="connsiteY61" fmla="*/ 278607 h 1204913"/>
                <a:gd name="connsiteX62" fmla="*/ 271463 w 1562100"/>
                <a:gd name="connsiteY62" fmla="*/ 295276 h 1204913"/>
                <a:gd name="connsiteX63" fmla="*/ 278606 w 1562100"/>
                <a:gd name="connsiteY63" fmla="*/ 314326 h 1204913"/>
                <a:gd name="connsiteX64" fmla="*/ 257175 w 1562100"/>
                <a:gd name="connsiteY64" fmla="*/ 350044 h 1204913"/>
                <a:gd name="connsiteX65" fmla="*/ 221456 w 1562100"/>
                <a:gd name="connsiteY65" fmla="*/ 359569 h 1204913"/>
                <a:gd name="connsiteX66" fmla="*/ 221456 w 1562100"/>
                <a:gd name="connsiteY66" fmla="*/ 400051 h 1204913"/>
                <a:gd name="connsiteX67" fmla="*/ 254794 w 1562100"/>
                <a:gd name="connsiteY67" fmla="*/ 438151 h 1204913"/>
                <a:gd name="connsiteX68" fmla="*/ 226219 w 1562100"/>
                <a:gd name="connsiteY68" fmla="*/ 502444 h 1204913"/>
                <a:gd name="connsiteX69" fmla="*/ 180975 w 1562100"/>
                <a:gd name="connsiteY69" fmla="*/ 531019 h 1204913"/>
                <a:gd name="connsiteX70" fmla="*/ 183356 w 1562100"/>
                <a:gd name="connsiteY70" fmla="*/ 547688 h 1204913"/>
                <a:gd name="connsiteX71" fmla="*/ 204788 w 1562100"/>
                <a:gd name="connsiteY71" fmla="*/ 557213 h 1204913"/>
                <a:gd name="connsiteX72" fmla="*/ 219075 w 1562100"/>
                <a:gd name="connsiteY72" fmla="*/ 566738 h 1204913"/>
                <a:gd name="connsiteX73" fmla="*/ 223838 w 1562100"/>
                <a:gd name="connsiteY73" fmla="*/ 585788 h 1204913"/>
                <a:gd name="connsiteX74" fmla="*/ 195263 w 1562100"/>
                <a:gd name="connsiteY74" fmla="*/ 611982 h 1204913"/>
                <a:gd name="connsiteX75" fmla="*/ 123825 w 1562100"/>
                <a:gd name="connsiteY75" fmla="*/ 657226 h 1204913"/>
                <a:gd name="connsiteX76" fmla="*/ 123825 w 1562100"/>
                <a:gd name="connsiteY76" fmla="*/ 692944 h 1204913"/>
                <a:gd name="connsiteX77" fmla="*/ 135731 w 1562100"/>
                <a:gd name="connsiteY77" fmla="*/ 723901 h 1204913"/>
                <a:gd name="connsiteX78" fmla="*/ 123825 w 1562100"/>
                <a:gd name="connsiteY78" fmla="*/ 764382 h 1204913"/>
                <a:gd name="connsiteX79" fmla="*/ 76200 w 1562100"/>
                <a:gd name="connsiteY79" fmla="*/ 759619 h 1204913"/>
                <a:gd name="connsiteX80" fmla="*/ 52388 w 1562100"/>
                <a:gd name="connsiteY80" fmla="*/ 704851 h 1204913"/>
                <a:gd name="connsiteX81" fmla="*/ 33338 w 1562100"/>
                <a:gd name="connsiteY81" fmla="*/ 697707 h 1204913"/>
                <a:gd name="connsiteX82" fmla="*/ 23813 w 1562100"/>
                <a:gd name="connsiteY82" fmla="*/ 735807 h 1204913"/>
                <a:gd name="connsiteX83" fmla="*/ 21431 w 1562100"/>
                <a:gd name="connsiteY83" fmla="*/ 745332 h 1204913"/>
                <a:gd name="connsiteX84" fmla="*/ 7144 w 1562100"/>
                <a:gd name="connsiteY84" fmla="*/ 762001 h 1204913"/>
                <a:gd name="connsiteX85" fmla="*/ 0 w 1562100"/>
                <a:gd name="connsiteY85" fmla="*/ 819151 h 1204913"/>
                <a:gd name="connsiteX86" fmla="*/ 23813 w 1562100"/>
                <a:gd name="connsiteY86" fmla="*/ 847726 h 1204913"/>
                <a:gd name="connsiteX87" fmla="*/ 16669 w 1562100"/>
                <a:gd name="connsiteY87" fmla="*/ 888207 h 1204913"/>
                <a:gd name="connsiteX88" fmla="*/ 35719 w 1562100"/>
                <a:gd name="connsiteY88" fmla="*/ 892969 h 1204913"/>
                <a:gd name="connsiteX89" fmla="*/ 69056 w 1562100"/>
                <a:gd name="connsiteY89" fmla="*/ 892969 h 1204913"/>
                <a:gd name="connsiteX90" fmla="*/ 85725 w 1562100"/>
                <a:gd name="connsiteY90" fmla="*/ 883444 h 1204913"/>
                <a:gd name="connsiteX91" fmla="*/ 135731 w 1562100"/>
                <a:gd name="connsiteY91" fmla="*/ 940594 h 1204913"/>
                <a:gd name="connsiteX92" fmla="*/ 123825 w 1562100"/>
                <a:gd name="connsiteY92" fmla="*/ 959644 h 1204913"/>
                <a:gd name="connsiteX93" fmla="*/ 133350 w 1562100"/>
                <a:gd name="connsiteY93" fmla="*/ 988219 h 1204913"/>
                <a:gd name="connsiteX94" fmla="*/ 164306 w 1562100"/>
                <a:gd name="connsiteY94" fmla="*/ 1007269 h 1204913"/>
                <a:gd name="connsiteX95" fmla="*/ 190500 w 1562100"/>
                <a:gd name="connsiteY95" fmla="*/ 1016794 h 1204913"/>
                <a:gd name="connsiteX96" fmla="*/ 216694 w 1562100"/>
                <a:gd name="connsiteY96" fmla="*/ 1023938 h 1204913"/>
                <a:gd name="connsiteX97" fmla="*/ 228600 w 1562100"/>
                <a:gd name="connsiteY97" fmla="*/ 1026319 h 1204913"/>
                <a:gd name="connsiteX98" fmla="*/ 240506 w 1562100"/>
                <a:gd name="connsiteY98" fmla="*/ 988219 h 1204913"/>
                <a:gd name="connsiteX99" fmla="*/ 269081 w 1562100"/>
                <a:gd name="connsiteY99" fmla="*/ 992982 h 1204913"/>
                <a:gd name="connsiteX100" fmla="*/ 288131 w 1562100"/>
                <a:gd name="connsiteY100" fmla="*/ 981076 h 1204913"/>
                <a:gd name="connsiteX101" fmla="*/ 307181 w 1562100"/>
                <a:gd name="connsiteY101" fmla="*/ 1031082 h 1204913"/>
                <a:gd name="connsiteX102" fmla="*/ 330994 w 1562100"/>
                <a:gd name="connsiteY102" fmla="*/ 1045369 h 1204913"/>
                <a:gd name="connsiteX103" fmla="*/ 340519 w 1562100"/>
                <a:gd name="connsiteY103" fmla="*/ 1073944 h 1204913"/>
                <a:gd name="connsiteX104" fmla="*/ 357188 w 1562100"/>
                <a:gd name="connsiteY104" fmla="*/ 1083469 h 1204913"/>
                <a:gd name="connsiteX105" fmla="*/ 364331 w 1562100"/>
                <a:gd name="connsiteY105" fmla="*/ 1114426 h 1204913"/>
                <a:gd name="connsiteX106" fmla="*/ 335756 w 1562100"/>
                <a:gd name="connsiteY106" fmla="*/ 1140619 h 1204913"/>
                <a:gd name="connsiteX107" fmla="*/ 309563 w 1562100"/>
                <a:gd name="connsiteY107" fmla="*/ 1157288 h 1204913"/>
                <a:gd name="connsiteX108" fmla="*/ 297656 w 1562100"/>
                <a:gd name="connsiteY108" fmla="*/ 1181101 h 1204913"/>
                <a:gd name="connsiteX109" fmla="*/ 302419 w 1562100"/>
                <a:gd name="connsiteY109" fmla="*/ 1204913 h 1204913"/>
                <a:gd name="connsiteX110" fmla="*/ 342900 w 1562100"/>
                <a:gd name="connsiteY110" fmla="*/ 1204913 h 1204913"/>
                <a:gd name="connsiteX111" fmla="*/ 390525 w 1562100"/>
                <a:gd name="connsiteY111" fmla="*/ 1200151 h 1204913"/>
                <a:gd name="connsiteX112" fmla="*/ 428625 w 1562100"/>
                <a:gd name="connsiteY112" fmla="*/ 1190626 h 1204913"/>
                <a:gd name="connsiteX113" fmla="*/ 454819 w 1562100"/>
                <a:gd name="connsiteY113" fmla="*/ 1197769 h 1204913"/>
                <a:gd name="connsiteX114" fmla="*/ 473869 w 1562100"/>
                <a:gd name="connsiteY114" fmla="*/ 1176338 h 1204913"/>
                <a:gd name="connsiteX115" fmla="*/ 492919 w 1562100"/>
                <a:gd name="connsiteY115" fmla="*/ 1176338 h 1204913"/>
                <a:gd name="connsiteX116" fmla="*/ 507206 w 1562100"/>
                <a:gd name="connsiteY116" fmla="*/ 1145382 h 1204913"/>
                <a:gd name="connsiteX117" fmla="*/ 557213 w 1562100"/>
                <a:gd name="connsiteY117" fmla="*/ 1131094 h 1204913"/>
                <a:gd name="connsiteX118" fmla="*/ 583406 w 1562100"/>
                <a:gd name="connsiteY118" fmla="*/ 1112044 h 1204913"/>
                <a:gd name="connsiteX119" fmla="*/ 590550 w 1562100"/>
                <a:gd name="connsiteY119" fmla="*/ 1073944 h 1204913"/>
                <a:gd name="connsiteX120" fmla="*/ 607219 w 1562100"/>
                <a:gd name="connsiteY120" fmla="*/ 1047751 h 1204913"/>
                <a:gd name="connsiteX121" fmla="*/ 688181 w 1562100"/>
                <a:gd name="connsiteY121" fmla="*/ 1078707 h 1204913"/>
                <a:gd name="connsiteX0" fmla="*/ 688181 w 1562100"/>
                <a:gd name="connsiteY0" fmla="*/ 1078707 h 1204913"/>
                <a:gd name="connsiteX1" fmla="*/ 688181 w 1562100"/>
                <a:gd name="connsiteY1" fmla="*/ 992982 h 1204913"/>
                <a:gd name="connsiteX2" fmla="*/ 692944 w 1562100"/>
                <a:gd name="connsiteY2" fmla="*/ 950119 h 1204913"/>
                <a:gd name="connsiteX3" fmla="*/ 692944 w 1562100"/>
                <a:gd name="connsiteY3" fmla="*/ 904876 h 1204913"/>
                <a:gd name="connsiteX4" fmla="*/ 676275 w 1562100"/>
                <a:gd name="connsiteY4" fmla="*/ 881063 h 1204913"/>
                <a:gd name="connsiteX5" fmla="*/ 690563 w 1562100"/>
                <a:gd name="connsiteY5" fmla="*/ 828676 h 1204913"/>
                <a:gd name="connsiteX6" fmla="*/ 685800 w 1562100"/>
                <a:gd name="connsiteY6" fmla="*/ 802482 h 1204913"/>
                <a:gd name="connsiteX7" fmla="*/ 697706 w 1562100"/>
                <a:gd name="connsiteY7" fmla="*/ 757238 h 1204913"/>
                <a:gd name="connsiteX8" fmla="*/ 714375 w 1562100"/>
                <a:gd name="connsiteY8" fmla="*/ 733426 h 1204913"/>
                <a:gd name="connsiteX9" fmla="*/ 721519 w 1562100"/>
                <a:gd name="connsiteY9" fmla="*/ 700088 h 1204913"/>
                <a:gd name="connsiteX10" fmla="*/ 735806 w 1562100"/>
                <a:gd name="connsiteY10" fmla="*/ 681038 h 1204913"/>
                <a:gd name="connsiteX11" fmla="*/ 792956 w 1562100"/>
                <a:gd name="connsiteY11" fmla="*/ 671513 h 1204913"/>
                <a:gd name="connsiteX12" fmla="*/ 838200 w 1562100"/>
                <a:gd name="connsiteY12" fmla="*/ 654844 h 1204913"/>
                <a:gd name="connsiteX13" fmla="*/ 876300 w 1562100"/>
                <a:gd name="connsiteY13" fmla="*/ 614363 h 1204913"/>
                <a:gd name="connsiteX14" fmla="*/ 923925 w 1562100"/>
                <a:gd name="connsiteY14" fmla="*/ 600076 h 1204913"/>
                <a:gd name="connsiteX15" fmla="*/ 995363 w 1562100"/>
                <a:gd name="connsiteY15" fmla="*/ 595313 h 1204913"/>
                <a:gd name="connsiteX16" fmla="*/ 1040606 w 1562100"/>
                <a:gd name="connsiteY16" fmla="*/ 585788 h 1204913"/>
                <a:gd name="connsiteX17" fmla="*/ 1119188 w 1562100"/>
                <a:gd name="connsiteY17" fmla="*/ 478632 h 1204913"/>
                <a:gd name="connsiteX18" fmla="*/ 1126331 w 1562100"/>
                <a:gd name="connsiteY18" fmla="*/ 445294 h 1204913"/>
                <a:gd name="connsiteX19" fmla="*/ 1152525 w 1562100"/>
                <a:gd name="connsiteY19" fmla="*/ 416719 h 1204913"/>
                <a:gd name="connsiteX20" fmla="*/ 1197769 w 1562100"/>
                <a:gd name="connsiteY20" fmla="*/ 407194 h 1204913"/>
                <a:gd name="connsiteX21" fmla="*/ 1290638 w 1562100"/>
                <a:gd name="connsiteY21" fmla="*/ 330994 h 1204913"/>
                <a:gd name="connsiteX22" fmla="*/ 1314450 w 1562100"/>
                <a:gd name="connsiteY22" fmla="*/ 328613 h 1204913"/>
                <a:gd name="connsiteX23" fmla="*/ 1409700 w 1562100"/>
                <a:gd name="connsiteY23" fmla="*/ 247651 h 1204913"/>
                <a:gd name="connsiteX24" fmla="*/ 1414463 w 1562100"/>
                <a:gd name="connsiteY24" fmla="*/ 228601 h 1204913"/>
                <a:gd name="connsiteX25" fmla="*/ 1507331 w 1562100"/>
                <a:gd name="connsiteY25" fmla="*/ 173832 h 1204913"/>
                <a:gd name="connsiteX26" fmla="*/ 1543050 w 1562100"/>
                <a:gd name="connsiteY26" fmla="*/ 128588 h 1204913"/>
                <a:gd name="connsiteX27" fmla="*/ 1562100 w 1562100"/>
                <a:gd name="connsiteY27" fmla="*/ 90488 h 1204913"/>
                <a:gd name="connsiteX28" fmla="*/ 1512094 w 1562100"/>
                <a:gd name="connsiteY28" fmla="*/ 109538 h 1204913"/>
                <a:gd name="connsiteX29" fmla="*/ 1478756 w 1562100"/>
                <a:gd name="connsiteY29" fmla="*/ 109538 h 1204913"/>
                <a:gd name="connsiteX30" fmla="*/ 1452563 w 1562100"/>
                <a:gd name="connsiteY30" fmla="*/ 147638 h 1204913"/>
                <a:gd name="connsiteX31" fmla="*/ 1421606 w 1562100"/>
                <a:gd name="connsiteY31" fmla="*/ 145257 h 1204913"/>
                <a:gd name="connsiteX32" fmla="*/ 1366838 w 1562100"/>
                <a:gd name="connsiteY32" fmla="*/ 114301 h 1204913"/>
                <a:gd name="connsiteX33" fmla="*/ 1323975 w 1562100"/>
                <a:gd name="connsiteY33" fmla="*/ 102394 h 1204913"/>
                <a:gd name="connsiteX34" fmla="*/ 1238250 w 1562100"/>
                <a:gd name="connsiteY34" fmla="*/ 138113 h 1204913"/>
                <a:gd name="connsiteX35" fmla="*/ 1223963 w 1562100"/>
                <a:gd name="connsiteY35" fmla="*/ 176213 h 1204913"/>
                <a:gd name="connsiteX36" fmla="*/ 1195388 w 1562100"/>
                <a:gd name="connsiteY36" fmla="*/ 233363 h 1204913"/>
                <a:gd name="connsiteX37" fmla="*/ 1109663 w 1562100"/>
                <a:gd name="connsiteY37" fmla="*/ 195263 h 1204913"/>
                <a:gd name="connsiteX38" fmla="*/ 1097756 w 1562100"/>
                <a:gd name="connsiteY38" fmla="*/ 238126 h 1204913"/>
                <a:gd name="connsiteX39" fmla="*/ 1083469 w 1562100"/>
                <a:gd name="connsiteY39" fmla="*/ 271463 h 1204913"/>
                <a:gd name="connsiteX40" fmla="*/ 959644 w 1562100"/>
                <a:gd name="connsiteY40" fmla="*/ 302419 h 1204913"/>
                <a:gd name="connsiteX41" fmla="*/ 945356 w 1562100"/>
                <a:gd name="connsiteY41" fmla="*/ 297657 h 1204913"/>
                <a:gd name="connsiteX42" fmla="*/ 926306 w 1562100"/>
                <a:gd name="connsiteY42" fmla="*/ 319088 h 1204913"/>
                <a:gd name="connsiteX43" fmla="*/ 890588 w 1562100"/>
                <a:gd name="connsiteY43" fmla="*/ 326232 h 1204913"/>
                <a:gd name="connsiteX44" fmla="*/ 854869 w 1562100"/>
                <a:gd name="connsiteY44" fmla="*/ 276226 h 1204913"/>
                <a:gd name="connsiteX45" fmla="*/ 835819 w 1562100"/>
                <a:gd name="connsiteY45" fmla="*/ 264319 h 1204913"/>
                <a:gd name="connsiteX46" fmla="*/ 826294 w 1562100"/>
                <a:gd name="connsiteY46" fmla="*/ 219076 h 1204913"/>
                <a:gd name="connsiteX47" fmla="*/ 792956 w 1562100"/>
                <a:gd name="connsiteY47" fmla="*/ 202407 h 1204913"/>
                <a:gd name="connsiteX48" fmla="*/ 759619 w 1562100"/>
                <a:gd name="connsiteY48" fmla="*/ 195263 h 1204913"/>
                <a:gd name="connsiteX49" fmla="*/ 740569 w 1562100"/>
                <a:gd name="connsiteY49" fmla="*/ 190501 h 1204913"/>
                <a:gd name="connsiteX50" fmla="*/ 728663 w 1562100"/>
                <a:gd name="connsiteY50" fmla="*/ 180976 h 1204913"/>
                <a:gd name="connsiteX51" fmla="*/ 735806 w 1562100"/>
                <a:gd name="connsiteY51" fmla="*/ 154782 h 1204913"/>
                <a:gd name="connsiteX52" fmla="*/ 742950 w 1562100"/>
                <a:gd name="connsiteY52" fmla="*/ 130969 h 1204913"/>
                <a:gd name="connsiteX53" fmla="*/ 700088 w 1562100"/>
                <a:gd name="connsiteY53" fmla="*/ 80963 h 1204913"/>
                <a:gd name="connsiteX54" fmla="*/ 392906 w 1562100"/>
                <a:gd name="connsiteY54" fmla="*/ 19051 h 1204913"/>
                <a:gd name="connsiteX55" fmla="*/ 314326 w 1562100"/>
                <a:gd name="connsiteY55" fmla="*/ 0 h 1204913"/>
                <a:gd name="connsiteX56" fmla="*/ 328613 w 1562100"/>
                <a:gd name="connsiteY56" fmla="*/ 78582 h 1204913"/>
                <a:gd name="connsiteX57" fmla="*/ 292894 w 1562100"/>
                <a:gd name="connsiteY57" fmla="*/ 180976 h 1204913"/>
                <a:gd name="connsiteX58" fmla="*/ 264319 w 1562100"/>
                <a:gd name="connsiteY58" fmla="*/ 188119 h 1204913"/>
                <a:gd name="connsiteX59" fmla="*/ 261938 w 1562100"/>
                <a:gd name="connsiteY59" fmla="*/ 202407 h 1204913"/>
                <a:gd name="connsiteX60" fmla="*/ 261938 w 1562100"/>
                <a:gd name="connsiteY60" fmla="*/ 235744 h 1204913"/>
                <a:gd name="connsiteX61" fmla="*/ 228600 w 1562100"/>
                <a:gd name="connsiteY61" fmla="*/ 278607 h 1204913"/>
                <a:gd name="connsiteX62" fmla="*/ 271463 w 1562100"/>
                <a:gd name="connsiteY62" fmla="*/ 295276 h 1204913"/>
                <a:gd name="connsiteX63" fmla="*/ 278606 w 1562100"/>
                <a:gd name="connsiteY63" fmla="*/ 314326 h 1204913"/>
                <a:gd name="connsiteX64" fmla="*/ 257175 w 1562100"/>
                <a:gd name="connsiteY64" fmla="*/ 350044 h 1204913"/>
                <a:gd name="connsiteX65" fmla="*/ 221456 w 1562100"/>
                <a:gd name="connsiteY65" fmla="*/ 359569 h 1204913"/>
                <a:gd name="connsiteX66" fmla="*/ 221456 w 1562100"/>
                <a:gd name="connsiteY66" fmla="*/ 400051 h 1204913"/>
                <a:gd name="connsiteX67" fmla="*/ 254794 w 1562100"/>
                <a:gd name="connsiteY67" fmla="*/ 438151 h 1204913"/>
                <a:gd name="connsiteX68" fmla="*/ 226219 w 1562100"/>
                <a:gd name="connsiteY68" fmla="*/ 502444 h 1204913"/>
                <a:gd name="connsiteX69" fmla="*/ 180975 w 1562100"/>
                <a:gd name="connsiteY69" fmla="*/ 531019 h 1204913"/>
                <a:gd name="connsiteX70" fmla="*/ 183356 w 1562100"/>
                <a:gd name="connsiteY70" fmla="*/ 547688 h 1204913"/>
                <a:gd name="connsiteX71" fmla="*/ 204788 w 1562100"/>
                <a:gd name="connsiteY71" fmla="*/ 557213 h 1204913"/>
                <a:gd name="connsiteX72" fmla="*/ 219075 w 1562100"/>
                <a:gd name="connsiteY72" fmla="*/ 566738 h 1204913"/>
                <a:gd name="connsiteX73" fmla="*/ 223838 w 1562100"/>
                <a:gd name="connsiteY73" fmla="*/ 585788 h 1204913"/>
                <a:gd name="connsiteX74" fmla="*/ 195263 w 1562100"/>
                <a:gd name="connsiteY74" fmla="*/ 611982 h 1204913"/>
                <a:gd name="connsiteX75" fmla="*/ 123825 w 1562100"/>
                <a:gd name="connsiteY75" fmla="*/ 657226 h 1204913"/>
                <a:gd name="connsiteX76" fmla="*/ 123825 w 1562100"/>
                <a:gd name="connsiteY76" fmla="*/ 692944 h 1204913"/>
                <a:gd name="connsiteX77" fmla="*/ 135731 w 1562100"/>
                <a:gd name="connsiteY77" fmla="*/ 723901 h 1204913"/>
                <a:gd name="connsiteX78" fmla="*/ 123825 w 1562100"/>
                <a:gd name="connsiteY78" fmla="*/ 764382 h 1204913"/>
                <a:gd name="connsiteX79" fmla="*/ 76200 w 1562100"/>
                <a:gd name="connsiteY79" fmla="*/ 759619 h 1204913"/>
                <a:gd name="connsiteX80" fmla="*/ 52388 w 1562100"/>
                <a:gd name="connsiteY80" fmla="*/ 704851 h 1204913"/>
                <a:gd name="connsiteX81" fmla="*/ 33338 w 1562100"/>
                <a:gd name="connsiteY81" fmla="*/ 697707 h 1204913"/>
                <a:gd name="connsiteX82" fmla="*/ 23813 w 1562100"/>
                <a:gd name="connsiteY82" fmla="*/ 735807 h 1204913"/>
                <a:gd name="connsiteX83" fmla="*/ 21431 w 1562100"/>
                <a:gd name="connsiteY83" fmla="*/ 745332 h 1204913"/>
                <a:gd name="connsiteX84" fmla="*/ 7144 w 1562100"/>
                <a:gd name="connsiteY84" fmla="*/ 762001 h 1204913"/>
                <a:gd name="connsiteX85" fmla="*/ 0 w 1562100"/>
                <a:gd name="connsiteY85" fmla="*/ 819151 h 1204913"/>
                <a:gd name="connsiteX86" fmla="*/ 23813 w 1562100"/>
                <a:gd name="connsiteY86" fmla="*/ 847726 h 1204913"/>
                <a:gd name="connsiteX87" fmla="*/ 16669 w 1562100"/>
                <a:gd name="connsiteY87" fmla="*/ 888207 h 1204913"/>
                <a:gd name="connsiteX88" fmla="*/ 35719 w 1562100"/>
                <a:gd name="connsiteY88" fmla="*/ 892969 h 1204913"/>
                <a:gd name="connsiteX89" fmla="*/ 69056 w 1562100"/>
                <a:gd name="connsiteY89" fmla="*/ 892969 h 1204913"/>
                <a:gd name="connsiteX90" fmla="*/ 85725 w 1562100"/>
                <a:gd name="connsiteY90" fmla="*/ 883444 h 1204913"/>
                <a:gd name="connsiteX91" fmla="*/ 135731 w 1562100"/>
                <a:gd name="connsiteY91" fmla="*/ 940594 h 1204913"/>
                <a:gd name="connsiteX92" fmla="*/ 123825 w 1562100"/>
                <a:gd name="connsiteY92" fmla="*/ 959644 h 1204913"/>
                <a:gd name="connsiteX93" fmla="*/ 133350 w 1562100"/>
                <a:gd name="connsiteY93" fmla="*/ 988219 h 1204913"/>
                <a:gd name="connsiteX94" fmla="*/ 164306 w 1562100"/>
                <a:gd name="connsiteY94" fmla="*/ 1007269 h 1204913"/>
                <a:gd name="connsiteX95" fmla="*/ 190500 w 1562100"/>
                <a:gd name="connsiteY95" fmla="*/ 1016794 h 1204913"/>
                <a:gd name="connsiteX96" fmla="*/ 216694 w 1562100"/>
                <a:gd name="connsiteY96" fmla="*/ 1023938 h 1204913"/>
                <a:gd name="connsiteX97" fmla="*/ 228600 w 1562100"/>
                <a:gd name="connsiteY97" fmla="*/ 1026319 h 1204913"/>
                <a:gd name="connsiteX98" fmla="*/ 240506 w 1562100"/>
                <a:gd name="connsiteY98" fmla="*/ 988219 h 1204913"/>
                <a:gd name="connsiteX99" fmla="*/ 269081 w 1562100"/>
                <a:gd name="connsiteY99" fmla="*/ 992982 h 1204913"/>
                <a:gd name="connsiteX100" fmla="*/ 288131 w 1562100"/>
                <a:gd name="connsiteY100" fmla="*/ 981076 h 1204913"/>
                <a:gd name="connsiteX101" fmla="*/ 307181 w 1562100"/>
                <a:gd name="connsiteY101" fmla="*/ 1031082 h 1204913"/>
                <a:gd name="connsiteX102" fmla="*/ 330994 w 1562100"/>
                <a:gd name="connsiteY102" fmla="*/ 1045369 h 1204913"/>
                <a:gd name="connsiteX103" fmla="*/ 340519 w 1562100"/>
                <a:gd name="connsiteY103" fmla="*/ 1073944 h 1204913"/>
                <a:gd name="connsiteX104" fmla="*/ 357188 w 1562100"/>
                <a:gd name="connsiteY104" fmla="*/ 1083469 h 1204913"/>
                <a:gd name="connsiteX105" fmla="*/ 364331 w 1562100"/>
                <a:gd name="connsiteY105" fmla="*/ 1114426 h 1204913"/>
                <a:gd name="connsiteX106" fmla="*/ 335756 w 1562100"/>
                <a:gd name="connsiteY106" fmla="*/ 1140619 h 1204913"/>
                <a:gd name="connsiteX107" fmla="*/ 309563 w 1562100"/>
                <a:gd name="connsiteY107" fmla="*/ 1157288 h 1204913"/>
                <a:gd name="connsiteX108" fmla="*/ 297656 w 1562100"/>
                <a:gd name="connsiteY108" fmla="*/ 1181101 h 1204913"/>
                <a:gd name="connsiteX109" fmla="*/ 302419 w 1562100"/>
                <a:gd name="connsiteY109" fmla="*/ 1204913 h 1204913"/>
                <a:gd name="connsiteX110" fmla="*/ 342900 w 1562100"/>
                <a:gd name="connsiteY110" fmla="*/ 1204913 h 1204913"/>
                <a:gd name="connsiteX111" fmla="*/ 390525 w 1562100"/>
                <a:gd name="connsiteY111" fmla="*/ 1200151 h 1204913"/>
                <a:gd name="connsiteX112" fmla="*/ 428625 w 1562100"/>
                <a:gd name="connsiteY112" fmla="*/ 1190626 h 1204913"/>
                <a:gd name="connsiteX113" fmla="*/ 454819 w 1562100"/>
                <a:gd name="connsiteY113" fmla="*/ 1197769 h 1204913"/>
                <a:gd name="connsiteX114" fmla="*/ 473869 w 1562100"/>
                <a:gd name="connsiteY114" fmla="*/ 1176338 h 1204913"/>
                <a:gd name="connsiteX115" fmla="*/ 492919 w 1562100"/>
                <a:gd name="connsiteY115" fmla="*/ 1176338 h 1204913"/>
                <a:gd name="connsiteX116" fmla="*/ 507206 w 1562100"/>
                <a:gd name="connsiteY116" fmla="*/ 1145382 h 1204913"/>
                <a:gd name="connsiteX117" fmla="*/ 557213 w 1562100"/>
                <a:gd name="connsiteY117" fmla="*/ 1131094 h 1204913"/>
                <a:gd name="connsiteX118" fmla="*/ 583406 w 1562100"/>
                <a:gd name="connsiteY118" fmla="*/ 1112044 h 1204913"/>
                <a:gd name="connsiteX119" fmla="*/ 590550 w 1562100"/>
                <a:gd name="connsiteY119" fmla="*/ 1073944 h 1204913"/>
                <a:gd name="connsiteX120" fmla="*/ 607219 w 1562100"/>
                <a:gd name="connsiteY120" fmla="*/ 1047751 h 1204913"/>
                <a:gd name="connsiteX121" fmla="*/ 688181 w 1562100"/>
                <a:gd name="connsiteY121" fmla="*/ 1078707 h 1204913"/>
                <a:gd name="connsiteX0" fmla="*/ 688181 w 1562100"/>
                <a:gd name="connsiteY0" fmla="*/ 1089758 h 1215964"/>
                <a:gd name="connsiteX1" fmla="*/ 688181 w 1562100"/>
                <a:gd name="connsiteY1" fmla="*/ 1004033 h 1215964"/>
                <a:gd name="connsiteX2" fmla="*/ 692944 w 1562100"/>
                <a:gd name="connsiteY2" fmla="*/ 961170 h 1215964"/>
                <a:gd name="connsiteX3" fmla="*/ 692944 w 1562100"/>
                <a:gd name="connsiteY3" fmla="*/ 915927 h 1215964"/>
                <a:gd name="connsiteX4" fmla="*/ 676275 w 1562100"/>
                <a:gd name="connsiteY4" fmla="*/ 892114 h 1215964"/>
                <a:gd name="connsiteX5" fmla="*/ 690563 w 1562100"/>
                <a:gd name="connsiteY5" fmla="*/ 839727 h 1215964"/>
                <a:gd name="connsiteX6" fmla="*/ 685800 w 1562100"/>
                <a:gd name="connsiteY6" fmla="*/ 813533 h 1215964"/>
                <a:gd name="connsiteX7" fmla="*/ 697706 w 1562100"/>
                <a:gd name="connsiteY7" fmla="*/ 768289 h 1215964"/>
                <a:gd name="connsiteX8" fmla="*/ 714375 w 1562100"/>
                <a:gd name="connsiteY8" fmla="*/ 744477 h 1215964"/>
                <a:gd name="connsiteX9" fmla="*/ 721519 w 1562100"/>
                <a:gd name="connsiteY9" fmla="*/ 711139 h 1215964"/>
                <a:gd name="connsiteX10" fmla="*/ 735806 w 1562100"/>
                <a:gd name="connsiteY10" fmla="*/ 692089 h 1215964"/>
                <a:gd name="connsiteX11" fmla="*/ 792956 w 1562100"/>
                <a:gd name="connsiteY11" fmla="*/ 682564 h 1215964"/>
                <a:gd name="connsiteX12" fmla="*/ 838200 w 1562100"/>
                <a:gd name="connsiteY12" fmla="*/ 665895 h 1215964"/>
                <a:gd name="connsiteX13" fmla="*/ 876300 w 1562100"/>
                <a:gd name="connsiteY13" fmla="*/ 625414 h 1215964"/>
                <a:gd name="connsiteX14" fmla="*/ 923925 w 1562100"/>
                <a:gd name="connsiteY14" fmla="*/ 611127 h 1215964"/>
                <a:gd name="connsiteX15" fmla="*/ 995363 w 1562100"/>
                <a:gd name="connsiteY15" fmla="*/ 606364 h 1215964"/>
                <a:gd name="connsiteX16" fmla="*/ 1040606 w 1562100"/>
                <a:gd name="connsiteY16" fmla="*/ 596839 h 1215964"/>
                <a:gd name="connsiteX17" fmla="*/ 1119188 w 1562100"/>
                <a:gd name="connsiteY17" fmla="*/ 489683 h 1215964"/>
                <a:gd name="connsiteX18" fmla="*/ 1126331 w 1562100"/>
                <a:gd name="connsiteY18" fmla="*/ 456345 h 1215964"/>
                <a:gd name="connsiteX19" fmla="*/ 1152525 w 1562100"/>
                <a:gd name="connsiteY19" fmla="*/ 427770 h 1215964"/>
                <a:gd name="connsiteX20" fmla="*/ 1197769 w 1562100"/>
                <a:gd name="connsiteY20" fmla="*/ 418245 h 1215964"/>
                <a:gd name="connsiteX21" fmla="*/ 1290638 w 1562100"/>
                <a:gd name="connsiteY21" fmla="*/ 342045 h 1215964"/>
                <a:gd name="connsiteX22" fmla="*/ 1314450 w 1562100"/>
                <a:gd name="connsiteY22" fmla="*/ 339664 h 1215964"/>
                <a:gd name="connsiteX23" fmla="*/ 1409700 w 1562100"/>
                <a:gd name="connsiteY23" fmla="*/ 258702 h 1215964"/>
                <a:gd name="connsiteX24" fmla="*/ 1414463 w 1562100"/>
                <a:gd name="connsiteY24" fmla="*/ 239652 h 1215964"/>
                <a:gd name="connsiteX25" fmla="*/ 1507331 w 1562100"/>
                <a:gd name="connsiteY25" fmla="*/ 184883 h 1215964"/>
                <a:gd name="connsiteX26" fmla="*/ 1543050 w 1562100"/>
                <a:gd name="connsiteY26" fmla="*/ 139639 h 1215964"/>
                <a:gd name="connsiteX27" fmla="*/ 1562100 w 1562100"/>
                <a:gd name="connsiteY27" fmla="*/ 101539 h 1215964"/>
                <a:gd name="connsiteX28" fmla="*/ 1512094 w 1562100"/>
                <a:gd name="connsiteY28" fmla="*/ 120589 h 1215964"/>
                <a:gd name="connsiteX29" fmla="*/ 1478756 w 1562100"/>
                <a:gd name="connsiteY29" fmla="*/ 120589 h 1215964"/>
                <a:gd name="connsiteX30" fmla="*/ 1452563 w 1562100"/>
                <a:gd name="connsiteY30" fmla="*/ 158689 h 1215964"/>
                <a:gd name="connsiteX31" fmla="*/ 1421606 w 1562100"/>
                <a:gd name="connsiteY31" fmla="*/ 156308 h 1215964"/>
                <a:gd name="connsiteX32" fmla="*/ 1366838 w 1562100"/>
                <a:gd name="connsiteY32" fmla="*/ 125352 h 1215964"/>
                <a:gd name="connsiteX33" fmla="*/ 1323975 w 1562100"/>
                <a:gd name="connsiteY33" fmla="*/ 113445 h 1215964"/>
                <a:gd name="connsiteX34" fmla="*/ 1238250 w 1562100"/>
                <a:gd name="connsiteY34" fmla="*/ 149164 h 1215964"/>
                <a:gd name="connsiteX35" fmla="*/ 1223963 w 1562100"/>
                <a:gd name="connsiteY35" fmla="*/ 187264 h 1215964"/>
                <a:gd name="connsiteX36" fmla="*/ 1195388 w 1562100"/>
                <a:gd name="connsiteY36" fmla="*/ 244414 h 1215964"/>
                <a:gd name="connsiteX37" fmla="*/ 1109663 w 1562100"/>
                <a:gd name="connsiteY37" fmla="*/ 206314 h 1215964"/>
                <a:gd name="connsiteX38" fmla="*/ 1097756 w 1562100"/>
                <a:gd name="connsiteY38" fmla="*/ 249177 h 1215964"/>
                <a:gd name="connsiteX39" fmla="*/ 1083469 w 1562100"/>
                <a:gd name="connsiteY39" fmla="*/ 282514 h 1215964"/>
                <a:gd name="connsiteX40" fmla="*/ 959644 w 1562100"/>
                <a:gd name="connsiteY40" fmla="*/ 313470 h 1215964"/>
                <a:gd name="connsiteX41" fmla="*/ 945356 w 1562100"/>
                <a:gd name="connsiteY41" fmla="*/ 308708 h 1215964"/>
                <a:gd name="connsiteX42" fmla="*/ 926306 w 1562100"/>
                <a:gd name="connsiteY42" fmla="*/ 330139 h 1215964"/>
                <a:gd name="connsiteX43" fmla="*/ 890588 w 1562100"/>
                <a:gd name="connsiteY43" fmla="*/ 337283 h 1215964"/>
                <a:gd name="connsiteX44" fmla="*/ 854869 w 1562100"/>
                <a:gd name="connsiteY44" fmla="*/ 287277 h 1215964"/>
                <a:gd name="connsiteX45" fmla="*/ 835819 w 1562100"/>
                <a:gd name="connsiteY45" fmla="*/ 275370 h 1215964"/>
                <a:gd name="connsiteX46" fmla="*/ 826294 w 1562100"/>
                <a:gd name="connsiteY46" fmla="*/ 230127 h 1215964"/>
                <a:gd name="connsiteX47" fmla="*/ 792956 w 1562100"/>
                <a:gd name="connsiteY47" fmla="*/ 213458 h 1215964"/>
                <a:gd name="connsiteX48" fmla="*/ 759619 w 1562100"/>
                <a:gd name="connsiteY48" fmla="*/ 206314 h 1215964"/>
                <a:gd name="connsiteX49" fmla="*/ 740569 w 1562100"/>
                <a:gd name="connsiteY49" fmla="*/ 201552 h 1215964"/>
                <a:gd name="connsiteX50" fmla="*/ 728663 w 1562100"/>
                <a:gd name="connsiteY50" fmla="*/ 192027 h 1215964"/>
                <a:gd name="connsiteX51" fmla="*/ 735806 w 1562100"/>
                <a:gd name="connsiteY51" fmla="*/ 165833 h 1215964"/>
                <a:gd name="connsiteX52" fmla="*/ 742950 w 1562100"/>
                <a:gd name="connsiteY52" fmla="*/ 142020 h 1215964"/>
                <a:gd name="connsiteX53" fmla="*/ 700088 w 1562100"/>
                <a:gd name="connsiteY53" fmla="*/ 92014 h 1215964"/>
                <a:gd name="connsiteX54" fmla="*/ 376238 w 1562100"/>
                <a:gd name="connsiteY54" fmla="*/ 11052 h 1215964"/>
                <a:gd name="connsiteX55" fmla="*/ 314326 w 1562100"/>
                <a:gd name="connsiteY55" fmla="*/ 11051 h 1215964"/>
                <a:gd name="connsiteX56" fmla="*/ 328613 w 1562100"/>
                <a:gd name="connsiteY56" fmla="*/ 89633 h 1215964"/>
                <a:gd name="connsiteX57" fmla="*/ 292894 w 1562100"/>
                <a:gd name="connsiteY57" fmla="*/ 192027 h 1215964"/>
                <a:gd name="connsiteX58" fmla="*/ 264319 w 1562100"/>
                <a:gd name="connsiteY58" fmla="*/ 199170 h 1215964"/>
                <a:gd name="connsiteX59" fmla="*/ 261938 w 1562100"/>
                <a:gd name="connsiteY59" fmla="*/ 213458 h 1215964"/>
                <a:gd name="connsiteX60" fmla="*/ 261938 w 1562100"/>
                <a:gd name="connsiteY60" fmla="*/ 246795 h 1215964"/>
                <a:gd name="connsiteX61" fmla="*/ 228600 w 1562100"/>
                <a:gd name="connsiteY61" fmla="*/ 289658 h 1215964"/>
                <a:gd name="connsiteX62" fmla="*/ 271463 w 1562100"/>
                <a:gd name="connsiteY62" fmla="*/ 306327 h 1215964"/>
                <a:gd name="connsiteX63" fmla="*/ 278606 w 1562100"/>
                <a:gd name="connsiteY63" fmla="*/ 325377 h 1215964"/>
                <a:gd name="connsiteX64" fmla="*/ 257175 w 1562100"/>
                <a:gd name="connsiteY64" fmla="*/ 361095 h 1215964"/>
                <a:gd name="connsiteX65" fmla="*/ 221456 w 1562100"/>
                <a:gd name="connsiteY65" fmla="*/ 370620 h 1215964"/>
                <a:gd name="connsiteX66" fmla="*/ 221456 w 1562100"/>
                <a:gd name="connsiteY66" fmla="*/ 411102 h 1215964"/>
                <a:gd name="connsiteX67" fmla="*/ 254794 w 1562100"/>
                <a:gd name="connsiteY67" fmla="*/ 449202 h 1215964"/>
                <a:gd name="connsiteX68" fmla="*/ 226219 w 1562100"/>
                <a:gd name="connsiteY68" fmla="*/ 513495 h 1215964"/>
                <a:gd name="connsiteX69" fmla="*/ 180975 w 1562100"/>
                <a:gd name="connsiteY69" fmla="*/ 542070 h 1215964"/>
                <a:gd name="connsiteX70" fmla="*/ 183356 w 1562100"/>
                <a:gd name="connsiteY70" fmla="*/ 558739 h 1215964"/>
                <a:gd name="connsiteX71" fmla="*/ 204788 w 1562100"/>
                <a:gd name="connsiteY71" fmla="*/ 568264 h 1215964"/>
                <a:gd name="connsiteX72" fmla="*/ 219075 w 1562100"/>
                <a:gd name="connsiteY72" fmla="*/ 577789 h 1215964"/>
                <a:gd name="connsiteX73" fmla="*/ 223838 w 1562100"/>
                <a:gd name="connsiteY73" fmla="*/ 596839 h 1215964"/>
                <a:gd name="connsiteX74" fmla="*/ 195263 w 1562100"/>
                <a:gd name="connsiteY74" fmla="*/ 623033 h 1215964"/>
                <a:gd name="connsiteX75" fmla="*/ 123825 w 1562100"/>
                <a:gd name="connsiteY75" fmla="*/ 668277 h 1215964"/>
                <a:gd name="connsiteX76" fmla="*/ 123825 w 1562100"/>
                <a:gd name="connsiteY76" fmla="*/ 703995 h 1215964"/>
                <a:gd name="connsiteX77" fmla="*/ 135731 w 1562100"/>
                <a:gd name="connsiteY77" fmla="*/ 734952 h 1215964"/>
                <a:gd name="connsiteX78" fmla="*/ 123825 w 1562100"/>
                <a:gd name="connsiteY78" fmla="*/ 775433 h 1215964"/>
                <a:gd name="connsiteX79" fmla="*/ 76200 w 1562100"/>
                <a:gd name="connsiteY79" fmla="*/ 770670 h 1215964"/>
                <a:gd name="connsiteX80" fmla="*/ 52388 w 1562100"/>
                <a:gd name="connsiteY80" fmla="*/ 715902 h 1215964"/>
                <a:gd name="connsiteX81" fmla="*/ 33338 w 1562100"/>
                <a:gd name="connsiteY81" fmla="*/ 708758 h 1215964"/>
                <a:gd name="connsiteX82" fmla="*/ 23813 w 1562100"/>
                <a:gd name="connsiteY82" fmla="*/ 746858 h 1215964"/>
                <a:gd name="connsiteX83" fmla="*/ 21431 w 1562100"/>
                <a:gd name="connsiteY83" fmla="*/ 756383 h 1215964"/>
                <a:gd name="connsiteX84" fmla="*/ 7144 w 1562100"/>
                <a:gd name="connsiteY84" fmla="*/ 773052 h 1215964"/>
                <a:gd name="connsiteX85" fmla="*/ 0 w 1562100"/>
                <a:gd name="connsiteY85" fmla="*/ 830202 h 1215964"/>
                <a:gd name="connsiteX86" fmla="*/ 23813 w 1562100"/>
                <a:gd name="connsiteY86" fmla="*/ 858777 h 1215964"/>
                <a:gd name="connsiteX87" fmla="*/ 16669 w 1562100"/>
                <a:gd name="connsiteY87" fmla="*/ 899258 h 1215964"/>
                <a:gd name="connsiteX88" fmla="*/ 35719 w 1562100"/>
                <a:gd name="connsiteY88" fmla="*/ 904020 h 1215964"/>
                <a:gd name="connsiteX89" fmla="*/ 69056 w 1562100"/>
                <a:gd name="connsiteY89" fmla="*/ 904020 h 1215964"/>
                <a:gd name="connsiteX90" fmla="*/ 85725 w 1562100"/>
                <a:gd name="connsiteY90" fmla="*/ 894495 h 1215964"/>
                <a:gd name="connsiteX91" fmla="*/ 135731 w 1562100"/>
                <a:gd name="connsiteY91" fmla="*/ 951645 h 1215964"/>
                <a:gd name="connsiteX92" fmla="*/ 123825 w 1562100"/>
                <a:gd name="connsiteY92" fmla="*/ 970695 h 1215964"/>
                <a:gd name="connsiteX93" fmla="*/ 133350 w 1562100"/>
                <a:gd name="connsiteY93" fmla="*/ 999270 h 1215964"/>
                <a:gd name="connsiteX94" fmla="*/ 164306 w 1562100"/>
                <a:gd name="connsiteY94" fmla="*/ 1018320 h 1215964"/>
                <a:gd name="connsiteX95" fmla="*/ 190500 w 1562100"/>
                <a:gd name="connsiteY95" fmla="*/ 1027845 h 1215964"/>
                <a:gd name="connsiteX96" fmla="*/ 216694 w 1562100"/>
                <a:gd name="connsiteY96" fmla="*/ 1034989 h 1215964"/>
                <a:gd name="connsiteX97" fmla="*/ 228600 w 1562100"/>
                <a:gd name="connsiteY97" fmla="*/ 1037370 h 1215964"/>
                <a:gd name="connsiteX98" fmla="*/ 240506 w 1562100"/>
                <a:gd name="connsiteY98" fmla="*/ 999270 h 1215964"/>
                <a:gd name="connsiteX99" fmla="*/ 269081 w 1562100"/>
                <a:gd name="connsiteY99" fmla="*/ 1004033 h 1215964"/>
                <a:gd name="connsiteX100" fmla="*/ 288131 w 1562100"/>
                <a:gd name="connsiteY100" fmla="*/ 992127 h 1215964"/>
                <a:gd name="connsiteX101" fmla="*/ 307181 w 1562100"/>
                <a:gd name="connsiteY101" fmla="*/ 1042133 h 1215964"/>
                <a:gd name="connsiteX102" fmla="*/ 330994 w 1562100"/>
                <a:gd name="connsiteY102" fmla="*/ 1056420 h 1215964"/>
                <a:gd name="connsiteX103" fmla="*/ 340519 w 1562100"/>
                <a:gd name="connsiteY103" fmla="*/ 1084995 h 1215964"/>
                <a:gd name="connsiteX104" fmla="*/ 357188 w 1562100"/>
                <a:gd name="connsiteY104" fmla="*/ 1094520 h 1215964"/>
                <a:gd name="connsiteX105" fmla="*/ 364331 w 1562100"/>
                <a:gd name="connsiteY105" fmla="*/ 1125477 h 1215964"/>
                <a:gd name="connsiteX106" fmla="*/ 335756 w 1562100"/>
                <a:gd name="connsiteY106" fmla="*/ 1151670 h 1215964"/>
                <a:gd name="connsiteX107" fmla="*/ 309563 w 1562100"/>
                <a:gd name="connsiteY107" fmla="*/ 1168339 h 1215964"/>
                <a:gd name="connsiteX108" fmla="*/ 297656 w 1562100"/>
                <a:gd name="connsiteY108" fmla="*/ 1192152 h 1215964"/>
                <a:gd name="connsiteX109" fmla="*/ 302419 w 1562100"/>
                <a:gd name="connsiteY109" fmla="*/ 1215964 h 1215964"/>
                <a:gd name="connsiteX110" fmla="*/ 342900 w 1562100"/>
                <a:gd name="connsiteY110" fmla="*/ 1215964 h 1215964"/>
                <a:gd name="connsiteX111" fmla="*/ 390525 w 1562100"/>
                <a:gd name="connsiteY111" fmla="*/ 1211202 h 1215964"/>
                <a:gd name="connsiteX112" fmla="*/ 428625 w 1562100"/>
                <a:gd name="connsiteY112" fmla="*/ 1201677 h 1215964"/>
                <a:gd name="connsiteX113" fmla="*/ 454819 w 1562100"/>
                <a:gd name="connsiteY113" fmla="*/ 1208820 h 1215964"/>
                <a:gd name="connsiteX114" fmla="*/ 473869 w 1562100"/>
                <a:gd name="connsiteY114" fmla="*/ 1187389 h 1215964"/>
                <a:gd name="connsiteX115" fmla="*/ 492919 w 1562100"/>
                <a:gd name="connsiteY115" fmla="*/ 1187389 h 1215964"/>
                <a:gd name="connsiteX116" fmla="*/ 507206 w 1562100"/>
                <a:gd name="connsiteY116" fmla="*/ 1156433 h 1215964"/>
                <a:gd name="connsiteX117" fmla="*/ 557213 w 1562100"/>
                <a:gd name="connsiteY117" fmla="*/ 1142145 h 1215964"/>
                <a:gd name="connsiteX118" fmla="*/ 583406 w 1562100"/>
                <a:gd name="connsiteY118" fmla="*/ 1123095 h 1215964"/>
                <a:gd name="connsiteX119" fmla="*/ 590550 w 1562100"/>
                <a:gd name="connsiteY119" fmla="*/ 1084995 h 1215964"/>
                <a:gd name="connsiteX120" fmla="*/ 607219 w 1562100"/>
                <a:gd name="connsiteY120" fmla="*/ 1058802 h 1215964"/>
                <a:gd name="connsiteX121" fmla="*/ 688181 w 1562100"/>
                <a:gd name="connsiteY121" fmla="*/ 1089758 h 1215964"/>
                <a:gd name="connsiteX0" fmla="*/ 688181 w 1562100"/>
                <a:gd name="connsiteY0" fmla="*/ 1089758 h 1215964"/>
                <a:gd name="connsiteX1" fmla="*/ 688181 w 1562100"/>
                <a:gd name="connsiteY1" fmla="*/ 1004033 h 1215964"/>
                <a:gd name="connsiteX2" fmla="*/ 692944 w 1562100"/>
                <a:gd name="connsiteY2" fmla="*/ 961170 h 1215964"/>
                <a:gd name="connsiteX3" fmla="*/ 692944 w 1562100"/>
                <a:gd name="connsiteY3" fmla="*/ 915927 h 1215964"/>
                <a:gd name="connsiteX4" fmla="*/ 676275 w 1562100"/>
                <a:gd name="connsiteY4" fmla="*/ 892114 h 1215964"/>
                <a:gd name="connsiteX5" fmla="*/ 690563 w 1562100"/>
                <a:gd name="connsiteY5" fmla="*/ 839727 h 1215964"/>
                <a:gd name="connsiteX6" fmla="*/ 685800 w 1562100"/>
                <a:gd name="connsiteY6" fmla="*/ 813533 h 1215964"/>
                <a:gd name="connsiteX7" fmla="*/ 697706 w 1562100"/>
                <a:gd name="connsiteY7" fmla="*/ 768289 h 1215964"/>
                <a:gd name="connsiteX8" fmla="*/ 714375 w 1562100"/>
                <a:gd name="connsiteY8" fmla="*/ 744477 h 1215964"/>
                <a:gd name="connsiteX9" fmla="*/ 721519 w 1562100"/>
                <a:gd name="connsiteY9" fmla="*/ 711139 h 1215964"/>
                <a:gd name="connsiteX10" fmla="*/ 735806 w 1562100"/>
                <a:gd name="connsiteY10" fmla="*/ 692089 h 1215964"/>
                <a:gd name="connsiteX11" fmla="*/ 792956 w 1562100"/>
                <a:gd name="connsiteY11" fmla="*/ 682564 h 1215964"/>
                <a:gd name="connsiteX12" fmla="*/ 838200 w 1562100"/>
                <a:gd name="connsiteY12" fmla="*/ 665895 h 1215964"/>
                <a:gd name="connsiteX13" fmla="*/ 876300 w 1562100"/>
                <a:gd name="connsiteY13" fmla="*/ 625414 h 1215964"/>
                <a:gd name="connsiteX14" fmla="*/ 923925 w 1562100"/>
                <a:gd name="connsiteY14" fmla="*/ 611127 h 1215964"/>
                <a:gd name="connsiteX15" fmla="*/ 995363 w 1562100"/>
                <a:gd name="connsiteY15" fmla="*/ 606364 h 1215964"/>
                <a:gd name="connsiteX16" fmla="*/ 1040606 w 1562100"/>
                <a:gd name="connsiteY16" fmla="*/ 596839 h 1215964"/>
                <a:gd name="connsiteX17" fmla="*/ 1119188 w 1562100"/>
                <a:gd name="connsiteY17" fmla="*/ 489683 h 1215964"/>
                <a:gd name="connsiteX18" fmla="*/ 1126331 w 1562100"/>
                <a:gd name="connsiteY18" fmla="*/ 456345 h 1215964"/>
                <a:gd name="connsiteX19" fmla="*/ 1152525 w 1562100"/>
                <a:gd name="connsiteY19" fmla="*/ 427770 h 1215964"/>
                <a:gd name="connsiteX20" fmla="*/ 1197769 w 1562100"/>
                <a:gd name="connsiteY20" fmla="*/ 418245 h 1215964"/>
                <a:gd name="connsiteX21" fmla="*/ 1290638 w 1562100"/>
                <a:gd name="connsiteY21" fmla="*/ 342045 h 1215964"/>
                <a:gd name="connsiteX22" fmla="*/ 1314450 w 1562100"/>
                <a:gd name="connsiteY22" fmla="*/ 339664 h 1215964"/>
                <a:gd name="connsiteX23" fmla="*/ 1409700 w 1562100"/>
                <a:gd name="connsiteY23" fmla="*/ 258702 h 1215964"/>
                <a:gd name="connsiteX24" fmla="*/ 1414463 w 1562100"/>
                <a:gd name="connsiteY24" fmla="*/ 239652 h 1215964"/>
                <a:gd name="connsiteX25" fmla="*/ 1507331 w 1562100"/>
                <a:gd name="connsiteY25" fmla="*/ 184883 h 1215964"/>
                <a:gd name="connsiteX26" fmla="*/ 1543050 w 1562100"/>
                <a:gd name="connsiteY26" fmla="*/ 139639 h 1215964"/>
                <a:gd name="connsiteX27" fmla="*/ 1562100 w 1562100"/>
                <a:gd name="connsiteY27" fmla="*/ 101539 h 1215964"/>
                <a:gd name="connsiteX28" fmla="*/ 1512094 w 1562100"/>
                <a:gd name="connsiteY28" fmla="*/ 120589 h 1215964"/>
                <a:gd name="connsiteX29" fmla="*/ 1478756 w 1562100"/>
                <a:gd name="connsiteY29" fmla="*/ 120589 h 1215964"/>
                <a:gd name="connsiteX30" fmla="*/ 1452563 w 1562100"/>
                <a:gd name="connsiteY30" fmla="*/ 158689 h 1215964"/>
                <a:gd name="connsiteX31" fmla="*/ 1421606 w 1562100"/>
                <a:gd name="connsiteY31" fmla="*/ 156308 h 1215964"/>
                <a:gd name="connsiteX32" fmla="*/ 1366838 w 1562100"/>
                <a:gd name="connsiteY32" fmla="*/ 125352 h 1215964"/>
                <a:gd name="connsiteX33" fmla="*/ 1323975 w 1562100"/>
                <a:gd name="connsiteY33" fmla="*/ 113445 h 1215964"/>
                <a:gd name="connsiteX34" fmla="*/ 1238250 w 1562100"/>
                <a:gd name="connsiteY34" fmla="*/ 149164 h 1215964"/>
                <a:gd name="connsiteX35" fmla="*/ 1223963 w 1562100"/>
                <a:gd name="connsiteY35" fmla="*/ 187264 h 1215964"/>
                <a:gd name="connsiteX36" fmla="*/ 1195388 w 1562100"/>
                <a:gd name="connsiteY36" fmla="*/ 244414 h 1215964"/>
                <a:gd name="connsiteX37" fmla="*/ 1109663 w 1562100"/>
                <a:gd name="connsiteY37" fmla="*/ 206314 h 1215964"/>
                <a:gd name="connsiteX38" fmla="*/ 1097756 w 1562100"/>
                <a:gd name="connsiteY38" fmla="*/ 249177 h 1215964"/>
                <a:gd name="connsiteX39" fmla="*/ 1083469 w 1562100"/>
                <a:gd name="connsiteY39" fmla="*/ 282514 h 1215964"/>
                <a:gd name="connsiteX40" fmla="*/ 959644 w 1562100"/>
                <a:gd name="connsiteY40" fmla="*/ 313470 h 1215964"/>
                <a:gd name="connsiteX41" fmla="*/ 945356 w 1562100"/>
                <a:gd name="connsiteY41" fmla="*/ 308708 h 1215964"/>
                <a:gd name="connsiteX42" fmla="*/ 926306 w 1562100"/>
                <a:gd name="connsiteY42" fmla="*/ 330139 h 1215964"/>
                <a:gd name="connsiteX43" fmla="*/ 890588 w 1562100"/>
                <a:gd name="connsiteY43" fmla="*/ 337283 h 1215964"/>
                <a:gd name="connsiteX44" fmla="*/ 854869 w 1562100"/>
                <a:gd name="connsiteY44" fmla="*/ 287277 h 1215964"/>
                <a:gd name="connsiteX45" fmla="*/ 835819 w 1562100"/>
                <a:gd name="connsiteY45" fmla="*/ 275370 h 1215964"/>
                <a:gd name="connsiteX46" fmla="*/ 826294 w 1562100"/>
                <a:gd name="connsiteY46" fmla="*/ 230127 h 1215964"/>
                <a:gd name="connsiteX47" fmla="*/ 792956 w 1562100"/>
                <a:gd name="connsiteY47" fmla="*/ 213458 h 1215964"/>
                <a:gd name="connsiteX48" fmla="*/ 759619 w 1562100"/>
                <a:gd name="connsiteY48" fmla="*/ 206314 h 1215964"/>
                <a:gd name="connsiteX49" fmla="*/ 740569 w 1562100"/>
                <a:gd name="connsiteY49" fmla="*/ 201552 h 1215964"/>
                <a:gd name="connsiteX50" fmla="*/ 728663 w 1562100"/>
                <a:gd name="connsiteY50" fmla="*/ 192027 h 1215964"/>
                <a:gd name="connsiteX51" fmla="*/ 735806 w 1562100"/>
                <a:gd name="connsiteY51" fmla="*/ 165833 h 1215964"/>
                <a:gd name="connsiteX52" fmla="*/ 742950 w 1562100"/>
                <a:gd name="connsiteY52" fmla="*/ 142020 h 1215964"/>
                <a:gd name="connsiteX53" fmla="*/ 700088 w 1562100"/>
                <a:gd name="connsiteY53" fmla="*/ 92014 h 1215964"/>
                <a:gd name="connsiteX54" fmla="*/ 447675 w 1562100"/>
                <a:gd name="connsiteY54" fmla="*/ 22958 h 1215964"/>
                <a:gd name="connsiteX55" fmla="*/ 376238 w 1562100"/>
                <a:gd name="connsiteY55" fmla="*/ 11052 h 1215964"/>
                <a:gd name="connsiteX56" fmla="*/ 314326 w 1562100"/>
                <a:gd name="connsiteY56" fmla="*/ 11051 h 1215964"/>
                <a:gd name="connsiteX57" fmla="*/ 328613 w 1562100"/>
                <a:gd name="connsiteY57" fmla="*/ 89633 h 1215964"/>
                <a:gd name="connsiteX58" fmla="*/ 292894 w 1562100"/>
                <a:gd name="connsiteY58" fmla="*/ 192027 h 1215964"/>
                <a:gd name="connsiteX59" fmla="*/ 264319 w 1562100"/>
                <a:gd name="connsiteY59" fmla="*/ 199170 h 1215964"/>
                <a:gd name="connsiteX60" fmla="*/ 261938 w 1562100"/>
                <a:gd name="connsiteY60" fmla="*/ 213458 h 1215964"/>
                <a:gd name="connsiteX61" fmla="*/ 261938 w 1562100"/>
                <a:gd name="connsiteY61" fmla="*/ 246795 h 1215964"/>
                <a:gd name="connsiteX62" fmla="*/ 228600 w 1562100"/>
                <a:gd name="connsiteY62" fmla="*/ 289658 h 1215964"/>
                <a:gd name="connsiteX63" fmla="*/ 271463 w 1562100"/>
                <a:gd name="connsiteY63" fmla="*/ 306327 h 1215964"/>
                <a:gd name="connsiteX64" fmla="*/ 278606 w 1562100"/>
                <a:gd name="connsiteY64" fmla="*/ 325377 h 1215964"/>
                <a:gd name="connsiteX65" fmla="*/ 257175 w 1562100"/>
                <a:gd name="connsiteY65" fmla="*/ 361095 h 1215964"/>
                <a:gd name="connsiteX66" fmla="*/ 221456 w 1562100"/>
                <a:gd name="connsiteY66" fmla="*/ 370620 h 1215964"/>
                <a:gd name="connsiteX67" fmla="*/ 221456 w 1562100"/>
                <a:gd name="connsiteY67" fmla="*/ 411102 h 1215964"/>
                <a:gd name="connsiteX68" fmla="*/ 254794 w 1562100"/>
                <a:gd name="connsiteY68" fmla="*/ 449202 h 1215964"/>
                <a:gd name="connsiteX69" fmla="*/ 226219 w 1562100"/>
                <a:gd name="connsiteY69" fmla="*/ 513495 h 1215964"/>
                <a:gd name="connsiteX70" fmla="*/ 180975 w 1562100"/>
                <a:gd name="connsiteY70" fmla="*/ 542070 h 1215964"/>
                <a:gd name="connsiteX71" fmla="*/ 183356 w 1562100"/>
                <a:gd name="connsiteY71" fmla="*/ 558739 h 1215964"/>
                <a:gd name="connsiteX72" fmla="*/ 204788 w 1562100"/>
                <a:gd name="connsiteY72" fmla="*/ 568264 h 1215964"/>
                <a:gd name="connsiteX73" fmla="*/ 219075 w 1562100"/>
                <a:gd name="connsiteY73" fmla="*/ 577789 h 1215964"/>
                <a:gd name="connsiteX74" fmla="*/ 223838 w 1562100"/>
                <a:gd name="connsiteY74" fmla="*/ 596839 h 1215964"/>
                <a:gd name="connsiteX75" fmla="*/ 195263 w 1562100"/>
                <a:gd name="connsiteY75" fmla="*/ 623033 h 1215964"/>
                <a:gd name="connsiteX76" fmla="*/ 123825 w 1562100"/>
                <a:gd name="connsiteY76" fmla="*/ 668277 h 1215964"/>
                <a:gd name="connsiteX77" fmla="*/ 123825 w 1562100"/>
                <a:gd name="connsiteY77" fmla="*/ 703995 h 1215964"/>
                <a:gd name="connsiteX78" fmla="*/ 135731 w 1562100"/>
                <a:gd name="connsiteY78" fmla="*/ 734952 h 1215964"/>
                <a:gd name="connsiteX79" fmla="*/ 123825 w 1562100"/>
                <a:gd name="connsiteY79" fmla="*/ 775433 h 1215964"/>
                <a:gd name="connsiteX80" fmla="*/ 76200 w 1562100"/>
                <a:gd name="connsiteY80" fmla="*/ 770670 h 1215964"/>
                <a:gd name="connsiteX81" fmla="*/ 52388 w 1562100"/>
                <a:gd name="connsiteY81" fmla="*/ 715902 h 1215964"/>
                <a:gd name="connsiteX82" fmla="*/ 33338 w 1562100"/>
                <a:gd name="connsiteY82" fmla="*/ 708758 h 1215964"/>
                <a:gd name="connsiteX83" fmla="*/ 23813 w 1562100"/>
                <a:gd name="connsiteY83" fmla="*/ 746858 h 1215964"/>
                <a:gd name="connsiteX84" fmla="*/ 21431 w 1562100"/>
                <a:gd name="connsiteY84" fmla="*/ 756383 h 1215964"/>
                <a:gd name="connsiteX85" fmla="*/ 7144 w 1562100"/>
                <a:gd name="connsiteY85" fmla="*/ 773052 h 1215964"/>
                <a:gd name="connsiteX86" fmla="*/ 0 w 1562100"/>
                <a:gd name="connsiteY86" fmla="*/ 830202 h 1215964"/>
                <a:gd name="connsiteX87" fmla="*/ 23813 w 1562100"/>
                <a:gd name="connsiteY87" fmla="*/ 858777 h 1215964"/>
                <a:gd name="connsiteX88" fmla="*/ 16669 w 1562100"/>
                <a:gd name="connsiteY88" fmla="*/ 899258 h 1215964"/>
                <a:gd name="connsiteX89" fmla="*/ 35719 w 1562100"/>
                <a:gd name="connsiteY89" fmla="*/ 904020 h 1215964"/>
                <a:gd name="connsiteX90" fmla="*/ 69056 w 1562100"/>
                <a:gd name="connsiteY90" fmla="*/ 904020 h 1215964"/>
                <a:gd name="connsiteX91" fmla="*/ 85725 w 1562100"/>
                <a:gd name="connsiteY91" fmla="*/ 894495 h 1215964"/>
                <a:gd name="connsiteX92" fmla="*/ 135731 w 1562100"/>
                <a:gd name="connsiteY92" fmla="*/ 951645 h 1215964"/>
                <a:gd name="connsiteX93" fmla="*/ 123825 w 1562100"/>
                <a:gd name="connsiteY93" fmla="*/ 970695 h 1215964"/>
                <a:gd name="connsiteX94" fmla="*/ 133350 w 1562100"/>
                <a:gd name="connsiteY94" fmla="*/ 999270 h 1215964"/>
                <a:gd name="connsiteX95" fmla="*/ 164306 w 1562100"/>
                <a:gd name="connsiteY95" fmla="*/ 1018320 h 1215964"/>
                <a:gd name="connsiteX96" fmla="*/ 190500 w 1562100"/>
                <a:gd name="connsiteY96" fmla="*/ 1027845 h 1215964"/>
                <a:gd name="connsiteX97" fmla="*/ 216694 w 1562100"/>
                <a:gd name="connsiteY97" fmla="*/ 1034989 h 1215964"/>
                <a:gd name="connsiteX98" fmla="*/ 228600 w 1562100"/>
                <a:gd name="connsiteY98" fmla="*/ 1037370 h 1215964"/>
                <a:gd name="connsiteX99" fmla="*/ 240506 w 1562100"/>
                <a:gd name="connsiteY99" fmla="*/ 999270 h 1215964"/>
                <a:gd name="connsiteX100" fmla="*/ 269081 w 1562100"/>
                <a:gd name="connsiteY100" fmla="*/ 1004033 h 1215964"/>
                <a:gd name="connsiteX101" fmla="*/ 288131 w 1562100"/>
                <a:gd name="connsiteY101" fmla="*/ 992127 h 1215964"/>
                <a:gd name="connsiteX102" fmla="*/ 307181 w 1562100"/>
                <a:gd name="connsiteY102" fmla="*/ 1042133 h 1215964"/>
                <a:gd name="connsiteX103" fmla="*/ 330994 w 1562100"/>
                <a:gd name="connsiteY103" fmla="*/ 1056420 h 1215964"/>
                <a:gd name="connsiteX104" fmla="*/ 340519 w 1562100"/>
                <a:gd name="connsiteY104" fmla="*/ 1084995 h 1215964"/>
                <a:gd name="connsiteX105" fmla="*/ 357188 w 1562100"/>
                <a:gd name="connsiteY105" fmla="*/ 1094520 h 1215964"/>
                <a:gd name="connsiteX106" fmla="*/ 364331 w 1562100"/>
                <a:gd name="connsiteY106" fmla="*/ 1125477 h 1215964"/>
                <a:gd name="connsiteX107" fmla="*/ 335756 w 1562100"/>
                <a:gd name="connsiteY107" fmla="*/ 1151670 h 1215964"/>
                <a:gd name="connsiteX108" fmla="*/ 309563 w 1562100"/>
                <a:gd name="connsiteY108" fmla="*/ 1168339 h 1215964"/>
                <a:gd name="connsiteX109" fmla="*/ 297656 w 1562100"/>
                <a:gd name="connsiteY109" fmla="*/ 1192152 h 1215964"/>
                <a:gd name="connsiteX110" fmla="*/ 302419 w 1562100"/>
                <a:gd name="connsiteY110" fmla="*/ 1215964 h 1215964"/>
                <a:gd name="connsiteX111" fmla="*/ 342900 w 1562100"/>
                <a:gd name="connsiteY111" fmla="*/ 1215964 h 1215964"/>
                <a:gd name="connsiteX112" fmla="*/ 390525 w 1562100"/>
                <a:gd name="connsiteY112" fmla="*/ 1211202 h 1215964"/>
                <a:gd name="connsiteX113" fmla="*/ 428625 w 1562100"/>
                <a:gd name="connsiteY113" fmla="*/ 1201677 h 1215964"/>
                <a:gd name="connsiteX114" fmla="*/ 454819 w 1562100"/>
                <a:gd name="connsiteY114" fmla="*/ 1208820 h 1215964"/>
                <a:gd name="connsiteX115" fmla="*/ 473869 w 1562100"/>
                <a:gd name="connsiteY115" fmla="*/ 1187389 h 1215964"/>
                <a:gd name="connsiteX116" fmla="*/ 492919 w 1562100"/>
                <a:gd name="connsiteY116" fmla="*/ 1187389 h 1215964"/>
                <a:gd name="connsiteX117" fmla="*/ 507206 w 1562100"/>
                <a:gd name="connsiteY117" fmla="*/ 1156433 h 1215964"/>
                <a:gd name="connsiteX118" fmla="*/ 557213 w 1562100"/>
                <a:gd name="connsiteY118" fmla="*/ 1142145 h 1215964"/>
                <a:gd name="connsiteX119" fmla="*/ 583406 w 1562100"/>
                <a:gd name="connsiteY119" fmla="*/ 1123095 h 1215964"/>
                <a:gd name="connsiteX120" fmla="*/ 590550 w 1562100"/>
                <a:gd name="connsiteY120" fmla="*/ 1084995 h 1215964"/>
                <a:gd name="connsiteX121" fmla="*/ 607219 w 1562100"/>
                <a:gd name="connsiteY121" fmla="*/ 1058802 h 1215964"/>
                <a:gd name="connsiteX122" fmla="*/ 688181 w 1562100"/>
                <a:gd name="connsiteY122" fmla="*/ 1089758 h 1215964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428625 w 1562100"/>
                <a:gd name="connsiteY54" fmla="*/ 0 h 1309687"/>
                <a:gd name="connsiteX55" fmla="*/ 376238 w 1562100"/>
                <a:gd name="connsiteY55" fmla="*/ 104775 h 1309687"/>
                <a:gd name="connsiteX56" fmla="*/ 314326 w 1562100"/>
                <a:gd name="connsiteY56" fmla="*/ 104774 h 1309687"/>
                <a:gd name="connsiteX57" fmla="*/ 328613 w 1562100"/>
                <a:gd name="connsiteY57" fmla="*/ 183356 h 1309687"/>
                <a:gd name="connsiteX58" fmla="*/ 292894 w 1562100"/>
                <a:gd name="connsiteY58" fmla="*/ 285750 h 1309687"/>
                <a:gd name="connsiteX59" fmla="*/ 264319 w 1562100"/>
                <a:gd name="connsiteY59" fmla="*/ 292893 h 1309687"/>
                <a:gd name="connsiteX60" fmla="*/ 261938 w 1562100"/>
                <a:gd name="connsiteY60" fmla="*/ 307181 h 1309687"/>
                <a:gd name="connsiteX61" fmla="*/ 261938 w 1562100"/>
                <a:gd name="connsiteY61" fmla="*/ 340518 h 1309687"/>
                <a:gd name="connsiteX62" fmla="*/ 228600 w 1562100"/>
                <a:gd name="connsiteY62" fmla="*/ 383381 h 1309687"/>
                <a:gd name="connsiteX63" fmla="*/ 271463 w 1562100"/>
                <a:gd name="connsiteY63" fmla="*/ 400050 h 1309687"/>
                <a:gd name="connsiteX64" fmla="*/ 278606 w 1562100"/>
                <a:gd name="connsiteY64" fmla="*/ 419100 h 1309687"/>
                <a:gd name="connsiteX65" fmla="*/ 257175 w 1562100"/>
                <a:gd name="connsiteY65" fmla="*/ 454818 h 1309687"/>
                <a:gd name="connsiteX66" fmla="*/ 221456 w 1562100"/>
                <a:gd name="connsiteY66" fmla="*/ 464343 h 1309687"/>
                <a:gd name="connsiteX67" fmla="*/ 221456 w 1562100"/>
                <a:gd name="connsiteY67" fmla="*/ 504825 h 1309687"/>
                <a:gd name="connsiteX68" fmla="*/ 254794 w 1562100"/>
                <a:gd name="connsiteY68" fmla="*/ 542925 h 1309687"/>
                <a:gd name="connsiteX69" fmla="*/ 226219 w 1562100"/>
                <a:gd name="connsiteY69" fmla="*/ 607218 h 1309687"/>
                <a:gd name="connsiteX70" fmla="*/ 180975 w 1562100"/>
                <a:gd name="connsiteY70" fmla="*/ 635793 h 1309687"/>
                <a:gd name="connsiteX71" fmla="*/ 183356 w 1562100"/>
                <a:gd name="connsiteY71" fmla="*/ 652462 h 1309687"/>
                <a:gd name="connsiteX72" fmla="*/ 204788 w 1562100"/>
                <a:gd name="connsiteY72" fmla="*/ 661987 h 1309687"/>
                <a:gd name="connsiteX73" fmla="*/ 219075 w 1562100"/>
                <a:gd name="connsiteY73" fmla="*/ 671512 h 1309687"/>
                <a:gd name="connsiteX74" fmla="*/ 223838 w 1562100"/>
                <a:gd name="connsiteY74" fmla="*/ 690562 h 1309687"/>
                <a:gd name="connsiteX75" fmla="*/ 195263 w 1562100"/>
                <a:gd name="connsiteY75" fmla="*/ 716756 h 1309687"/>
                <a:gd name="connsiteX76" fmla="*/ 123825 w 1562100"/>
                <a:gd name="connsiteY76" fmla="*/ 762000 h 1309687"/>
                <a:gd name="connsiteX77" fmla="*/ 123825 w 1562100"/>
                <a:gd name="connsiteY77" fmla="*/ 797718 h 1309687"/>
                <a:gd name="connsiteX78" fmla="*/ 135731 w 1562100"/>
                <a:gd name="connsiteY78" fmla="*/ 828675 h 1309687"/>
                <a:gd name="connsiteX79" fmla="*/ 123825 w 1562100"/>
                <a:gd name="connsiteY79" fmla="*/ 869156 h 1309687"/>
                <a:gd name="connsiteX80" fmla="*/ 76200 w 1562100"/>
                <a:gd name="connsiteY80" fmla="*/ 864393 h 1309687"/>
                <a:gd name="connsiteX81" fmla="*/ 52388 w 1562100"/>
                <a:gd name="connsiteY81" fmla="*/ 809625 h 1309687"/>
                <a:gd name="connsiteX82" fmla="*/ 33338 w 1562100"/>
                <a:gd name="connsiteY82" fmla="*/ 802481 h 1309687"/>
                <a:gd name="connsiteX83" fmla="*/ 23813 w 1562100"/>
                <a:gd name="connsiteY83" fmla="*/ 840581 h 1309687"/>
                <a:gd name="connsiteX84" fmla="*/ 21431 w 1562100"/>
                <a:gd name="connsiteY84" fmla="*/ 850106 h 1309687"/>
                <a:gd name="connsiteX85" fmla="*/ 7144 w 1562100"/>
                <a:gd name="connsiteY85" fmla="*/ 866775 h 1309687"/>
                <a:gd name="connsiteX86" fmla="*/ 0 w 1562100"/>
                <a:gd name="connsiteY86" fmla="*/ 923925 h 1309687"/>
                <a:gd name="connsiteX87" fmla="*/ 23813 w 1562100"/>
                <a:gd name="connsiteY87" fmla="*/ 952500 h 1309687"/>
                <a:gd name="connsiteX88" fmla="*/ 16669 w 1562100"/>
                <a:gd name="connsiteY88" fmla="*/ 992981 h 1309687"/>
                <a:gd name="connsiteX89" fmla="*/ 35719 w 1562100"/>
                <a:gd name="connsiteY89" fmla="*/ 997743 h 1309687"/>
                <a:gd name="connsiteX90" fmla="*/ 69056 w 1562100"/>
                <a:gd name="connsiteY90" fmla="*/ 997743 h 1309687"/>
                <a:gd name="connsiteX91" fmla="*/ 85725 w 1562100"/>
                <a:gd name="connsiteY91" fmla="*/ 988218 h 1309687"/>
                <a:gd name="connsiteX92" fmla="*/ 135731 w 1562100"/>
                <a:gd name="connsiteY92" fmla="*/ 1045368 h 1309687"/>
                <a:gd name="connsiteX93" fmla="*/ 123825 w 1562100"/>
                <a:gd name="connsiteY93" fmla="*/ 1064418 h 1309687"/>
                <a:gd name="connsiteX94" fmla="*/ 133350 w 1562100"/>
                <a:gd name="connsiteY94" fmla="*/ 1092993 h 1309687"/>
                <a:gd name="connsiteX95" fmla="*/ 164306 w 1562100"/>
                <a:gd name="connsiteY95" fmla="*/ 1112043 h 1309687"/>
                <a:gd name="connsiteX96" fmla="*/ 190500 w 1562100"/>
                <a:gd name="connsiteY96" fmla="*/ 1121568 h 1309687"/>
                <a:gd name="connsiteX97" fmla="*/ 216694 w 1562100"/>
                <a:gd name="connsiteY97" fmla="*/ 1128712 h 1309687"/>
                <a:gd name="connsiteX98" fmla="*/ 228600 w 1562100"/>
                <a:gd name="connsiteY98" fmla="*/ 1131093 h 1309687"/>
                <a:gd name="connsiteX99" fmla="*/ 240506 w 1562100"/>
                <a:gd name="connsiteY99" fmla="*/ 1092993 h 1309687"/>
                <a:gd name="connsiteX100" fmla="*/ 269081 w 1562100"/>
                <a:gd name="connsiteY100" fmla="*/ 1097756 h 1309687"/>
                <a:gd name="connsiteX101" fmla="*/ 288131 w 1562100"/>
                <a:gd name="connsiteY101" fmla="*/ 1085850 h 1309687"/>
                <a:gd name="connsiteX102" fmla="*/ 307181 w 1562100"/>
                <a:gd name="connsiteY102" fmla="*/ 1135856 h 1309687"/>
                <a:gd name="connsiteX103" fmla="*/ 330994 w 1562100"/>
                <a:gd name="connsiteY103" fmla="*/ 1150143 h 1309687"/>
                <a:gd name="connsiteX104" fmla="*/ 340519 w 1562100"/>
                <a:gd name="connsiteY104" fmla="*/ 1178718 h 1309687"/>
                <a:gd name="connsiteX105" fmla="*/ 357188 w 1562100"/>
                <a:gd name="connsiteY105" fmla="*/ 1188243 h 1309687"/>
                <a:gd name="connsiteX106" fmla="*/ 364331 w 1562100"/>
                <a:gd name="connsiteY106" fmla="*/ 1219200 h 1309687"/>
                <a:gd name="connsiteX107" fmla="*/ 335756 w 1562100"/>
                <a:gd name="connsiteY107" fmla="*/ 1245393 h 1309687"/>
                <a:gd name="connsiteX108" fmla="*/ 309563 w 1562100"/>
                <a:gd name="connsiteY108" fmla="*/ 1262062 h 1309687"/>
                <a:gd name="connsiteX109" fmla="*/ 297656 w 1562100"/>
                <a:gd name="connsiteY109" fmla="*/ 1285875 h 1309687"/>
                <a:gd name="connsiteX110" fmla="*/ 302419 w 1562100"/>
                <a:gd name="connsiteY110" fmla="*/ 1309687 h 1309687"/>
                <a:gd name="connsiteX111" fmla="*/ 342900 w 1562100"/>
                <a:gd name="connsiteY111" fmla="*/ 1309687 h 1309687"/>
                <a:gd name="connsiteX112" fmla="*/ 390525 w 1562100"/>
                <a:gd name="connsiteY112" fmla="*/ 1304925 h 1309687"/>
                <a:gd name="connsiteX113" fmla="*/ 428625 w 1562100"/>
                <a:gd name="connsiteY113" fmla="*/ 1295400 h 1309687"/>
                <a:gd name="connsiteX114" fmla="*/ 454819 w 1562100"/>
                <a:gd name="connsiteY114" fmla="*/ 1302543 h 1309687"/>
                <a:gd name="connsiteX115" fmla="*/ 473869 w 1562100"/>
                <a:gd name="connsiteY115" fmla="*/ 1281112 h 1309687"/>
                <a:gd name="connsiteX116" fmla="*/ 492919 w 1562100"/>
                <a:gd name="connsiteY116" fmla="*/ 1281112 h 1309687"/>
                <a:gd name="connsiteX117" fmla="*/ 507206 w 1562100"/>
                <a:gd name="connsiteY117" fmla="*/ 1250156 h 1309687"/>
                <a:gd name="connsiteX118" fmla="*/ 557213 w 1562100"/>
                <a:gd name="connsiteY118" fmla="*/ 1235868 h 1309687"/>
                <a:gd name="connsiteX119" fmla="*/ 583406 w 1562100"/>
                <a:gd name="connsiteY119" fmla="*/ 1216818 h 1309687"/>
                <a:gd name="connsiteX120" fmla="*/ 590550 w 1562100"/>
                <a:gd name="connsiteY120" fmla="*/ 1178718 h 1309687"/>
                <a:gd name="connsiteX121" fmla="*/ 607219 w 1562100"/>
                <a:gd name="connsiteY121" fmla="*/ 1152525 h 1309687"/>
                <a:gd name="connsiteX122" fmla="*/ 688181 w 1562100"/>
                <a:gd name="connsiteY122" fmla="*/ 1183481 h 1309687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461963 w 1562100"/>
                <a:gd name="connsiteY54" fmla="*/ 23813 h 1309687"/>
                <a:gd name="connsiteX55" fmla="*/ 428625 w 1562100"/>
                <a:gd name="connsiteY55" fmla="*/ 0 h 1309687"/>
                <a:gd name="connsiteX56" fmla="*/ 376238 w 1562100"/>
                <a:gd name="connsiteY56" fmla="*/ 104775 h 1309687"/>
                <a:gd name="connsiteX57" fmla="*/ 314326 w 1562100"/>
                <a:gd name="connsiteY57" fmla="*/ 104774 h 1309687"/>
                <a:gd name="connsiteX58" fmla="*/ 328613 w 1562100"/>
                <a:gd name="connsiteY58" fmla="*/ 183356 h 1309687"/>
                <a:gd name="connsiteX59" fmla="*/ 292894 w 1562100"/>
                <a:gd name="connsiteY59" fmla="*/ 285750 h 1309687"/>
                <a:gd name="connsiteX60" fmla="*/ 264319 w 1562100"/>
                <a:gd name="connsiteY60" fmla="*/ 292893 h 1309687"/>
                <a:gd name="connsiteX61" fmla="*/ 261938 w 1562100"/>
                <a:gd name="connsiteY61" fmla="*/ 307181 h 1309687"/>
                <a:gd name="connsiteX62" fmla="*/ 261938 w 1562100"/>
                <a:gd name="connsiteY62" fmla="*/ 340518 h 1309687"/>
                <a:gd name="connsiteX63" fmla="*/ 228600 w 1562100"/>
                <a:gd name="connsiteY63" fmla="*/ 383381 h 1309687"/>
                <a:gd name="connsiteX64" fmla="*/ 271463 w 1562100"/>
                <a:gd name="connsiteY64" fmla="*/ 400050 h 1309687"/>
                <a:gd name="connsiteX65" fmla="*/ 278606 w 1562100"/>
                <a:gd name="connsiteY65" fmla="*/ 419100 h 1309687"/>
                <a:gd name="connsiteX66" fmla="*/ 257175 w 1562100"/>
                <a:gd name="connsiteY66" fmla="*/ 454818 h 1309687"/>
                <a:gd name="connsiteX67" fmla="*/ 221456 w 1562100"/>
                <a:gd name="connsiteY67" fmla="*/ 464343 h 1309687"/>
                <a:gd name="connsiteX68" fmla="*/ 221456 w 1562100"/>
                <a:gd name="connsiteY68" fmla="*/ 504825 h 1309687"/>
                <a:gd name="connsiteX69" fmla="*/ 254794 w 1562100"/>
                <a:gd name="connsiteY69" fmla="*/ 542925 h 1309687"/>
                <a:gd name="connsiteX70" fmla="*/ 226219 w 1562100"/>
                <a:gd name="connsiteY70" fmla="*/ 607218 h 1309687"/>
                <a:gd name="connsiteX71" fmla="*/ 180975 w 1562100"/>
                <a:gd name="connsiteY71" fmla="*/ 635793 h 1309687"/>
                <a:gd name="connsiteX72" fmla="*/ 183356 w 1562100"/>
                <a:gd name="connsiteY72" fmla="*/ 652462 h 1309687"/>
                <a:gd name="connsiteX73" fmla="*/ 204788 w 1562100"/>
                <a:gd name="connsiteY73" fmla="*/ 661987 h 1309687"/>
                <a:gd name="connsiteX74" fmla="*/ 219075 w 1562100"/>
                <a:gd name="connsiteY74" fmla="*/ 671512 h 1309687"/>
                <a:gd name="connsiteX75" fmla="*/ 223838 w 1562100"/>
                <a:gd name="connsiteY75" fmla="*/ 690562 h 1309687"/>
                <a:gd name="connsiteX76" fmla="*/ 195263 w 1562100"/>
                <a:gd name="connsiteY76" fmla="*/ 716756 h 1309687"/>
                <a:gd name="connsiteX77" fmla="*/ 123825 w 1562100"/>
                <a:gd name="connsiteY77" fmla="*/ 762000 h 1309687"/>
                <a:gd name="connsiteX78" fmla="*/ 123825 w 1562100"/>
                <a:gd name="connsiteY78" fmla="*/ 797718 h 1309687"/>
                <a:gd name="connsiteX79" fmla="*/ 135731 w 1562100"/>
                <a:gd name="connsiteY79" fmla="*/ 828675 h 1309687"/>
                <a:gd name="connsiteX80" fmla="*/ 123825 w 1562100"/>
                <a:gd name="connsiteY80" fmla="*/ 869156 h 1309687"/>
                <a:gd name="connsiteX81" fmla="*/ 76200 w 1562100"/>
                <a:gd name="connsiteY81" fmla="*/ 864393 h 1309687"/>
                <a:gd name="connsiteX82" fmla="*/ 52388 w 1562100"/>
                <a:gd name="connsiteY82" fmla="*/ 809625 h 1309687"/>
                <a:gd name="connsiteX83" fmla="*/ 33338 w 1562100"/>
                <a:gd name="connsiteY83" fmla="*/ 802481 h 1309687"/>
                <a:gd name="connsiteX84" fmla="*/ 23813 w 1562100"/>
                <a:gd name="connsiteY84" fmla="*/ 840581 h 1309687"/>
                <a:gd name="connsiteX85" fmla="*/ 21431 w 1562100"/>
                <a:gd name="connsiteY85" fmla="*/ 850106 h 1309687"/>
                <a:gd name="connsiteX86" fmla="*/ 7144 w 1562100"/>
                <a:gd name="connsiteY86" fmla="*/ 866775 h 1309687"/>
                <a:gd name="connsiteX87" fmla="*/ 0 w 1562100"/>
                <a:gd name="connsiteY87" fmla="*/ 923925 h 1309687"/>
                <a:gd name="connsiteX88" fmla="*/ 23813 w 1562100"/>
                <a:gd name="connsiteY88" fmla="*/ 952500 h 1309687"/>
                <a:gd name="connsiteX89" fmla="*/ 16669 w 1562100"/>
                <a:gd name="connsiteY89" fmla="*/ 992981 h 1309687"/>
                <a:gd name="connsiteX90" fmla="*/ 35719 w 1562100"/>
                <a:gd name="connsiteY90" fmla="*/ 997743 h 1309687"/>
                <a:gd name="connsiteX91" fmla="*/ 69056 w 1562100"/>
                <a:gd name="connsiteY91" fmla="*/ 997743 h 1309687"/>
                <a:gd name="connsiteX92" fmla="*/ 85725 w 1562100"/>
                <a:gd name="connsiteY92" fmla="*/ 988218 h 1309687"/>
                <a:gd name="connsiteX93" fmla="*/ 135731 w 1562100"/>
                <a:gd name="connsiteY93" fmla="*/ 1045368 h 1309687"/>
                <a:gd name="connsiteX94" fmla="*/ 123825 w 1562100"/>
                <a:gd name="connsiteY94" fmla="*/ 1064418 h 1309687"/>
                <a:gd name="connsiteX95" fmla="*/ 133350 w 1562100"/>
                <a:gd name="connsiteY95" fmla="*/ 1092993 h 1309687"/>
                <a:gd name="connsiteX96" fmla="*/ 164306 w 1562100"/>
                <a:gd name="connsiteY96" fmla="*/ 1112043 h 1309687"/>
                <a:gd name="connsiteX97" fmla="*/ 190500 w 1562100"/>
                <a:gd name="connsiteY97" fmla="*/ 1121568 h 1309687"/>
                <a:gd name="connsiteX98" fmla="*/ 216694 w 1562100"/>
                <a:gd name="connsiteY98" fmla="*/ 1128712 h 1309687"/>
                <a:gd name="connsiteX99" fmla="*/ 228600 w 1562100"/>
                <a:gd name="connsiteY99" fmla="*/ 1131093 h 1309687"/>
                <a:gd name="connsiteX100" fmla="*/ 240506 w 1562100"/>
                <a:gd name="connsiteY100" fmla="*/ 1092993 h 1309687"/>
                <a:gd name="connsiteX101" fmla="*/ 269081 w 1562100"/>
                <a:gd name="connsiteY101" fmla="*/ 1097756 h 1309687"/>
                <a:gd name="connsiteX102" fmla="*/ 288131 w 1562100"/>
                <a:gd name="connsiteY102" fmla="*/ 1085850 h 1309687"/>
                <a:gd name="connsiteX103" fmla="*/ 307181 w 1562100"/>
                <a:gd name="connsiteY103" fmla="*/ 1135856 h 1309687"/>
                <a:gd name="connsiteX104" fmla="*/ 330994 w 1562100"/>
                <a:gd name="connsiteY104" fmla="*/ 1150143 h 1309687"/>
                <a:gd name="connsiteX105" fmla="*/ 340519 w 1562100"/>
                <a:gd name="connsiteY105" fmla="*/ 1178718 h 1309687"/>
                <a:gd name="connsiteX106" fmla="*/ 357188 w 1562100"/>
                <a:gd name="connsiteY106" fmla="*/ 1188243 h 1309687"/>
                <a:gd name="connsiteX107" fmla="*/ 364331 w 1562100"/>
                <a:gd name="connsiteY107" fmla="*/ 1219200 h 1309687"/>
                <a:gd name="connsiteX108" fmla="*/ 335756 w 1562100"/>
                <a:gd name="connsiteY108" fmla="*/ 1245393 h 1309687"/>
                <a:gd name="connsiteX109" fmla="*/ 309563 w 1562100"/>
                <a:gd name="connsiteY109" fmla="*/ 1262062 h 1309687"/>
                <a:gd name="connsiteX110" fmla="*/ 297656 w 1562100"/>
                <a:gd name="connsiteY110" fmla="*/ 1285875 h 1309687"/>
                <a:gd name="connsiteX111" fmla="*/ 302419 w 1562100"/>
                <a:gd name="connsiteY111" fmla="*/ 1309687 h 1309687"/>
                <a:gd name="connsiteX112" fmla="*/ 342900 w 1562100"/>
                <a:gd name="connsiteY112" fmla="*/ 1309687 h 1309687"/>
                <a:gd name="connsiteX113" fmla="*/ 390525 w 1562100"/>
                <a:gd name="connsiteY113" fmla="*/ 1304925 h 1309687"/>
                <a:gd name="connsiteX114" fmla="*/ 428625 w 1562100"/>
                <a:gd name="connsiteY114" fmla="*/ 1295400 h 1309687"/>
                <a:gd name="connsiteX115" fmla="*/ 454819 w 1562100"/>
                <a:gd name="connsiteY115" fmla="*/ 1302543 h 1309687"/>
                <a:gd name="connsiteX116" fmla="*/ 473869 w 1562100"/>
                <a:gd name="connsiteY116" fmla="*/ 1281112 h 1309687"/>
                <a:gd name="connsiteX117" fmla="*/ 492919 w 1562100"/>
                <a:gd name="connsiteY117" fmla="*/ 1281112 h 1309687"/>
                <a:gd name="connsiteX118" fmla="*/ 507206 w 1562100"/>
                <a:gd name="connsiteY118" fmla="*/ 1250156 h 1309687"/>
                <a:gd name="connsiteX119" fmla="*/ 557213 w 1562100"/>
                <a:gd name="connsiteY119" fmla="*/ 1235868 h 1309687"/>
                <a:gd name="connsiteX120" fmla="*/ 583406 w 1562100"/>
                <a:gd name="connsiteY120" fmla="*/ 1216818 h 1309687"/>
                <a:gd name="connsiteX121" fmla="*/ 590550 w 1562100"/>
                <a:gd name="connsiteY121" fmla="*/ 1178718 h 1309687"/>
                <a:gd name="connsiteX122" fmla="*/ 607219 w 1562100"/>
                <a:gd name="connsiteY122" fmla="*/ 1152525 h 1309687"/>
                <a:gd name="connsiteX123" fmla="*/ 688181 w 1562100"/>
                <a:gd name="connsiteY123" fmla="*/ 1183481 h 1309687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450056 w 1562100"/>
                <a:gd name="connsiteY54" fmla="*/ 2382 h 1309687"/>
                <a:gd name="connsiteX55" fmla="*/ 428625 w 1562100"/>
                <a:gd name="connsiteY55" fmla="*/ 0 h 1309687"/>
                <a:gd name="connsiteX56" fmla="*/ 376238 w 1562100"/>
                <a:gd name="connsiteY56" fmla="*/ 104775 h 1309687"/>
                <a:gd name="connsiteX57" fmla="*/ 314326 w 1562100"/>
                <a:gd name="connsiteY57" fmla="*/ 104774 h 1309687"/>
                <a:gd name="connsiteX58" fmla="*/ 328613 w 1562100"/>
                <a:gd name="connsiteY58" fmla="*/ 183356 h 1309687"/>
                <a:gd name="connsiteX59" fmla="*/ 292894 w 1562100"/>
                <a:gd name="connsiteY59" fmla="*/ 285750 h 1309687"/>
                <a:gd name="connsiteX60" fmla="*/ 264319 w 1562100"/>
                <a:gd name="connsiteY60" fmla="*/ 292893 h 1309687"/>
                <a:gd name="connsiteX61" fmla="*/ 261938 w 1562100"/>
                <a:gd name="connsiteY61" fmla="*/ 307181 h 1309687"/>
                <a:gd name="connsiteX62" fmla="*/ 261938 w 1562100"/>
                <a:gd name="connsiteY62" fmla="*/ 340518 h 1309687"/>
                <a:gd name="connsiteX63" fmla="*/ 228600 w 1562100"/>
                <a:gd name="connsiteY63" fmla="*/ 383381 h 1309687"/>
                <a:gd name="connsiteX64" fmla="*/ 271463 w 1562100"/>
                <a:gd name="connsiteY64" fmla="*/ 400050 h 1309687"/>
                <a:gd name="connsiteX65" fmla="*/ 278606 w 1562100"/>
                <a:gd name="connsiteY65" fmla="*/ 419100 h 1309687"/>
                <a:gd name="connsiteX66" fmla="*/ 257175 w 1562100"/>
                <a:gd name="connsiteY66" fmla="*/ 454818 h 1309687"/>
                <a:gd name="connsiteX67" fmla="*/ 221456 w 1562100"/>
                <a:gd name="connsiteY67" fmla="*/ 464343 h 1309687"/>
                <a:gd name="connsiteX68" fmla="*/ 221456 w 1562100"/>
                <a:gd name="connsiteY68" fmla="*/ 504825 h 1309687"/>
                <a:gd name="connsiteX69" fmla="*/ 254794 w 1562100"/>
                <a:gd name="connsiteY69" fmla="*/ 542925 h 1309687"/>
                <a:gd name="connsiteX70" fmla="*/ 226219 w 1562100"/>
                <a:gd name="connsiteY70" fmla="*/ 607218 h 1309687"/>
                <a:gd name="connsiteX71" fmla="*/ 180975 w 1562100"/>
                <a:gd name="connsiteY71" fmla="*/ 635793 h 1309687"/>
                <a:gd name="connsiteX72" fmla="*/ 183356 w 1562100"/>
                <a:gd name="connsiteY72" fmla="*/ 652462 h 1309687"/>
                <a:gd name="connsiteX73" fmla="*/ 204788 w 1562100"/>
                <a:gd name="connsiteY73" fmla="*/ 661987 h 1309687"/>
                <a:gd name="connsiteX74" fmla="*/ 219075 w 1562100"/>
                <a:gd name="connsiteY74" fmla="*/ 671512 h 1309687"/>
                <a:gd name="connsiteX75" fmla="*/ 223838 w 1562100"/>
                <a:gd name="connsiteY75" fmla="*/ 690562 h 1309687"/>
                <a:gd name="connsiteX76" fmla="*/ 195263 w 1562100"/>
                <a:gd name="connsiteY76" fmla="*/ 716756 h 1309687"/>
                <a:gd name="connsiteX77" fmla="*/ 123825 w 1562100"/>
                <a:gd name="connsiteY77" fmla="*/ 762000 h 1309687"/>
                <a:gd name="connsiteX78" fmla="*/ 123825 w 1562100"/>
                <a:gd name="connsiteY78" fmla="*/ 797718 h 1309687"/>
                <a:gd name="connsiteX79" fmla="*/ 135731 w 1562100"/>
                <a:gd name="connsiteY79" fmla="*/ 828675 h 1309687"/>
                <a:gd name="connsiteX80" fmla="*/ 123825 w 1562100"/>
                <a:gd name="connsiteY80" fmla="*/ 869156 h 1309687"/>
                <a:gd name="connsiteX81" fmla="*/ 76200 w 1562100"/>
                <a:gd name="connsiteY81" fmla="*/ 864393 h 1309687"/>
                <a:gd name="connsiteX82" fmla="*/ 52388 w 1562100"/>
                <a:gd name="connsiteY82" fmla="*/ 809625 h 1309687"/>
                <a:gd name="connsiteX83" fmla="*/ 33338 w 1562100"/>
                <a:gd name="connsiteY83" fmla="*/ 802481 h 1309687"/>
                <a:gd name="connsiteX84" fmla="*/ 23813 w 1562100"/>
                <a:gd name="connsiteY84" fmla="*/ 840581 h 1309687"/>
                <a:gd name="connsiteX85" fmla="*/ 21431 w 1562100"/>
                <a:gd name="connsiteY85" fmla="*/ 850106 h 1309687"/>
                <a:gd name="connsiteX86" fmla="*/ 7144 w 1562100"/>
                <a:gd name="connsiteY86" fmla="*/ 866775 h 1309687"/>
                <a:gd name="connsiteX87" fmla="*/ 0 w 1562100"/>
                <a:gd name="connsiteY87" fmla="*/ 923925 h 1309687"/>
                <a:gd name="connsiteX88" fmla="*/ 23813 w 1562100"/>
                <a:gd name="connsiteY88" fmla="*/ 952500 h 1309687"/>
                <a:gd name="connsiteX89" fmla="*/ 16669 w 1562100"/>
                <a:gd name="connsiteY89" fmla="*/ 992981 h 1309687"/>
                <a:gd name="connsiteX90" fmla="*/ 35719 w 1562100"/>
                <a:gd name="connsiteY90" fmla="*/ 997743 h 1309687"/>
                <a:gd name="connsiteX91" fmla="*/ 69056 w 1562100"/>
                <a:gd name="connsiteY91" fmla="*/ 997743 h 1309687"/>
                <a:gd name="connsiteX92" fmla="*/ 85725 w 1562100"/>
                <a:gd name="connsiteY92" fmla="*/ 988218 h 1309687"/>
                <a:gd name="connsiteX93" fmla="*/ 135731 w 1562100"/>
                <a:gd name="connsiteY93" fmla="*/ 1045368 h 1309687"/>
                <a:gd name="connsiteX94" fmla="*/ 123825 w 1562100"/>
                <a:gd name="connsiteY94" fmla="*/ 1064418 h 1309687"/>
                <a:gd name="connsiteX95" fmla="*/ 133350 w 1562100"/>
                <a:gd name="connsiteY95" fmla="*/ 1092993 h 1309687"/>
                <a:gd name="connsiteX96" fmla="*/ 164306 w 1562100"/>
                <a:gd name="connsiteY96" fmla="*/ 1112043 h 1309687"/>
                <a:gd name="connsiteX97" fmla="*/ 190500 w 1562100"/>
                <a:gd name="connsiteY97" fmla="*/ 1121568 h 1309687"/>
                <a:gd name="connsiteX98" fmla="*/ 216694 w 1562100"/>
                <a:gd name="connsiteY98" fmla="*/ 1128712 h 1309687"/>
                <a:gd name="connsiteX99" fmla="*/ 228600 w 1562100"/>
                <a:gd name="connsiteY99" fmla="*/ 1131093 h 1309687"/>
                <a:gd name="connsiteX100" fmla="*/ 240506 w 1562100"/>
                <a:gd name="connsiteY100" fmla="*/ 1092993 h 1309687"/>
                <a:gd name="connsiteX101" fmla="*/ 269081 w 1562100"/>
                <a:gd name="connsiteY101" fmla="*/ 1097756 h 1309687"/>
                <a:gd name="connsiteX102" fmla="*/ 288131 w 1562100"/>
                <a:gd name="connsiteY102" fmla="*/ 1085850 h 1309687"/>
                <a:gd name="connsiteX103" fmla="*/ 307181 w 1562100"/>
                <a:gd name="connsiteY103" fmla="*/ 1135856 h 1309687"/>
                <a:gd name="connsiteX104" fmla="*/ 330994 w 1562100"/>
                <a:gd name="connsiteY104" fmla="*/ 1150143 h 1309687"/>
                <a:gd name="connsiteX105" fmla="*/ 340519 w 1562100"/>
                <a:gd name="connsiteY105" fmla="*/ 1178718 h 1309687"/>
                <a:gd name="connsiteX106" fmla="*/ 357188 w 1562100"/>
                <a:gd name="connsiteY106" fmla="*/ 1188243 h 1309687"/>
                <a:gd name="connsiteX107" fmla="*/ 364331 w 1562100"/>
                <a:gd name="connsiteY107" fmla="*/ 1219200 h 1309687"/>
                <a:gd name="connsiteX108" fmla="*/ 335756 w 1562100"/>
                <a:gd name="connsiteY108" fmla="*/ 1245393 h 1309687"/>
                <a:gd name="connsiteX109" fmla="*/ 309563 w 1562100"/>
                <a:gd name="connsiteY109" fmla="*/ 1262062 h 1309687"/>
                <a:gd name="connsiteX110" fmla="*/ 297656 w 1562100"/>
                <a:gd name="connsiteY110" fmla="*/ 1285875 h 1309687"/>
                <a:gd name="connsiteX111" fmla="*/ 302419 w 1562100"/>
                <a:gd name="connsiteY111" fmla="*/ 1309687 h 1309687"/>
                <a:gd name="connsiteX112" fmla="*/ 342900 w 1562100"/>
                <a:gd name="connsiteY112" fmla="*/ 1309687 h 1309687"/>
                <a:gd name="connsiteX113" fmla="*/ 390525 w 1562100"/>
                <a:gd name="connsiteY113" fmla="*/ 1304925 h 1309687"/>
                <a:gd name="connsiteX114" fmla="*/ 428625 w 1562100"/>
                <a:gd name="connsiteY114" fmla="*/ 1295400 h 1309687"/>
                <a:gd name="connsiteX115" fmla="*/ 454819 w 1562100"/>
                <a:gd name="connsiteY115" fmla="*/ 1302543 h 1309687"/>
                <a:gd name="connsiteX116" fmla="*/ 473869 w 1562100"/>
                <a:gd name="connsiteY116" fmla="*/ 1281112 h 1309687"/>
                <a:gd name="connsiteX117" fmla="*/ 492919 w 1562100"/>
                <a:gd name="connsiteY117" fmla="*/ 1281112 h 1309687"/>
                <a:gd name="connsiteX118" fmla="*/ 507206 w 1562100"/>
                <a:gd name="connsiteY118" fmla="*/ 1250156 h 1309687"/>
                <a:gd name="connsiteX119" fmla="*/ 557213 w 1562100"/>
                <a:gd name="connsiteY119" fmla="*/ 1235868 h 1309687"/>
                <a:gd name="connsiteX120" fmla="*/ 583406 w 1562100"/>
                <a:gd name="connsiteY120" fmla="*/ 1216818 h 1309687"/>
                <a:gd name="connsiteX121" fmla="*/ 590550 w 1562100"/>
                <a:gd name="connsiteY121" fmla="*/ 1178718 h 1309687"/>
                <a:gd name="connsiteX122" fmla="*/ 607219 w 1562100"/>
                <a:gd name="connsiteY122" fmla="*/ 1152525 h 1309687"/>
                <a:gd name="connsiteX123" fmla="*/ 688181 w 1562100"/>
                <a:gd name="connsiteY123" fmla="*/ 1183481 h 1309687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450056 w 1562100"/>
                <a:gd name="connsiteY54" fmla="*/ 2382 h 1309687"/>
                <a:gd name="connsiteX55" fmla="*/ 428625 w 1562100"/>
                <a:gd name="connsiteY55" fmla="*/ 0 h 1309687"/>
                <a:gd name="connsiteX56" fmla="*/ 376238 w 1562100"/>
                <a:gd name="connsiteY56" fmla="*/ 104775 h 1309687"/>
                <a:gd name="connsiteX57" fmla="*/ 314326 w 1562100"/>
                <a:gd name="connsiteY57" fmla="*/ 104774 h 1309687"/>
                <a:gd name="connsiteX58" fmla="*/ 328613 w 1562100"/>
                <a:gd name="connsiteY58" fmla="*/ 183356 h 1309687"/>
                <a:gd name="connsiteX59" fmla="*/ 292894 w 1562100"/>
                <a:gd name="connsiteY59" fmla="*/ 285750 h 1309687"/>
                <a:gd name="connsiteX60" fmla="*/ 264319 w 1562100"/>
                <a:gd name="connsiteY60" fmla="*/ 292893 h 1309687"/>
                <a:gd name="connsiteX61" fmla="*/ 261938 w 1562100"/>
                <a:gd name="connsiteY61" fmla="*/ 307181 h 1309687"/>
                <a:gd name="connsiteX62" fmla="*/ 261938 w 1562100"/>
                <a:gd name="connsiteY62" fmla="*/ 340518 h 1309687"/>
                <a:gd name="connsiteX63" fmla="*/ 228600 w 1562100"/>
                <a:gd name="connsiteY63" fmla="*/ 383381 h 1309687"/>
                <a:gd name="connsiteX64" fmla="*/ 271463 w 1562100"/>
                <a:gd name="connsiteY64" fmla="*/ 400050 h 1309687"/>
                <a:gd name="connsiteX65" fmla="*/ 278606 w 1562100"/>
                <a:gd name="connsiteY65" fmla="*/ 419100 h 1309687"/>
                <a:gd name="connsiteX66" fmla="*/ 257175 w 1562100"/>
                <a:gd name="connsiteY66" fmla="*/ 454818 h 1309687"/>
                <a:gd name="connsiteX67" fmla="*/ 221456 w 1562100"/>
                <a:gd name="connsiteY67" fmla="*/ 464343 h 1309687"/>
                <a:gd name="connsiteX68" fmla="*/ 221456 w 1562100"/>
                <a:gd name="connsiteY68" fmla="*/ 504825 h 1309687"/>
                <a:gd name="connsiteX69" fmla="*/ 254794 w 1562100"/>
                <a:gd name="connsiteY69" fmla="*/ 542925 h 1309687"/>
                <a:gd name="connsiteX70" fmla="*/ 226219 w 1562100"/>
                <a:gd name="connsiteY70" fmla="*/ 607218 h 1309687"/>
                <a:gd name="connsiteX71" fmla="*/ 180975 w 1562100"/>
                <a:gd name="connsiteY71" fmla="*/ 635793 h 1309687"/>
                <a:gd name="connsiteX72" fmla="*/ 183356 w 1562100"/>
                <a:gd name="connsiteY72" fmla="*/ 652462 h 1309687"/>
                <a:gd name="connsiteX73" fmla="*/ 204788 w 1562100"/>
                <a:gd name="connsiteY73" fmla="*/ 661987 h 1309687"/>
                <a:gd name="connsiteX74" fmla="*/ 219075 w 1562100"/>
                <a:gd name="connsiteY74" fmla="*/ 671512 h 1309687"/>
                <a:gd name="connsiteX75" fmla="*/ 223838 w 1562100"/>
                <a:gd name="connsiteY75" fmla="*/ 690562 h 1309687"/>
                <a:gd name="connsiteX76" fmla="*/ 195263 w 1562100"/>
                <a:gd name="connsiteY76" fmla="*/ 716756 h 1309687"/>
                <a:gd name="connsiteX77" fmla="*/ 123825 w 1562100"/>
                <a:gd name="connsiteY77" fmla="*/ 762000 h 1309687"/>
                <a:gd name="connsiteX78" fmla="*/ 123825 w 1562100"/>
                <a:gd name="connsiteY78" fmla="*/ 797718 h 1309687"/>
                <a:gd name="connsiteX79" fmla="*/ 135731 w 1562100"/>
                <a:gd name="connsiteY79" fmla="*/ 828675 h 1309687"/>
                <a:gd name="connsiteX80" fmla="*/ 123825 w 1562100"/>
                <a:gd name="connsiteY80" fmla="*/ 869156 h 1309687"/>
                <a:gd name="connsiteX81" fmla="*/ 76200 w 1562100"/>
                <a:gd name="connsiteY81" fmla="*/ 864393 h 1309687"/>
                <a:gd name="connsiteX82" fmla="*/ 52388 w 1562100"/>
                <a:gd name="connsiteY82" fmla="*/ 809625 h 1309687"/>
                <a:gd name="connsiteX83" fmla="*/ 33338 w 1562100"/>
                <a:gd name="connsiteY83" fmla="*/ 802481 h 1309687"/>
                <a:gd name="connsiteX84" fmla="*/ 23813 w 1562100"/>
                <a:gd name="connsiteY84" fmla="*/ 840581 h 1309687"/>
                <a:gd name="connsiteX85" fmla="*/ 21431 w 1562100"/>
                <a:gd name="connsiteY85" fmla="*/ 850106 h 1309687"/>
                <a:gd name="connsiteX86" fmla="*/ 7144 w 1562100"/>
                <a:gd name="connsiteY86" fmla="*/ 866775 h 1309687"/>
                <a:gd name="connsiteX87" fmla="*/ 0 w 1562100"/>
                <a:gd name="connsiteY87" fmla="*/ 923925 h 1309687"/>
                <a:gd name="connsiteX88" fmla="*/ 23813 w 1562100"/>
                <a:gd name="connsiteY88" fmla="*/ 952500 h 1309687"/>
                <a:gd name="connsiteX89" fmla="*/ 16669 w 1562100"/>
                <a:gd name="connsiteY89" fmla="*/ 992981 h 1309687"/>
                <a:gd name="connsiteX90" fmla="*/ 35719 w 1562100"/>
                <a:gd name="connsiteY90" fmla="*/ 997743 h 1309687"/>
                <a:gd name="connsiteX91" fmla="*/ 69056 w 1562100"/>
                <a:gd name="connsiteY91" fmla="*/ 997743 h 1309687"/>
                <a:gd name="connsiteX92" fmla="*/ 85725 w 1562100"/>
                <a:gd name="connsiteY92" fmla="*/ 988218 h 1309687"/>
                <a:gd name="connsiteX93" fmla="*/ 135731 w 1562100"/>
                <a:gd name="connsiteY93" fmla="*/ 1045368 h 1309687"/>
                <a:gd name="connsiteX94" fmla="*/ 123825 w 1562100"/>
                <a:gd name="connsiteY94" fmla="*/ 1064418 h 1309687"/>
                <a:gd name="connsiteX95" fmla="*/ 133350 w 1562100"/>
                <a:gd name="connsiteY95" fmla="*/ 1092993 h 1309687"/>
                <a:gd name="connsiteX96" fmla="*/ 164306 w 1562100"/>
                <a:gd name="connsiteY96" fmla="*/ 1112043 h 1309687"/>
                <a:gd name="connsiteX97" fmla="*/ 190500 w 1562100"/>
                <a:gd name="connsiteY97" fmla="*/ 1121568 h 1309687"/>
                <a:gd name="connsiteX98" fmla="*/ 216694 w 1562100"/>
                <a:gd name="connsiteY98" fmla="*/ 1128712 h 1309687"/>
                <a:gd name="connsiteX99" fmla="*/ 228600 w 1562100"/>
                <a:gd name="connsiteY99" fmla="*/ 1131093 h 1309687"/>
                <a:gd name="connsiteX100" fmla="*/ 240506 w 1562100"/>
                <a:gd name="connsiteY100" fmla="*/ 1092993 h 1309687"/>
                <a:gd name="connsiteX101" fmla="*/ 269081 w 1562100"/>
                <a:gd name="connsiteY101" fmla="*/ 1097756 h 1309687"/>
                <a:gd name="connsiteX102" fmla="*/ 288131 w 1562100"/>
                <a:gd name="connsiteY102" fmla="*/ 1085850 h 1309687"/>
                <a:gd name="connsiteX103" fmla="*/ 307181 w 1562100"/>
                <a:gd name="connsiteY103" fmla="*/ 1135856 h 1309687"/>
                <a:gd name="connsiteX104" fmla="*/ 330994 w 1562100"/>
                <a:gd name="connsiteY104" fmla="*/ 1150143 h 1309687"/>
                <a:gd name="connsiteX105" fmla="*/ 340519 w 1562100"/>
                <a:gd name="connsiteY105" fmla="*/ 1178718 h 1309687"/>
                <a:gd name="connsiteX106" fmla="*/ 357188 w 1562100"/>
                <a:gd name="connsiteY106" fmla="*/ 1188243 h 1309687"/>
                <a:gd name="connsiteX107" fmla="*/ 364331 w 1562100"/>
                <a:gd name="connsiteY107" fmla="*/ 1219200 h 1309687"/>
                <a:gd name="connsiteX108" fmla="*/ 335756 w 1562100"/>
                <a:gd name="connsiteY108" fmla="*/ 1245393 h 1309687"/>
                <a:gd name="connsiteX109" fmla="*/ 309563 w 1562100"/>
                <a:gd name="connsiteY109" fmla="*/ 1262062 h 1309687"/>
                <a:gd name="connsiteX110" fmla="*/ 297656 w 1562100"/>
                <a:gd name="connsiteY110" fmla="*/ 1285875 h 1309687"/>
                <a:gd name="connsiteX111" fmla="*/ 302419 w 1562100"/>
                <a:gd name="connsiteY111" fmla="*/ 1309687 h 1309687"/>
                <a:gd name="connsiteX112" fmla="*/ 342900 w 1562100"/>
                <a:gd name="connsiteY112" fmla="*/ 1309687 h 1309687"/>
                <a:gd name="connsiteX113" fmla="*/ 390525 w 1562100"/>
                <a:gd name="connsiteY113" fmla="*/ 1304925 h 1309687"/>
                <a:gd name="connsiteX114" fmla="*/ 428625 w 1562100"/>
                <a:gd name="connsiteY114" fmla="*/ 1295400 h 1309687"/>
                <a:gd name="connsiteX115" fmla="*/ 454819 w 1562100"/>
                <a:gd name="connsiteY115" fmla="*/ 1302543 h 1309687"/>
                <a:gd name="connsiteX116" fmla="*/ 473869 w 1562100"/>
                <a:gd name="connsiteY116" fmla="*/ 1281112 h 1309687"/>
                <a:gd name="connsiteX117" fmla="*/ 492919 w 1562100"/>
                <a:gd name="connsiteY117" fmla="*/ 1281112 h 1309687"/>
                <a:gd name="connsiteX118" fmla="*/ 507206 w 1562100"/>
                <a:gd name="connsiteY118" fmla="*/ 1250156 h 1309687"/>
                <a:gd name="connsiteX119" fmla="*/ 557213 w 1562100"/>
                <a:gd name="connsiteY119" fmla="*/ 1235868 h 1309687"/>
                <a:gd name="connsiteX120" fmla="*/ 583406 w 1562100"/>
                <a:gd name="connsiteY120" fmla="*/ 1216818 h 1309687"/>
                <a:gd name="connsiteX121" fmla="*/ 590550 w 1562100"/>
                <a:gd name="connsiteY121" fmla="*/ 1178718 h 1309687"/>
                <a:gd name="connsiteX122" fmla="*/ 607219 w 1562100"/>
                <a:gd name="connsiteY122" fmla="*/ 1152525 h 1309687"/>
                <a:gd name="connsiteX123" fmla="*/ 688181 w 1562100"/>
                <a:gd name="connsiteY123" fmla="*/ 1183481 h 1309687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552450 w 1562100"/>
                <a:gd name="connsiteY54" fmla="*/ 78582 h 1309687"/>
                <a:gd name="connsiteX55" fmla="*/ 450056 w 1562100"/>
                <a:gd name="connsiteY55" fmla="*/ 2382 h 1309687"/>
                <a:gd name="connsiteX56" fmla="*/ 428625 w 1562100"/>
                <a:gd name="connsiteY56" fmla="*/ 0 h 1309687"/>
                <a:gd name="connsiteX57" fmla="*/ 376238 w 1562100"/>
                <a:gd name="connsiteY57" fmla="*/ 104775 h 1309687"/>
                <a:gd name="connsiteX58" fmla="*/ 314326 w 1562100"/>
                <a:gd name="connsiteY58" fmla="*/ 104774 h 1309687"/>
                <a:gd name="connsiteX59" fmla="*/ 328613 w 1562100"/>
                <a:gd name="connsiteY59" fmla="*/ 183356 h 1309687"/>
                <a:gd name="connsiteX60" fmla="*/ 292894 w 1562100"/>
                <a:gd name="connsiteY60" fmla="*/ 285750 h 1309687"/>
                <a:gd name="connsiteX61" fmla="*/ 264319 w 1562100"/>
                <a:gd name="connsiteY61" fmla="*/ 292893 h 1309687"/>
                <a:gd name="connsiteX62" fmla="*/ 261938 w 1562100"/>
                <a:gd name="connsiteY62" fmla="*/ 307181 h 1309687"/>
                <a:gd name="connsiteX63" fmla="*/ 261938 w 1562100"/>
                <a:gd name="connsiteY63" fmla="*/ 340518 h 1309687"/>
                <a:gd name="connsiteX64" fmla="*/ 228600 w 1562100"/>
                <a:gd name="connsiteY64" fmla="*/ 383381 h 1309687"/>
                <a:gd name="connsiteX65" fmla="*/ 271463 w 1562100"/>
                <a:gd name="connsiteY65" fmla="*/ 400050 h 1309687"/>
                <a:gd name="connsiteX66" fmla="*/ 278606 w 1562100"/>
                <a:gd name="connsiteY66" fmla="*/ 419100 h 1309687"/>
                <a:gd name="connsiteX67" fmla="*/ 257175 w 1562100"/>
                <a:gd name="connsiteY67" fmla="*/ 454818 h 1309687"/>
                <a:gd name="connsiteX68" fmla="*/ 221456 w 1562100"/>
                <a:gd name="connsiteY68" fmla="*/ 464343 h 1309687"/>
                <a:gd name="connsiteX69" fmla="*/ 221456 w 1562100"/>
                <a:gd name="connsiteY69" fmla="*/ 504825 h 1309687"/>
                <a:gd name="connsiteX70" fmla="*/ 254794 w 1562100"/>
                <a:gd name="connsiteY70" fmla="*/ 542925 h 1309687"/>
                <a:gd name="connsiteX71" fmla="*/ 226219 w 1562100"/>
                <a:gd name="connsiteY71" fmla="*/ 607218 h 1309687"/>
                <a:gd name="connsiteX72" fmla="*/ 180975 w 1562100"/>
                <a:gd name="connsiteY72" fmla="*/ 635793 h 1309687"/>
                <a:gd name="connsiteX73" fmla="*/ 183356 w 1562100"/>
                <a:gd name="connsiteY73" fmla="*/ 652462 h 1309687"/>
                <a:gd name="connsiteX74" fmla="*/ 204788 w 1562100"/>
                <a:gd name="connsiteY74" fmla="*/ 661987 h 1309687"/>
                <a:gd name="connsiteX75" fmla="*/ 219075 w 1562100"/>
                <a:gd name="connsiteY75" fmla="*/ 671512 h 1309687"/>
                <a:gd name="connsiteX76" fmla="*/ 223838 w 1562100"/>
                <a:gd name="connsiteY76" fmla="*/ 690562 h 1309687"/>
                <a:gd name="connsiteX77" fmla="*/ 195263 w 1562100"/>
                <a:gd name="connsiteY77" fmla="*/ 716756 h 1309687"/>
                <a:gd name="connsiteX78" fmla="*/ 123825 w 1562100"/>
                <a:gd name="connsiteY78" fmla="*/ 762000 h 1309687"/>
                <a:gd name="connsiteX79" fmla="*/ 123825 w 1562100"/>
                <a:gd name="connsiteY79" fmla="*/ 797718 h 1309687"/>
                <a:gd name="connsiteX80" fmla="*/ 135731 w 1562100"/>
                <a:gd name="connsiteY80" fmla="*/ 828675 h 1309687"/>
                <a:gd name="connsiteX81" fmla="*/ 123825 w 1562100"/>
                <a:gd name="connsiteY81" fmla="*/ 869156 h 1309687"/>
                <a:gd name="connsiteX82" fmla="*/ 76200 w 1562100"/>
                <a:gd name="connsiteY82" fmla="*/ 864393 h 1309687"/>
                <a:gd name="connsiteX83" fmla="*/ 52388 w 1562100"/>
                <a:gd name="connsiteY83" fmla="*/ 809625 h 1309687"/>
                <a:gd name="connsiteX84" fmla="*/ 33338 w 1562100"/>
                <a:gd name="connsiteY84" fmla="*/ 802481 h 1309687"/>
                <a:gd name="connsiteX85" fmla="*/ 23813 w 1562100"/>
                <a:gd name="connsiteY85" fmla="*/ 840581 h 1309687"/>
                <a:gd name="connsiteX86" fmla="*/ 21431 w 1562100"/>
                <a:gd name="connsiteY86" fmla="*/ 850106 h 1309687"/>
                <a:gd name="connsiteX87" fmla="*/ 7144 w 1562100"/>
                <a:gd name="connsiteY87" fmla="*/ 866775 h 1309687"/>
                <a:gd name="connsiteX88" fmla="*/ 0 w 1562100"/>
                <a:gd name="connsiteY88" fmla="*/ 923925 h 1309687"/>
                <a:gd name="connsiteX89" fmla="*/ 23813 w 1562100"/>
                <a:gd name="connsiteY89" fmla="*/ 952500 h 1309687"/>
                <a:gd name="connsiteX90" fmla="*/ 16669 w 1562100"/>
                <a:gd name="connsiteY90" fmla="*/ 992981 h 1309687"/>
                <a:gd name="connsiteX91" fmla="*/ 35719 w 1562100"/>
                <a:gd name="connsiteY91" fmla="*/ 997743 h 1309687"/>
                <a:gd name="connsiteX92" fmla="*/ 69056 w 1562100"/>
                <a:gd name="connsiteY92" fmla="*/ 997743 h 1309687"/>
                <a:gd name="connsiteX93" fmla="*/ 85725 w 1562100"/>
                <a:gd name="connsiteY93" fmla="*/ 988218 h 1309687"/>
                <a:gd name="connsiteX94" fmla="*/ 135731 w 1562100"/>
                <a:gd name="connsiteY94" fmla="*/ 1045368 h 1309687"/>
                <a:gd name="connsiteX95" fmla="*/ 123825 w 1562100"/>
                <a:gd name="connsiteY95" fmla="*/ 1064418 h 1309687"/>
                <a:gd name="connsiteX96" fmla="*/ 133350 w 1562100"/>
                <a:gd name="connsiteY96" fmla="*/ 1092993 h 1309687"/>
                <a:gd name="connsiteX97" fmla="*/ 164306 w 1562100"/>
                <a:gd name="connsiteY97" fmla="*/ 1112043 h 1309687"/>
                <a:gd name="connsiteX98" fmla="*/ 190500 w 1562100"/>
                <a:gd name="connsiteY98" fmla="*/ 1121568 h 1309687"/>
                <a:gd name="connsiteX99" fmla="*/ 216694 w 1562100"/>
                <a:gd name="connsiteY99" fmla="*/ 1128712 h 1309687"/>
                <a:gd name="connsiteX100" fmla="*/ 228600 w 1562100"/>
                <a:gd name="connsiteY100" fmla="*/ 1131093 h 1309687"/>
                <a:gd name="connsiteX101" fmla="*/ 240506 w 1562100"/>
                <a:gd name="connsiteY101" fmla="*/ 1092993 h 1309687"/>
                <a:gd name="connsiteX102" fmla="*/ 269081 w 1562100"/>
                <a:gd name="connsiteY102" fmla="*/ 1097756 h 1309687"/>
                <a:gd name="connsiteX103" fmla="*/ 288131 w 1562100"/>
                <a:gd name="connsiteY103" fmla="*/ 1085850 h 1309687"/>
                <a:gd name="connsiteX104" fmla="*/ 307181 w 1562100"/>
                <a:gd name="connsiteY104" fmla="*/ 1135856 h 1309687"/>
                <a:gd name="connsiteX105" fmla="*/ 330994 w 1562100"/>
                <a:gd name="connsiteY105" fmla="*/ 1150143 h 1309687"/>
                <a:gd name="connsiteX106" fmla="*/ 340519 w 1562100"/>
                <a:gd name="connsiteY106" fmla="*/ 1178718 h 1309687"/>
                <a:gd name="connsiteX107" fmla="*/ 357188 w 1562100"/>
                <a:gd name="connsiteY107" fmla="*/ 1188243 h 1309687"/>
                <a:gd name="connsiteX108" fmla="*/ 364331 w 1562100"/>
                <a:gd name="connsiteY108" fmla="*/ 1219200 h 1309687"/>
                <a:gd name="connsiteX109" fmla="*/ 335756 w 1562100"/>
                <a:gd name="connsiteY109" fmla="*/ 1245393 h 1309687"/>
                <a:gd name="connsiteX110" fmla="*/ 309563 w 1562100"/>
                <a:gd name="connsiteY110" fmla="*/ 1262062 h 1309687"/>
                <a:gd name="connsiteX111" fmla="*/ 297656 w 1562100"/>
                <a:gd name="connsiteY111" fmla="*/ 1285875 h 1309687"/>
                <a:gd name="connsiteX112" fmla="*/ 302419 w 1562100"/>
                <a:gd name="connsiteY112" fmla="*/ 1309687 h 1309687"/>
                <a:gd name="connsiteX113" fmla="*/ 342900 w 1562100"/>
                <a:gd name="connsiteY113" fmla="*/ 1309687 h 1309687"/>
                <a:gd name="connsiteX114" fmla="*/ 390525 w 1562100"/>
                <a:gd name="connsiteY114" fmla="*/ 1304925 h 1309687"/>
                <a:gd name="connsiteX115" fmla="*/ 428625 w 1562100"/>
                <a:gd name="connsiteY115" fmla="*/ 1295400 h 1309687"/>
                <a:gd name="connsiteX116" fmla="*/ 454819 w 1562100"/>
                <a:gd name="connsiteY116" fmla="*/ 1302543 h 1309687"/>
                <a:gd name="connsiteX117" fmla="*/ 473869 w 1562100"/>
                <a:gd name="connsiteY117" fmla="*/ 1281112 h 1309687"/>
                <a:gd name="connsiteX118" fmla="*/ 492919 w 1562100"/>
                <a:gd name="connsiteY118" fmla="*/ 1281112 h 1309687"/>
                <a:gd name="connsiteX119" fmla="*/ 507206 w 1562100"/>
                <a:gd name="connsiteY119" fmla="*/ 1250156 h 1309687"/>
                <a:gd name="connsiteX120" fmla="*/ 557213 w 1562100"/>
                <a:gd name="connsiteY120" fmla="*/ 1235868 h 1309687"/>
                <a:gd name="connsiteX121" fmla="*/ 583406 w 1562100"/>
                <a:gd name="connsiteY121" fmla="*/ 1216818 h 1309687"/>
                <a:gd name="connsiteX122" fmla="*/ 590550 w 1562100"/>
                <a:gd name="connsiteY122" fmla="*/ 1178718 h 1309687"/>
                <a:gd name="connsiteX123" fmla="*/ 607219 w 1562100"/>
                <a:gd name="connsiteY123" fmla="*/ 1152525 h 1309687"/>
                <a:gd name="connsiteX124" fmla="*/ 688181 w 1562100"/>
                <a:gd name="connsiteY124" fmla="*/ 1183481 h 1309687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497681 w 1562100"/>
                <a:gd name="connsiteY54" fmla="*/ 119063 h 1309687"/>
                <a:gd name="connsiteX55" fmla="*/ 450056 w 1562100"/>
                <a:gd name="connsiteY55" fmla="*/ 2382 h 1309687"/>
                <a:gd name="connsiteX56" fmla="*/ 428625 w 1562100"/>
                <a:gd name="connsiteY56" fmla="*/ 0 h 1309687"/>
                <a:gd name="connsiteX57" fmla="*/ 376238 w 1562100"/>
                <a:gd name="connsiteY57" fmla="*/ 104775 h 1309687"/>
                <a:gd name="connsiteX58" fmla="*/ 314326 w 1562100"/>
                <a:gd name="connsiteY58" fmla="*/ 104774 h 1309687"/>
                <a:gd name="connsiteX59" fmla="*/ 328613 w 1562100"/>
                <a:gd name="connsiteY59" fmla="*/ 183356 h 1309687"/>
                <a:gd name="connsiteX60" fmla="*/ 292894 w 1562100"/>
                <a:gd name="connsiteY60" fmla="*/ 285750 h 1309687"/>
                <a:gd name="connsiteX61" fmla="*/ 264319 w 1562100"/>
                <a:gd name="connsiteY61" fmla="*/ 292893 h 1309687"/>
                <a:gd name="connsiteX62" fmla="*/ 261938 w 1562100"/>
                <a:gd name="connsiteY62" fmla="*/ 307181 h 1309687"/>
                <a:gd name="connsiteX63" fmla="*/ 261938 w 1562100"/>
                <a:gd name="connsiteY63" fmla="*/ 340518 h 1309687"/>
                <a:gd name="connsiteX64" fmla="*/ 228600 w 1562100"/>
                <a:gd name="connsiteY64" fmla="*/ 383381 h 1309687"/>
                <a:gd name="connsiteX65" fmla="*/ 271463 w 1562100"/>
                <a:gd name="connsiteY65" fmla="*/ 400050 h 1309687"/>
                <a:gd name="connsiteX66" fmla="*/ 278606 w 1562100"/>
                <a:gd name="connsiteY66" fmla="*/ 419100 h 1309687"/>
                <a:gd name="connsiteX67" fmla="*/ 257175 w 1562100"/>
                <a:gd name="connsiteY67" fmla="*/ 454818 h 1309687"/>
                <a:gd name="connsiteX68" fmla="*/ 221456 w 1562100"/>
                <a:gd name="connsiteY68" fmla="*/ 464343 h 1309687"/>
                <a:gd name="connsiteX69" fmla="*/ 221456 w 1562100"/>
                <a:gd name="connsiteY69" fmla="*/ 504825 h 1309687"/>
                <a:gd name="connsiteX70" fmla="*/ 254794 w 1562100"/>
                <a:gd name="connsiteY70" fmla="*/ 542925 h 1309687"/>
                <a:gd name="connsiteX71" fmla="*/ 226219 w 1562100"/>
                <a:gd name="connsiteY71" fmla="*/ 607218 h 1309687"/>
                <a:gd name="connsiteX72" fmla="*/ 180975 w 1562100"/>
                <a:gd name="connsiteY72" fmla="*/ 635793 h 1309687"/>
                <a:gd name="connsiteX73" fmla="*/ 183356 w 1562100"/>
                <a:gd name="connsiteY73" fmla="*/ 652462 h 1309687"/>
                <a:gd name="connsiteX74" fmla="*/ 204788 w 1562100"/>
                <a:gd name="connsiteY74" fmla="*/ 661987 h 1309687"/>
                <a:gd name="connsiteX75" fmla="*/ 219075 w 1562100"/>
                <a:gd name="connsiteY75" fmla="*/ 671512 h 1309687"/>
                <a:gd name="connsiteX76" fmla="*/ 223838 w 1562100"/>
                <a:gd name="connsiteY76" fmla="*/ 690562 h 1309687"/>
                <a:gd name="connsiteX77" fmla="*/ 195263 w 1562100"/>
                <a:gd name="connsiteY77" fmla="*/ 716756 h 1309687"/>
                <a:gd name="connsiteX78" fmla="*/ 123825 w 1562100"/>
                <a:gd name="connsiteY78" fmla="*/ 762000 h 1309687"/>
                <a:gd name="connsiteX79" fmla="*/ 123825 w 1562100"/>
                <a:gd name="connsiteY79" fmla="*/ 797718 h 1309687"/>
                <a:gd name="connsiteX80" fmla="*/ 135731 w 1562100"/>
                <a:gd name="connsiteY80" fmla="*/ 828675 h 1309687"/>
                <a:gd name="connsiteX81" fmla="*/ 123825 w 1562100"/>
                <a:gd name="connsiteY81" fmla="*/ 869156 h 1309687"/>
                <a:gd name="connsiteX82" fmla="*/ 76200 w 1562100"/>
                <a:gd name="connsiteY82" fmla="*/ 864393 h 1309687"/>
                <a:gd name="connsiteX83" fmla="*/ 52388 w 1562100"/>
                <a:gd name="connsiteY83" fmla="*/ 809625 h 1309687"/>
                <a:gd name="connsiteX84" fmla="*/ 33338 w 1562100"/>
                <a:gd name="connsiteY84" fmla="*/ 802481 h 1309687"/>
                <a:gd name="connsiteX85" fmla="*/ 23813 w 1562100"/>
                <a:gd name="connsiteY85" fmla="*/ 840581 h 1309687"/>
                <a:gd name="connsiteX86" fmla="*/ 21431 w 1562100"/>
                <a:gd name="connsiteY86" fmla="*/ 850106 h 1309687"/>
                <a:gd name="connsiteX87" fmla="*/ 7144 w 1562100"/>
                <a:gd name="connsiteY87" fmla="*/ 866775 h 1309687"/>
                <a:gd name="connsiteX88" fmla="*/ 0 w 1562100"/>
                <a:gd name="connsiteY88" fmla="*/ 923925 h 1309687"/>
                <a:gd name="connsiteX89" fmla="*/ 23813 w 1562100"/>
                <a:gd name="connsiteY89" fmla="*/ 952500 h 1309687"/>
                <a:gd name="connsiteX90" fmla="*/ 16669 w 1562100"/>
                <a:gd name="connsiteY90" fmla="*/ 992981 h 1309687"/>
                <a:gd name="connsiteX91" fmla="*/ 35719 w 1562100"/>
                <a:gd name="connsiteY91" fmla="*/ 997743 h 1309687"/>
                <a:gd name="connsiteX92" fmla="*/ 69056 w 1562100"/>
                <a:gd name="connsiteY92" fmla="*/ 997743 h 1309687"/>
                <a:gd name="connsiteX93" fmla="*/ 85725 w 1562100"/>
                <a:gd name="connsiteY93" fmla="*/ 988218 h 1309687"/>
                <a:gd name="connsiteX94" fmla="*/ 135731 w 1562100"/>
                <a:gd name="connsiteY94" fmla="*/ 1045368 h 1309687"/>
                <a:gd name="connsiteX95" fmla="*/ 123825 w 1562100"/>
                <a:gd name="connsiteY95" fmla="*/ 1064418 h 1309687"/>
                <a:gd name="connsiteX96" fmla="*/ 133350 w 1562100"/>
                <a:gd name="connsiteY96" fmla="*/ 1092993 h 1309687"/>
                <a:gd name="connsiteX97" fmla="*/ 164306 w 1562100"/>
                <a:gd name="connsiteY97" fmla="*/ 1112043 h 1309687"/>
                <a:gd name="connsiteX98" fmla="*/ 190500 w 1562100"/>
                <a:gd name="connsiteY98" fmla="*/ 1121568 h 1309687"/>
                <a:gd name="connsiteX99" fmla="*/ 216694 w 1562100"/>
                <a:gd name="connsiteY99" fmla="*/ 1128712 h 1309687"/>
                <a:gd name="connsiteX100" fmla="*/ 228600 w 1562100"/>
                <a:gd name="connsiteY100" fmla="*/ 1131093 h 1309687"/>
                <a:gd name="connsiteX101" fmla="*/ 240506 w 1562100"/>
                <a:gd name="connsiteY101" fmla="*/ 1092993 h 1309687"/>
                <a:gd name="connsiteX102" fmla="*/ 269081 w 1562100"/>
                <a:gd name="connsiteY102" fmla="*/ 1097756 h 1309687"/>
                <a:gd name="connsiteX103" fmla="*/ 288131 w 1562100"/>
                <a:gd name="connsiteY103" fmla="*/ 1085850 h 1309687"/>
                <a:gd name="connsiteX104" fmla="*/ 307181 w 1562100"/>
                <a:gd name="connsiteY104" fmla="*/ 1135856 h 1309687"/>
                <a:gd name="connsiteX105" fmla="*/ 330994 w 1562100"/>
                <a:gd name="connsiteY105" fmla="*/ 1150143 h 1309687"/>
                <a:gd name="connsiteX106" fmla="*/ 340519 w 1562100"/>
                <a:gd name="connsiteY106" fmla="*/ 1178718 h 1309687"/>
                <a:gd name="connsiteX107" fmla="*/ 357188 w 1562100"/>
                <a:gd name="connsiteY107" fmla="*/ 1188243 h 1309687"/>
                <a:gd name="connsiteX108" fmla="*/ 364331 w 1562100"/>
                <a:gd name="connsiteY108" fmla="*/ 1219200 h 1309687"/>
                <a:gd name="connsiteX109" fmla="*/ 335756 w 1562100"/>
                <a:gd name="connsiteY109" fmla="*/ 1245393 h 1309687"/>
                <a:gd name="connsiteX110" fmla="*/ 309563 w 1562100"/>
                <a:gd name="connsiteY110" fmla="*/ 1262062 h 1309687"/>
                <a:gd name="connsiteX111" fmla="*/ 297656 w 1562100"/>
                <a:gd name="connsiteY111" fmla="*/ 1285875 h 1309687"/>
                <a:gd name="connsiteX112" fmla="*/ 302419 w 1562100"/>
                <a:gd name="connsiteY112" fmla="*/ 1309687 h 1309687"/>
                <a:gd name="connsiteX113" fmla="*/ 342900 w 1562100"/>
                <a:gd name="connsiteY113" fmla="*/ 1309687 h 1309687"/>
                <a:gd name="connsiteX114" fmla="*/ 390525 w 1562100"/>
                <a:gd name="connsiteY114" fmla="*/ 1304925 h 1309687"/>
                <a:gd name="connsiteX115" fmla="*/ 428625 w 1562100"/>
                <a:gd name="connsiteY115" fmla="*/ 1295400 h 1309687"/>
                <a:gd name="connsiteX116" fmla="*/ 454819 w 1562100"/>
                <a:gd name="connsiteY116" fmla="*/ 1302543 h 1309687"/>
                <a:gd name="connsiteX117" fmla="*/ 473869 w 1562100"/>
                <a:gd name="connsiteY117" fmla="*/ 1281112 h 1309687"/>
                <a:gd name="connsiteX118" fmla="*/ 492919 w 1562100"/>
                <a:gd name="connsiteY118" fmla="*/ 1281112 h 1309687"/>
                <a:gd name="connsiteX119" fmla="*/ 507206 w 1562100"/>
                <a:gd name="connsiteY119" fmla="*/ 1250156 h 1309687"/>
                <a:gd name="connsiteX120" fmla="*/ 557213 w 1562100"/>
                <a:gd name="connsiteY120" fmla="*/ 1235868 h 1309687"/>
                <a:gd name="connsiteX121" fmla="*/ 583406 w 1562100"/>
                <a:gd name="connsiteY121" fmla="*/ 1216818 h 1309687"/>
                <a:gd name="connsiteX122" fmla="*/ 590550 w 1562100"/>
                <a:gd name="connsiteY122" fmla="*/ 1178718 h 1309687"/>
                <a:gd name="connsiteX123" fmla="*/ 607219 w 1562100"/>
                <a:gd name="connsiteY123" fmla="*/ 1152525 h 1309687"/>
                <a:gd name="connsiteX124" fmla="*/ 688181 w 1562100"/>
                <a:gd name="connsiteY124" fmla="*/ 1183481 h 1309687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500062 w 1562100"/>
                <a:gd name="connsiteY54" fmla="*/ 66676 h 1309687"/>
                <a:gd name="connsiteX55" fmla="*/ 450056 w 1562100"/>
                <a:gd name="connsiteY55" fmla="*/ 2382 h 1309687"/>
                <a:gd name="connsiteX56" fmla="*/ 428625 w 1562100"/>
                <a:gd name="connsiteY56" fmla="*/ 0 h 1309687"/>
                <a:gd name="connsiteX57" fmla="*/ 376238 w 1562100"/>
                <a:gd name="connsiteY57" fmla="*/ 104775 h 1309687"/>
                <a:gd name="connsiteX58" fmla="*/ 314326 w 1562100"/>
                <a:gd name="connsiteY58" fmla="*/ 104774 h 1309687"/>
                <a:gd name="connsiteX59" fmla="*/ 328613 w 1562100"/>
                <a:gd name="connsiteY59" fmla="*/ 183356 h 1309687"/>
                <a:gd name="connsiteX60" fmla="*/ 292894 w 1562100"/>
                <a:gd name="connsiteY60" fmla="*/ 285750 h 1309687"/>
                <a:gd name="connsiteX61" fmla="*/ 264319 w 1562100"/>
                <a:gd name="connsiteY61" fmla="*/ 292893 h 1309687"/>
                <a:gd name="connsiteX62" fmla="*/ 261938 w 1562100"/>
                <a:gd name="connsiteY62" fmla="*/ 307181 h 1309687"/>
                <a:gd name="connsiteX63" fmla="*/ 261938 w 1562100"/>
                <a:gd name="connsiteY63" fmla="*/ 340518 h 1309687"/>
                <a:gd name="connsiteX64" fmla="*/ 228600 w 1562100"/>
                <a:gd name="connsiteY64" fmla="*/ 383381 h 1309687"/>
                <a:gd name="connsiteX65" fmla="*/ 271463 w 1562100"/>
                <a:gd name="connsiteY65" fmla="*/ 400050 h 1309687"/>
                <a:gd name="connsiteX66" fmla="*/ 278606 w 1562100"/>
                <a:gd name="connsiteY66" fmla="*/ 419100 h 1309687"/>
                <a:gd name="connsiteX67" fmla="*/ 257175 w 1562100"/>
                <a:gd name="connsiteY67" fmla="*/ 454818 h 1309687"/>
                <a:gd name="connsiteX68" fmla="*/ 221456 w 1562100"/>
                <a:gd name="connsiteY68" fmla="*/ 464343 h 1309687"/>
                <a:gd name="connsiteX69" fmla="*/ 221456 w 1562100"/>
                <a:gd name="connsiteY69" fmla="*/ 504825 h 1309687"/>
                <a:gd name="connsiteX70" fmla="*/ 254794 w 1562100"/>
                <a:gd name="connsiteY70" fmla="*/ 542925 h 1309687"/>
                <a:gd name="connsiteX71" fmla="*/ 226219 w 1562100"/>
                <a:gd name="connsiteY71" fmla="*/ 607218 h 1309687"/>
                <a:gd name="connsiteX72" fmla="*/ 180975 w 1562100"/>
                <a:gd name="connsiteY72" fmla="*/ 635793 h 1309687"/>
                <a:gd name="connsiteX73" fmla="*/ 183356 w 1562100"/>
                <a:gd name="connsiteY73" fmla="*/ 652462 h 1309687"/>
                <a:gd name="connsiteX74" fmla="*/ 204788 w 1562100"/>
                <a:gd name="connsiteY74" fmla="*/ 661987 h 1309687"/>
                <a:gd name="connsiteX75" fmla="*/ 219075 w 1562100"/>
                <a:gd name="connsiteY75" fmla="*/ 671512 h 1309687"/>
                <a:gd name="connsiteX76" fmla="*/ 223838 w 1562100"/>
                <a:gd name="connsiteY76" fmla="*/ 690562 h 1309687"/>
                <a:gd name="connsiteX77" fmla="*/ 195263 w 1562100"/>
                <a:gd name="connsiteY77" fmla="*/ 716756 h 1309687"/>
                <a:gd name="connsiteX78" fmla="*/ 123825 w 1562100"/>
                <a:gd name="connsiteY78" fmla="*/ 762000 h 1309687"/>
                <a:gd name="connsiteX79" fmla="*/ 123825 w 1562100"/>
                <a:gd name="connsiteY79" fmla="*/ 797718 h 1309687"/>
                <a:gd name="connsiteX80" fmla="*/ 135731 w 1562100"/>
                <a:gd name="connsiteY80" fmla="*/ 828675 h 1309687"/>
                <a:gd name="connsiteX81" fmla="*/ 123825 w 1562100"/>
                <a:gd name="connsiteY81" fmla="*/ 869156 h 1309687"/>
                <a:gd name="connsiteX82" fmla="*/ 76200 w 1562100"/>
                <a:gd name="connsiteY82" fmla="*/ 864393 h 1309687"/>
                <a:gd name="connsiteX83" fmla="*/ 52388 w 1562100"/>
                <a:gd name="connsiteY83" fmla="*/ 809625 h 1309687"/>
                <a:gd name="connsiteX84" fmla="*/ 33338 w 1562100"/>
                <a:gd name="connsiteY84" fmla="*/ 802481 h 1309687"/>
                <a:gd name="connsiteX85" fmla="*/ 23813 w 1562100"/>
                <a:gd name="connsiteY85" fmla="*/ 840581 h 1309687"/>
                <a:gd name="connsiteX86" fmla="*/ 21431 w 1562100"/>
                <a:gd name="connsiteY86" fmla="*/ 850106 h 1309687"/>
                <a:gd name="connsiteX87" fmla="*/ 7144 w 1562100"/>
                <a:gd name="connsiteY87" fmla="*/ 866775 h 1309687"/>
                <a:gd name="connsiteX88" fmla="*/ 0 w 1562100"/>
                <a:gd name="connsiteY88" fmla="*/ 923925 h 1309687"/>
                <a:gd name="connsiteX89" fmla="*/ 23813 w 1562100"/>
                <a:gd name="connsiteY89" fmla="*/ 952500 h 1309687"/>
                <a:gd name="connsiteX90" fmla="*/ 16669 w 1562100"/>
                <a:gd name="connsiteY90" fmla="*/ 992981 h 1309687"/>
                <a:gd name="connsiteX91" fmla="*/ 35719 w 1562100"/>
                <a:gd name="connsiteY91" fmla="*/ 997743 h 1309687"/>
                <a:gd name="connsiteX92" fmla="*/ 69056 w 1562100"/>
                <a:gd name="connsiteY92" fmla="*/ 997743 h 1309687"/>
                <a:gd name="connsiteX93" fmla="*/ 85725 w 1562100"/>
                <a:gd name="connsiteY93" fmla="*/ 988218 h 1309687"/>
                <a:gd name="connsiteX94" fmla="*/ 135731 w 1562100"/>
                <a:gd name="connsiteY94" fmla="*/ 1045368 h 1309687"/>
                <a:gd name="connsiteX95" fmla="*/ 123825 w 1562100"/>
                <a:gd name="connsiteY95" fmla="*/ 1064418 h 1309687"/>
                <a:gd name="connsiteX96" fmla="*/ 133350 w 1562100"/>
                <a:gd name="connsiteY96" fmla="*/ 1092993 h 1309687"/>
                <a:gd name="connsiteX97" fmla="*/ 164306 w 1562100"/>
                <a:gd name="connsiteY97" fmla="*/ 1112043 h 1309687"/>
                <a:gd name="connsiteX98" fmla="*/ 190500 w 1562100"/>
                <a:gd name="connsiteY98" fmla="*/ 1121568 h 1309687"/>
                <a:gd name="connsiteX99" fmla="*/ 216694 w 1562100"/>
                <a:gd name="connsiteY99" fmla="*/ 1128712 h 1309687"/>
                <a:gd name="connsiteX100" fmla="*/ 228600 w 1562100"/>
                <a:gd name="connsiteY100" fmla="*/ 1131093 h 1309687"/>
                <a:gd name="connsiteX101" fmla="*/ 240506 w 1562100"/>
                <a:gd name="connsiteY101" fmla="*/ 1092993 h 1309687"/>
                <a:gd name="connsiteX102" fmla="*/ 269081 w 1562100"/>
                <a:gd name="connsiteY102" fmla="*/ 1097756 h 1309687"/>
                <a:gd name="connsiteX103" fmla="*/ 288131 w 1562100"/>
                <a:gd name="connsiteY103" fmla="*/ 1085850 h 1309687"/>
                <a:gd name="connsiteX104" fmla="*/ 307181 w 1562100"/>
                <a:gd name="connsiteY104" fmla="*/ 1135856 h 1309687"/>
                <a:gd name="connsiteX105" fmla="*/ 330994 w 1562100"/>
                <a:gd name="connsiteY105" fmla="*/ 1150143 h 1309687"/>
                <a:gd name="connsiteX106" fmla="*/ 340519 w 1562100"/>
                <a:gd name="connsiteY106" fmla="*/ 1178718 h 1309687"/>
                <a:gd name="connsiteX107" fmla="*/ 357188 w 1562100"/>
                <a:gd name="connsiteY107" fmla="*/ 1188243 h 1309687"/>
                <a:gd name="connsiteX108" fmla="*/ 364331 w 1562100"/>
                <a:gd name="connsiteY108" fmla="*/ 1219200 h 1309687"/>
                <a:gd name="connsiteX109" fmla="*/ 335756 w 1562100"/>
                <a:gd name="connsiteY109" fmla="*/ 1245393 h 1309687"/>
                <a:gd name="connsiteX110" fmla="*/ 309563 w 1562100"/>
                <a:gd name="connsiteY110" fmla="*/ 1262062 h 1309687"/>
                <a:gd name="connsiteX111" fmla="*/ 297656 w 1562100"/>
                <a:gd name="connsiteY111" fmla="*/ 1285875 h 1309687"/>
                <a:gd name="connsiteX112" fmla="*/ 302419 w 1562100"/>
                <a:gd name="connsiteY112" fmla="*/ 1309687 h 1309687"/>
                <a:gd name="connsiteX113" fmla="*/ 342900 w 1562100"/>
                <a:gd name="connsiteY113" fmla="*/ 1309687 h 1309687"/>
                <a:gd name="connsiteX114" fmla="*/ 390525 w 1562100"/>
                <a:gd name="connsiteY114" fmla="*/ 1304925 h 1309687"/>
                <a:gd name="connsiteX115" fmla="*/ 428625 w 1562100"/>
                <a:gd name="connsiteY115" fmla="*/ 1295400 h 1309687"/>
                <a:gd name="connsiteX116" fmla="*/ 454819 w 1562100"/>
                <a:gd name="connsiteY116" fmla="*/ 1302543 h 1309687"/>
                <a:gd name="connsiteX117" fmla="*/ 473869 w 1562100"/>
                <a:gd name="connsiteY117" fmla="*/ 1281112 h 1309687"/>
                <a:gd name="connsiteX118" fmla="*/ 492919 w 1562100"/>
                <a:gd name="connsiteY118" fmla="*/ 1281112 h 1309687"/>
                <a:gd name="connsiteX119" fmla="*/ 507206 w 1562100"/>
                <a:gd name="connsiteY119" fmla="*/ 1250156 h 1309687"/>
                <a:gd name="connsiteX120" fmla="*/ 557213 w 1562100"/>
                <a:gd name="connsiteY120" fmla="*/ 1235868 h 1309687"/>
                <a:gd name="connsiteX121" fmla="*/ 583406 w 1562100"/>
                <a:gd name="connsiteY121" fmla="*/ 1216818 h 1309687"/>
                <a:gd name="connsiteX122" fmla="*/ 590550 w 1562100"/>
                <a:gd name="connsiteY122" fmla="*/ 1178718 h 1309687"/>
                <a:gd name="connsiteX123" fmla="*/ 607219 w 1562100"/>
                <a:gd name="connsiteY123" fmla="*/ 1152525 h 1309687"/>
                <a:gd name="connsiteX124" fmla="*/ 688181 w 1562100"/>
                <a:gd name="connsiteY124" fmla="*/ 1183481 h 1309687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602456 w 1562100"/>
                <a:gd name="connsiteY54" fmla="*/ 133351 h 1309687"/>
                <a:gd name="connsiteX55" fmla="*/ 500062 w 1562100"/>
                <a:gd name="connsiteY55" fmla="*/ 66676 h 1309687"/>
                <a:gd name="connsiteX56" fmla="*/ 450056 w 1562100"/>
                <a:gd name="connsiteY56" fmla="*/ 2382 h 1309687"/>
                <a:gd name="connsiteX57" fmla="*/ 428625 w 1562100"/>
                <a:gd name="connsiteY57" fmla="*/ 0 h 1309687"/>
                <a:gd name="connsiteX58" fmla="*/ 376238 w 1562100"/>
                <a:gd name="connsiteY58" fmla="*/ 104775 h 1309687"/>
                <a:gd name="connsiteX59" fmla="*/ 314326 w 1562100"/>
                <a:gd name="connsiteY59" fmla="*/ 104774 h 1309687"/>
                <a:gd name="connsiteX60" fmla="*/ 328613 w 1562100"/>
                <a:gd name="connsiteY60" fmla="*/ 183356 h 1309687"/>
                <a:gd name="connsiteX61" fmla="*/ 292894 w 1562100"/>
                <a:gd name="connsiteY61" fmla="*/ 285750 h 1309687"/>
                <a:gd name="connsiteX62" fmla="*/ 264319 w 1562100"/>
                <a:gd name="connsiteY62" fmla="*/ 292893 h 1309687"/>
                <a:gd name="connsiteX63" fmla="*/ 261938 w 1562100"/>
                <a:gd name="connsiteY63" fmla="*/ 307181 h 1309687"/>
                <a:gd name="connsiteX64" fmla="*/ 261938 w 1562100"/>
                <a:gd name="connsiteY64" fmla="*/ 340518 h 1309687"/>
                <a:gd name="connsiteX65" fmla="*/ 228600 w 1562100"/>
                <a:gd name="connsiteY65" fmla="*/ 383381 h 1309687"/>
                <a:gd name="connsiteX66" fmla="*/ 271463 w 1562100"/>
                <a:gd name="connsiteY66" fmla="*/ 400050 h 1309687"/>
                <a:gd name="connsiteX67" fmla="*/ 278606 w 1562100"/>
                <a:gd name="connsiteY67" fmla="*/ 419100 h 1309687"/>
                <a:gd name="connsiteX68" fmla="*/ 257175 w 1562100"/>
                <a:gd name="connsiteY68" fmla="*/ 454818 h 1309687"/>
                <a:gd name="connsiteX69" fmla="*/ 221456 w 1562100"/>
                <a:gd name="connsiteY69" fmla="*/ 464343 h 1309687"/>
                <a:gd name="connsiteX70" fmla="*/ 221456 w 1562100"/>
                <a:gd name="connsiteY70" fmla="*/ 504825 h 1309687"/>
                <a:gd name="connsiteX71" fmla="*/ 254794 w 1562100"/>
                <a:gd name="connsiteY71" fmla="*/ 542925 h 1309687"/>
                <a:gd name="connsiteX72" fmla="*/ 226219 w 1562100"/>
                <a:gd name="connsiteY72" fmla="*/ 607218 h 1309687"/>
                <a:gd name="connsiteX73" fmla="*/ 180975 w 1562100"/>
                <a:gd name="connsiteY73" fmla="*/ 635793 h 1309687"/>
                <a:gd name="connsiteX74" fmla="*/ 183356 w 1562100"/>
                <a:gd name="connsiteY74" fmla="*/ 652462 h 1309687"/>
                <a:gd name="connsiteX75" fmla="*/ 204788 w 1562100"/>
                <a:gd name="connsiteY75" fmla="*/ 661987 h 1309687"/>
                <a:gd name="connsiteX76" fmla="*/ 219075 w 1562100"/>
                <a:gd name="connsiteY76" fmla="*/ 671512 h 1309687"/>
                <a:gd name="connsiteX77" fmla="*/ 223838 w 1562100"/>
                <a:gd name="connsiteY77" fmla="*/ 690562 h 1309687"/>
                <a:gd name="connsiteX78" fmla="*/ 195263 w 1562100"/>
                <a:gd name="connsiteY78" fmla="*/ 716756 h 1309687"/>
                <a:gd name="connsiteX79" fmla="*/ 123825 w 1562100"/>
                <a:gd name="connsiteY79" fmla="*/ 762000 h 1309687"/>
                <a:gd name="connsiteX80" fmla="*/ 123825 w 1562100"/>
                <a:gd name="connsiteY80" fmla="*/ 797718 h 1309687"/>
                <a:gd name="connsiteX81" fmla="*/ 135731 w 1562100"/>
                <a:gd name="connsiteY81" fmla="*/ 828675 h 1309687"/>
                <a:gd name="connsiteX82" fmla="*/ 123825 w 1562100"/>
                <a:gd name="connsiteY82" fmla="*/ 869156 h 1309687"/>
                <a:gd name="connsiteX83" fmla="*/ 76200 w 1562100"/>
                <a:gd name="connsiteY83" fmla="*/ 864393 h 1309687"/>
                <a:gd name="connsiteX84" fmla="*/ 52388 w 1562100"/>
                <a:gd name="connsiteY84" fmla="*/ 809625 h 1309687"/>
                <a:gd name="connsiteX85" fmla="*/ 33338 w 1562100"/>
                <a:gd name="connsiteY85" fmla="*/ 802481 h 1309687"/>
                <a:gd name="connsiteX86" fmla="*/ 23813 w 1562100"/>
                <a:gd name="connsiteY86" fmla="*/ 840581 h 1309687"/>
                <a:gd name="connsiteX87" fmla="*/ 21431 w 1562100"/>
                <a:gd name="connsiteY87" fmla="*/ 850106 h 1309687"/>
                <a:gd name="connsiteX88" fmla="*/ 7144 w 1562100"/>
                <a:gd name="connsiteY88" fmla="*/ 866775 h 1309687"/>
                <a:gd name="connsiteX89" fmla="*/ 0 w 1562100"/>
                <a:gd name="connsiteY89" fmla="*/ 923925 h 1309687"/>
                <a:gd name="connsiteX90" fmla="*/ 23813 w 1562100"/>
                <a:gd name="connsiteY90" fmla="*/ 952500 h 1309687"/>
                <a:gd name="connsiteX91" fmla="*/ 16669 w 1562100"/>
                <a:gd name="connsiteY91" fmla="*/ 992981 h 1309687"/>
                <a:gd name="connsiteX92" fmla="*/ 35719 w 1562100"/>
                <a:gd name="connsiteY92" fmla="*/ 997743 h 1309687"/>
                <a:gd name="connsiteX93" fmla="*/ 69056 w 1562100"/>
                <a:gd name="connsiteY93" fmla="*/ 997743 h 1309687"/>
                <a:gd name="connsiteX94" fmla="*/ 85725 w 1562100"/>
                <a:gd name="connsiteY94" fmla="*/ 988218 h 1309687"/>
                <a:gd name="connsiteX95" fmla="*/ 135731 w 1562100"/>
                <a:gd name="connsiteY95" fmla="*/ 1045368 h 1309687"/>
                <a:gd name="connsiteX96" fmla="*/ 123825 w 1562100"/>
                <a:gd name="connsiteY96" fmla="*/ 1064418 h 1309687"/>
                <a:gd name="connsiteX97" fmla="*/ 133350 w 1562100"/>
                <a:gd name="connsiteY97" fmla="*/ 1092993 h 1309687"/>
                <a:gd name="connsiteX98" fmla="*/ 164306 w 1562100"/>
                <a:gd name="connsiteY98" fmla="*/ 1112043 h 1309687"/>
                <a:gd name="connsiteX99" fmla="*/ 190500 w 1562100"/>
                <a:gd name="connsiteY99" fmla="*/ 1121568 h 1309687"/>
                <a:gd name="connsiteX100" fmla="*/ 216694 w 1562100"/>
                <a:gd name="connsiteY100" fmla="*/ 1128712 h 1309687"/>
                <a:gd name="connsiteX101" fmla="*/ 228600 w 1562100"/>
                <a:gd name="connsiteY101" fmla="*/ 1131093 h 1309687"/>
                <a:gd name="connsiteX102" fmla="*/ 240506 w 1562100"/>
                <a:gd name="connsiteY102" fmla="*/ 1092993 h 1309687"/>
                <a:gd name="connsiteX103" fmla="*/ 269081 w 1562100"/>
                <a:gd name="connsiteY103" fmla="*/ 1097756 h 1309687"/>
                <a:gd name="connsiteX104" fmla="*/ 288131 w 1562100"/>
                <a:gd name="connsiteY104" fmla="*/ 1085850 h 1309687"/>
                <a:gd name="connsiteX105" fmla="*/ 307181 w 1562100"/>
                <a:gd name="connsiteY105" fmla="*/ 1135856 h 1309687"/>
                <a:gd name="connsiteX106" fmla="*/ 330994 w 1562100"/>
                <a:gd name="connsiteY106" fmla="*/ 1150143 h 1309687"/>
                <a:gd name="connsiteX107" fmla="*/ 340519 w 1562100"/>
                <a:gd name="connsiteY107" fmla="*/ 1178718 h 1309687"/>
                <a:gd name="connsiteX108" fmla="*/ 357188 w 1562100"/>
                <a:gd name="connsiteY108" fmla="*/ 1188243 h 1309687"/>
                <a:gd name="connsiteX109" fmla="*/ 364331 w 1562100"/>
                <a:gd name="connsiteY109" fmla="*/ 1219200 h 1309687"/>
                <a:gd name="connsiteX110" fmla="*/ 335756 w 1562100"/>
                <a:gd name="connsiteY110" fmla="*/ 1245393 h 1309687"/>
                <a:gd name="connsiteX111" fmla="*/ 309563 w 1562100"/>
                <a:gd name="connsiteY111" fmla="*/ 1262062 h 1309687"/>
                <a:gd name="connsiteX112" fmla="*/ 297656 w 1562100"/>
                <a:gd name="connsiteY112" fmla="*/ 1285875 h 1309687"/>
                <a:gd name="connsiteX113" fmla="*/ 302419 w 1562100"/>
                <a:gd name="connsiteY113" fmla="*/ 1309687 h 1309687"/>
                <a:gd name="connsiteX114" fmla="*/ 342900 w 1562100"/>
                <a:gd name="connsiteY114" fmla="*/ 1309687 h 1309687"/>
                <a:gd name="connsiteX115" fmla="*/ 390525 w 1562100"/>
                <a:gd name="connsiteY115" fmla="*/ 1304925 h 1309687"/>
                <a:gd name="connsiteX116" fmla="*/ 428625 w 1562100"/>
                <a:gd name="connsiteY116" fmla="*/ 1295400 h 1309687"/>
                <a:gd name="connsiteX117" fmla="*/ 454819 w 1562100"/>
                <a:gd name="connsiteY117" fmla="*/ 1302543 h 1309687"/>
                <a:gd name="connsiteX118" fmla="*/ 473869 w 1562100"/>
                <a:gd name="connsiteY118" fmla="*/ 1281112 h 1309687"/>
                <a:gd name="connsiteX119" fmla="*/ 492919 w 1562100"/>
                <a:gd name="connsiteY119" fmla="*/ 1281112 h 1309687"/>
                <a:gd name="connsiteX120" fmla="*/ 507206 w 1562100"/>
                <a:gd name="connsiteY120" fmla="*/ 1250156 h 1309687"/>
                <a:gd name="connsiteX121" fmla="*/ 557213 w 1562100"/>
                <a:gd name="connsiteY121" fmla="*/ 1235868 h 1309687"/>
                <a:gd name="connsiteX122" fmla="*/ 583406 w 1562100"/>
                <a:gd name="connsiteY122" fmla="*/ 1216818 h 1309687"/>
                <a:gd name="connsiteX123" fmla="*/ 590550 w 1562100"/>
                <a:gd name="connsiteY123" fmla="*/ 1178718 h 1309687"/>
                <a:gd name="connsiteX124" fmla="*/ 607219 w 1562100"/>
                <a:gd name="connsiteY124" fmla="*/ 1152525 h 1309687"/>
                <a:gd name="connsiteX125" fmla="*/ 688181 w 1562100"/>
                <a:gd name="connsiteY125" fmla="*/ 1183481 h 1309687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602456 w 1562100"/>
                <a:gd name="connsiteY54" fmla="*/ 133351 h 1309687"/>
                <a:gd name="connsiteX55" fmla="*/ 628650 w 1562100"/>
                <a:gd name="connsiteY55" fmla="*/ 88107 h 1309687"/>
                <a:gd name="connsiteX56" fmla="*/ 500062 w 1562100"/>
                <a:gd name="connsiteY56" fmla="*/ 66676 h 1309687"/>
                <a:gd name="connsiteX57" fmla="*/ 450056 w 1562100"/>
                <a:gd name="connsiteY57" fmla="*/ 2382 h 1309687"/>
                <a:gd name="connsiteX58" fmla="*/ 428625 w 1562100"/>
                <a:gd name="connsiteY58" fmla="*/ 0 h 1309687"/>
                <a:gd name="connsiteX59" fmla="*/ 376238 w 1562100"/>
                <a:gd name="connsiteY59" fmla="*/ 104775 h 1309687"/>
                <a:gd name="connsiteX60" fmla="*/ 314326 w 1562100"/>
                <a:gd name="connsiteY60" fmla="*/ 104774 h 1309687"/>
                <a:gd name="connsiteX61" fmla="*/ 328613 w 1562100"/>
                <a:gd name="connsiteY61" fmla="*/ 183356 h 1309687"/>
                <a:gd name="connsiteX62" fmla="*/ 292894 w 1562100"/>
                <a:gd name="connsiteY62" fmla="*/ 285750 h 1309687"/>
                <a:gd name="connsiteX63" fmla="*/ 264319 w 1562100"/>
                <a:gd name="connsiteY63" fmla="*/ 292893 h 1309687"/>
                <a:gd name="connsiteX64" fmla="*/ 261938 w 1562100"/>
                <a:gd name="connsiteY64" fmla="*/ 307181 h 1309687"/>
                <a:gd name="connsiteX65" fmla="*/ 261938 w 1562100"/>
                <a:gd name="connsiteY65" fmla="*/ 340518 h 1309687"/>
                <a:gd name="connsiteX66" fmla="*/ 228600 w 1562100"/>
                <a:gd name="connsiteY66" fmla="*/ 383381 h 1309687"/>
                <a:gd name="connsiteX67" fmla="*/ 271463 w 1562100"/>
                <a:gd name="connsiteY67" fmla="*/ 400050 h 1309687"/>
                <a:gd name="connsiteX68" fmla="*/ 278606 w 1562100"/>
                <a:gd name="connsiteY68" fmla="*/ 419100 h 1309687"/>
                <a:gd name="connsiteX69" fmla="*/ 257175 w 1562100"/>
                <a:gd name="connsiteY69" fmla="*/ 454818 h 1309687"/>
                <a:gd name="connsiteX70" fmla="*/ 221456 w 1562100"/>
                <a:gd name="connsiteY70" fmla="*/ 464343 h 1309687"/>
                <a:gd name="connsiteX71" fmla="*/ 221456 w 1562100"/>
                <a:gd name="connsiteY71" fmla="*/ 504825 h 1309687"/>
                <a:gd name="connsiteX72" fmla="*/ 254794 w 1562100"/>
                <a:gd name="connsiteY72" fmla="*/ 542925 h 1309687"/>
                <a:gd name="connsiteX73" fmla="*/ 226219 w 1562100"/>
                <a:gd name="connsiteY73" fmla="*/ 607218 h 1309687"/>
                <a:gd name="connsiteX74" fmla="*/ 180975 w 1562100"/>
                <a:gd name="connsiteY74" fmla="*/ 635793 h 1309687"/>
                <a:gd name="connsiteX75" fmla="*/ 183356 w 1562100"/>
                <a:gd name="connsiteY75" fmla="*/ 652462 h 1309687"/>
                <a:gd name="connsiteX76" fmla="*/ 204788 w 1562100"/>
                <a:gd name="connsiteY76" fmla="*/ 661987 h 1309687"/>
                <a:gd name="connsiteX77" fmla="*/ 219075 w 1562100"/>
                <a:gd name="connsiteY77" fmla="*/ 671512 h 1309687"/>
                <a:gd name="connsiteX78" fmla="*/ 223838 w 1562100"/>
                <a:gd name="connsiteY78" fmla="*/ 690562 h 1309687"/>
                <a:gd name="connsiteX79" fmla="*/ 195263 w 1562100"/>
                <a:gd name="connsiteY79" fmla="*/ 716756 h 1309687"/>
                <a:gd name="connsiteX80" fmla="*/ 123825 w 1562100"/>
                <a:gd name="connsiteY80" fmla="*/ 762000 h 1309687"/>
                <a:gd name="connsiteX81" fmla="*/ 123825 w 1562100"/>
                <a:gd name="connsiteY81" fmla="*/ 797718 h 1309687"/>
                <a:gd name="connsiteX82" fmla="*/ 135731 w 1562100"/>
                <a:gd name="connsiteY82" fmla="*/ 828675 h 1309687"/>
                <a:gd name="connsiteX83" fmla="*/ 123825 w 1562100"/>
                <a:gd name="connsiteY83" fmla="*/ 869156 h 1309687"/>
                <a:gd name="connsiteX84" fmla="*/ 76200 w 1562100"/>
                <a:gd name="connsiteY84" fmla="*/ 864393 h 1309687"/>
                <a:gd name="connsiteX85" fmla="*/ 52388 w 1562100"/>
                <a:gd name="connsiteY85" fmla="*/ 809625 h 1309687"/>
                <a:gd name="connsiteX86" fmla="*/ 33338 w 1562100"/>
                <a:gd name="connsiteY86" fmla="*/ 802481 h 1309687"/>
                <a:gd name="connsiteX87" fmla="*/ 23813 w 1562100"/>
                <a:gd name="connsiteY87" fmla="*/ 840581 h 1309687"/>
                <a:gd name="connsiteX88" fmla="*/ 21431 w 1562100"/>
                <a:gd name="connsiteY88" fmla="*/ 850106 h 1309687"/>
                <a:gd name="connsiteX89" fmla="*/ 7144 w 1562100"/>
                <a:gd name="connsiteY89" fmla="*/ 866775 h 1309687"/>
                <a:gd name="connsiteX90" fmla="*/ 0 w 1562100"/>
                <a:gd name="connsiteY90" fmla="*/ 923925 h 1309687"/>
                <a:gd name="connsiteX91" fmla="*/ 23813 w 1562100"/>
                <a:gd name="connsiteY91" fmla="*/ 952500 h 1309687"/>
                <a:gd name="connsiteX92" fmla="*/ 16669 w 1562100"/>
                <a:gd name="connsiteY92" fmla="*/ 992981 h 1309687"/>
                <a:gd name="connsiteX93" fmla="*/ 35719 w 1562100"/>
                <a:gd name="connsiteY93" fmla="*/ 997743 h 1309687"/>
                <a:gd name="connsiteX94" fmla="*/ 69056 w 1562100"/>
                <a:gd name="connsiteY94" fmla="*/ 997743 h 1309687"/>
                <a:gd name="connsiteX95" fmla="*/ 85725 w 1562100"/>
                <a:gd name="connsiteY95" fmla="*/ 988218 h 1309687"/>
                <a:gd name="connsiteX96" fmla="*/ 135731 w 1562100"/>
                <a:gd name="connsiteY96" fmla="*/ 1045368 h 1309687"/>
                <a:gd name="connsiteX97" fmla="*/ 123825 w 1562100"/>
                <a:gd name="connsiteY97" fmla="*/ 1064418 h 1309687"/>
                <a:gd name="connsiteX98" fmla="*/ 133350 w 1562100"/>
                <a:gd name="connsiteY98" fmla="*/ 1092993 h 1309687"/>
                <a:gd name="connsiteX99" fmla="*/ 164306 w 1562100"/>
                <a:gd name="connsiteY99" fmla="*/ 1112043 h 1309687"/>
                <a:gd name="connsiteX100" fmla="*/ 190500 w 1562100"/>
                <a:gd name="connsiteY100" fmla="*/ 1121568 h 1309687"/>
                <a:gd name="connsiteX101" fmla="*/ 216694 w 1562100"/>
                <a:gd name="connsiteY101" fmla="*/ 1128712 h 1309687"/>
                <a:gd name="connsiteX102" fmla="*/ 228600 w 1562100"/>
                <a:gd name="connsiteY102" fmla="*/ 1131093 h 1309687"/>
                <a:gd name="connsiteX103" fmla="*/ 240506 w 1562100"/>
                <a:gd name="connsiteY103" fmla="*/ 1092993 h 1309687"/>
                <a:gd name="connsiteX104" fmla="*/ 269081 w 1562100"/>
                <a:gd name="connsiteY104" fmla="*/ 1097756 h 1309687"/>
                <a:gd name="connsiteX105" fmla="*/ 288131 w 1562100"/>
                <a:gd name="connsiteY105" fmla="*/ 1085850 h 1309687"/>
                <a:gd name="connsiteX106" fmla="*/ 307181 w 1562100"/>
                <a:gd name="connsiteY106" fmla="*/ 1135856 h 1309687"/>
                <a:gd name="connsiteX107" fmla="*/ 330994 w 1562100"/>
                <a:gd name="connsiteY107" fmla="*/ 1150143 h 1309687"/>
                <a:gd name="connsiteX108" fmla="*/ 340519 w 1562100"/>
                <a:gd name="connsiteY108" fmla="*/ 1178718 h 1309687"/>
                <a:gd name="connsiteX109" fmla="*/ 357188 w 1562100"/>
                <a:gd name="connsiteY109" fmla="*/ 1188243 h 1309687"/>
                <a:gd name="connsiteX110" fmla="*/ 364331 w 1562100"/>
                <a:gd name="connsiteY110" fmla="*/ 1219200 h 1309687"/>
                <a:gd name="connsiteX111" fmla="*/ 335756 w 1562100"/>
                <a:gd name="connsiteY111" fmla="*/ 1245393 h 1309687"/>
                <a:gd name="connsiteX112" fmla="*/ 309563 w 1562100"/>
                <a:gd name="connsiteY112" fmla="*/ 1262062 h 1309687"/>
                <a:gd name="connsiteX113" fmla="*/ 297656 w 1562100"/>
                <a:gd name="connsiteY113" fmla="*/ 1285875 h 1309687"/>
                <a:gd name="connsiteX114" fmla="*/ 302419 w 1562100"/>
                <a:gd name="connsiteY114" fmla="*/ 1309687 h 1309687"/>
                <a:gd name="connsiteX115" fmla="*/ 342900 w 1562100"/>
                <a:gd name="connsiteY115" fmla="*/ 1309687 h 1309687"/>
                <a:gd name="connsiteX116" fmla="*/ 390525 w 1562100"/>
                <a:gd name="connsiteY116" fmla="*/ 1304925 h 1309687"/>
                <a:gd name="connsiteX117" fmla="*/ 428625 w 1562100"/>
                <a:gd name="connsiteY117" fmla="*/ 1295400 h 1309687"/>
                <a:gd name="connsiteX118" fmla="*/ 454819 w 1562100"/>
                <a:gd name="connsiteY118" fmla="*/ 1302543 h 1309687"/>
                <a:gd name="connsiteX119" fmla="*/ 473869 w 1562100"/>
                <a:gd name="connsiteY119" fmla="*/ 1281112 h 1309687"/>
                <a:gd name="connsiteX120" fmla="*/ 492919 w 1562100"/>
                <a:gd name="connsiteY120" fmla="*/ 1281112 h 1309687"/>
                <a:gd name="connsiteX121" fmla="*/ 507206 w 1562100"/>
                <a:gd name="connsiteY121" fmla="*/ 1250156 h 1309687"/>
                <a:gd name="connsiteX122" fmla="*/ 557213 w 1562100"/>
                <a:gd name="connsiteY122" fmla="*/ 1235868 h 1309687"/>
                <a:gd name="connsiteX123" fmla="*/ 583406 w 1562100"/>
                <a:gd name="connsiteY123" fmla="*/ 1216818 h 1309687"/>
                <a:gd name="connsiteX124" fmla="*/ 590550 w 1562100"/>
                <a:gd name="connsiteY124" fmla="*/ 1178718 h 1309687"/>
                <a:gd name="connsiteX125" fmla="*/ 607219 w 1562100"/>
                <a:gd name="connsiteY125" fmla="*/ 1152525 h 1309687"/>
                <a:gd name="connsiteX126" fmla="*/ 688181 w 1562100"/>
                <a:gd name="connsiteY126" fmla="*/ 1183481 h 1309687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657225 w 1562100"/>
                <a:gd name="connsiteY54" fmla="*/ 64294 h 1309687"/>
                <a:gd name="connsiteX55" fmla="*/ 628650 w 1562100"/>
                <a:gd name="connsiteY55" fmla="*/ 88107 h 1309687"/>
                <a:gd name="connsiteX56" fmla="*/ 500062 w 1562100"/>
                <a:gd name="connsiteY56" fmla="*/ 66676 h 1309687"/>
                <a:gd name="connsiteX57" fmla="*/ 450056 w 1562100"/>
                <a:gd name="connsiteY57" fmla="*/ 2382 h 1309687"/>
                <a:gd name="connsiteX58" fmla="*/ 428625 w 1562100"/>
                <a:gd name="connsiteY58" fmla="*/ 0 h 1309687"/>
                <a:gd name="connsiteX59" fmla="*/ 376238 w 1562100"/>
                <a:gd name="connsiteY59" fmla="*/ 104775 h 1309687"/>
                <a:gd name="connsiteX60" fmla="*/ 314326 w 1562100"/>
                <a:gd name="connsiteY60" fmla="*/ 104774 h 1309687"/>
                <a:gd name="connsiteX61" fmla="*/ 328613 w 1562100"/>
                <a:gd name="connsiteY61" fmla="*/ 183356 h 1309687"/>
                <a:gd name="connsiteX62" fmla="*/ 292894 w 1562100"/>
                <a:gd name="connsiteY62" fmla="*/ 285750 h 1309687"/>
                <a:gd name="connsiteX63" fmla="*/ 264319 w 1562100"/>
                <a:gd name="connsiteY63" fmla="*/ 292893 h 1309687"/>
                <a:gd name="connsiteX64" fmla="*/ 261938 w 1562100"/>
                <a:gd name="connsiteY64" fmla="*/ 307181 h 1309687"/>
                <a:gd name="connsiteX65" fmla="*/ 261938 w 1562100"/>
                <a:gd name="connsiteY65" fmla="*/ 340518 h 1309687"/>
                <a:gd name="connsiteX66" fmla="*/ 228600 w 1562100"/>
                <a:gd name="connsiteY66" fmla="*/ 383381 h 1309687"/>
                <a:gd name="connsiteX67" fmla="*/ 271463 w 1562100"/>
                <a:gd name="connsiteY67" fmla="*/ 400050 h 1309687"/>
                <a:gd name="connsiteX68" fmla="*/ 278606 w 1562100"/>
                <a:gd name="connsiteY68" fmla="*/ 419100 h 1309687"/>
                <a:gd name="connsiteX69" fmla="*/ 257175 w 1562100"/>
                <a:gd name="connsiteY69" fmla="*/ 454818 h 1309687"/>
                <a:gd name="connsiteX70" fmla="*/ 221456 w 1562100"/>
                <a:gd name="connsiteY70" fmla="*/ 464343 h 1309687"/>
                <a:gd name="connsiteX71" fmla="*/ 221456 w 1562100"/>
                <a:gd name="connsiteY71" fmla="*/ 504825 h 1309687"/>
                <a:gd name="connsiteX72" fmla="*/ 254794 w 1562100"/>
                <a:gd name="connsiteY72" fmla="*/ 542925 h 1309687"/>
                <a:gd name="connsiteX73" fmla="*/ 226219 w 1562100"/>
                <a:gd name="connsiteY73" fmla="*/ 607218 h 1309687"/>
                <a:gd name="connsiteX74" fmla="*/ 180975 w 1562100"/>
                <a:gd name="connsiteY74" fmla="*/ 635793 h 1309687"/>
                <a:gd name="connsiteX75" fmla="*/ 183356 w 1562100"/>
                <a:gd name="connsiteY75" fmla="*/ 652462 h 1309687"/>
                <a:gd name="connsiteX76" fmla="*/ 204788 w 1562100"/>
                <a:gd name="connsiteY76" fmla="*/ 661987 h 1309687"/>
                <a:gd name="connsiteX77" fmla="*/ 219075 w 1562100"/>
                <a:gd name="connsiteY77" fmla="*/ 671512 h 1309687"/>
                <a:gd name="connsiteX78" fmla="*/ 223838 w 1562100"/>
                <a:gd name="connsiteY78" fmla="*/ 690562 h 1309687"/>
                <a:gd name="connsiteX79" fmla="*/ 195263 w 1562100"/>
                <a:gd name="connsiteY79" fmla="*/ 716756 h 1309687"/>
                <a:gd name="connsiteX80" fmla="*/ 123825 w 1562100"/>
                <a:gd name="connsiteY80" fmla="*/ 762000 h 1309687"/>
                <a:gd name="connsiteX81" fmla="*/ 123825 w 1562100"/>
                <a:gd name="connsiteY81" fmla="*/ 797718 h 1309687"/>
                <a:gd name="connsiteX82" fmla="*/ 135731 w 1562100"/>
                <a:gd name="connsiteY82" fmla="*/ 828675 h 1309687"/>
                <a:gd name="connsiteX83" fmla="*/ 123825 w 1562100"/>
                <a:gd name="connsiteY83" fmla="*/ 869156 h 1309687"/>
                <a:gd name="connsiteX84" fmla="*/ 76200 w 1562100"/>
                <a:gd name="connsiteY84" fmla="*/ 864393 h 1309687"/>
                <a:gd name="connsiteX85" fmla="*/ 52388 w 1562100"/>
                <a:gd name="connsiteY85" fmla="*/ 809625 h 1309687"/>
                <a:gd name="connsiteX86" fmla="*/ 33338 w 1562100"/>
                <a:gd name="connsiteY86" fmla="*/ 802481 h 1309687"/>
                <a:gd name="connsiteX87" fmla="*/ 23813 w 1562100"/>
                <a:gd name="connsiteY87" fmla="*/ 840581 h 1309687"/>
                <a:gd name="connsiteX88" fmla="*/ 21431 w 1562100"/>
                <a:gd name="connsiteY88" fmla="*/ 850106 h 1309687"/>
                <a:gd name="connsiteX89" fmla="*/ 7144 w 1562100"/>
                <a:gd name="connsiteY89" fmla="*/ 866775 h 1309687"/>
                <a:gd name="connsiteX90" fmla="*/ 0 w 1562100"/>
                <a:gd name="connsiteY90" fmla="*/ 923925 h 1309687"/>
                <a:gd name="connsiteX91" fmla="*/ 23813 w 1562100"/>
                <a:gd name="connsiteY91" fmla="*/ 952500 h 1309687"/>
                <a:gd name="connsiteX92" fmla="*/ 16669 w 1562100"/>
                <a:gd name="connsiteY92" fmla="*/ 992981 h 1309687"/>
                <a:gd name="connsiteX93" fmla="*/ 35719 w 1562100"/>
                <a:gd name="connsiteY93" fmla="*/ 997743 h 1309687"/>
                <a:gd name="connsiteX94" fmla="*/ 69056 w 1562100"/>
                <a:gd name="connsiteY94" fmla="*/ 997743 h 1309687"/>
                <a:gd name="connsiteX95" fmla="*/ 85725 w 1562100"/>
                <a:gd name="connsiteY95" fmla="*/ 988218 h 1309687"/>
                <a:gd name="connsiteX96" fmla="*/ 135731 w 1562100"/>
                <a:gd name="connsiteY96" fmla="*/ 1045368 h 1309687"/>
                <a:gd name="connsiteX97" fmla="*/ 123825 w 1562100"/>
                <a:gd name="connsiteY97" fmla="*/ 1064418 h 1309687"/>
                <a:gd name="connsiteX98" fmla="*/ 133350 w 1562100"/>
                <a:gd name="connsiteY98" fmla="*/ 1092993 h 1309687"/>
                <a:gd name="connsiteX99" fmla="*/ 164306 w 1562100"/>
                <a:gd name="connsiteY99" fmla="*/ 1112043 h 1309687"/>
                <a:gd name="connsiteX100" fmla="*/ 190500 w 1562100"/>
                <a:gd name="connsiteY100" fmla="*/ 1121568 h 1309687"/>
                <a:gd name="connsiteX101" fmla="*/ 216694 w 1562100"/>
                <a:gd name="connsiteY101" fmla="*/ 1128712 h 1309687"/>
                <a:gd name="connsiteX102" fmla="*/ 228600 w 1562100"/>
                <a:gd name="connsiteY102" fmla="*/ 1131093 h 1309687"/>
                <a:gd name="connsiteX103" fmla="*/ 240506 w 1562100"/>
                <a:gd name="connsiteY103" fmla="*/ 1092993 h 1309687"/>
                <a:gd name="connsiteX104" fmla="*/ 269081 w 1562100"/>
                <a:gd name="connsiteY104" fmla="*/ 1097756 h 1309687"/>
                <a:gd name="connsiteX105" fmla="*/ 288131 w 1562100"/>
                <a:gd name="connsiteY105" fmla="*/ 1085850 h 1309687"/>
                <a:gd name="connsiteX106" fmla="*/ 307181 w 1562100"/>
                <a:gd name="connsiteY106" fmla="*/ 1135856 h 1309687"/>
                <a:gd name="connsiteX107" fmla="*/ 330994 w 1562100"/>
                <a:gd name="connsiteY107" fmla="*/ 1150143 h 1309687"/>
                <a:gd name="connsiteX108" fmla="*/ 340519 w 1562100"/>
                <a:gd name="connsiteY108" fmla="*/ 1178718 h 1309687"/>
                <a:gd name="connsiteX109" fmla="*/ 357188 w 1562100"/>
                <a:gd name="connsiteY109" fmla="*/ 1188243 h 1309687"/>
                <a:gd name="connsiteX110" fmla="*/ 364331 w 1562100"/>
                <a:gd name="connsiteY110" fmla="*/ 1219200 h 1309687"/>
                <a:gd name="connsiteX111" fmla="*/ 335756 w 1562100"/>
                <a:gd name="connsiteY111" fmla="*/ 1245393 h 1309687"/>
                <a:gd name="connsiteX112" fmla="*/ 309563 w 1562100"/>
                <a:gd name="connsiteY112" fmla="*/ 1262062 h 1309687"/>
                <a:gd name="connsiteX113" fmla="*/ 297656 w 1562100"/>
                <a:gd name="connsiteY113" fmla="*/ 1285875 h 1309687"/>
                <a:gd name="connsiteX114" fmla="*/ 302419 w 1562100"/>
                <a:gd name="connsiteY114" fmla="*/ 1309687 h 1309687"/>
                <a:gd name="connsiteX115" fmla="*/ 342900 w 1562100"/>
                <a:gd name="connsiteY115" fmla="*/ 1309687 h 1309687"/>
                <a:gd name="connsiteX116" fmla="*/ 390525 w 1562100"/>
                <a:gd name="connsiteY116" fmla="*/ 1304925 h 1309687"/>
                <a:gd name="connsiteX117" fmla="*/ 428625 w 1562100"/>
                <a:gd name="connsiteY117" fmla="*/ 1295400 h 1309687"/>
                <a:gd name="connsiteX118" fmla="*/ 454819 w 1562100"/>
                <a:gd name="connsiteY118" fmla="*/ 1302543 h 1309687"/>
                <a:gd name="connsiteX119" fmla="*/ 473869 w 1562100"/>
                <a:gd name="connsiteY119" fmla="*/ 1281112 h 1309687"/>
                <a:gd name="connsiteX120" fmla="*/ 492919 w 1562100"/>
                <a:gd name="connsiteY120" fmla="*/ 1281112 h 1309687"/>
                <a:gd name="connsiteX121" fmla="*/ 507206 w 1562100"/>
                <a:gd name="connsiteY121" fmla="*/ 1250156 h 1309687"/>
                <a:gd name="connsiteX122" fmla="*/ 557213 w 1562100"/>
                <a:gd name="connsiteY122" fmla="*/ 1235868 h 1309687"/>
                <a:gd name="connsiteX123" fmla="*/ 583406 w 1562100"/>
                <a:gd name="connsiteY123" fmla="*/ 1216818 h 1309687"/>
                <a:gd name="connsiteX124" fmla="*/ 590550 w 1562100"/>
                <a:gd name="connsiteY124" fmla="*/ 1178718 h 1309687"/>
                <a:gd name="connsiteX125" fmla="*/ 607219 w 1562100"/>
                <a:gd name="connsiteY125" fmla="*/ 1152525 h 1309687"/>
                <a:gd name="connsiteX126" fmla="*/ 688181 w 1562100"/>
                <a:gd name="connsiteY126" fmla="*/ 1183481 h 1309687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671513 w 1562100"/>
                <a:gd name="connsiteY54" fmla="*/ 92869 h 1309687"/>
                <a:gd name="connsiteX55" fmla="*/ 657225 w 1562100"/>
                <a:gd name="connsiteY55" fmla="*/ 64294 h 1309687"/>
                <a:gd name="connsiteX56" fmla="*/ 628650 w 1562100"/>
                <a:gd name="connsiteY56" fmla="*/ 88107 h 1309687"/>
                <a:gd name="connsiteX57" fmla="*/ 500062 w 1562100"/>
                <a:gd name="connsiteY57" fmla="*/ 66676 h 1309687"/>
                <a:gd name="connsiteX58" fmla="*/ 450056 w 1562100"/>
                <a:gd name="connsiteY58" fmla="*/ 2382 h 1309687"/>
                <a:gd name="connsiteX59" fmla="*/ 428625 w 1562100"/>
                <a:gd name="connsiteY59" fmla="*/ 0 h 1309687"/>
                <a:gd name="connsiteX60" fmla="*/ 376238 w 1562100"/>
                <a:gd name="connsiteY60" fmla="*/ 104775 h 1309687"/>
                <a:gd name="connsiteX61" fmla="*/ 314326 w 1562100"/>
                <a:gd name="connsiteY61" fmla="*/ 104774 h 1309687"/>
                <a:gd name="connsiteX62" fmla="*/ 328613 w 1562100"/>
                <a:gd name="connsiteY62" fmla="*/ 183356 h 1309687"/>
                <a:gd name="connsiteX63" fmla="*/ 292894 w 1562100"/>
                <a:gd name="connsiteY63" fmla="*/ 285750 h 1309687"/>
                <a:gd name="connsiteX64" fmla="*/ 264319 w 1562100"/>
                <a:gd name="connsiteY64" fmla="*/ 292893 h 1309687"/>
                <a:gd name="connsiteX65" fmla="*/ 261938 w 1562100"/>
                <a:gd name="connsiteY65" fmla="*/ 307181 h 1309687"/>
                <a:gd name="connsiteX66" fmla="*/ 261938 w 1562100"/>
                <a:gd name="connsiteY66" fmla="*/ 340518 h 1309687"/>
                <a:gd name="connsiteX67" fmla="*/ 228600 w 1562100"/>
                <a:gd name="connsiteY67" fmla="*/ 383381 h 1309687"/>
                <a:gd name="connsiteX68" fmla="*/ 271463 w 1562100"/>
                <a:gd name="connsiteY68" fmla="*/ 400050 h 1309687"/>
                <a:gd name="connsiteX69" fmla="*/ 278606 w 1562100"/>
                <a:gd name="connsiteY69" fmla="*/ 419100 h 1309687"/>
                <a:gd name="connsiteX70" fmla="*/ 257175 w 1562100"/>
                <a:gd name="connsiteY70" fmla="*/ 454818 h 1309687"/>
                <a:gd name="connsiteX71" fmla="*/ 221456 w 1562100"/>
                <a:gd name="connsiteY71" fmla="*/ 464343 h 1309687"/>
                <a:gd name="connsiteX72" fmla="*/ 221456 w 1562100"/>
                <a:gd name="connsiteY72" fmla="*/ 504825 h 1309687"/>
                <a:gd name="connsiteX73" fmla="*/ 254794 w 1562100"/>
                <a:gd name="connsiteY73" fmla="*/ 542925 h 1309687"/>
                <a:gd name="connsiteX74" fmla="*/ 226219 w 1562100"/>
                <a:gd name="connsiteY74" fmla="*/ 607218 h 1309687"/>
                <a:gd name="connsiteX75" fmla="*/ 180975 w 1562100"/>
                <a:gd name="connsiteY75" fmla="*/ 635793 h 1309687"/>
                <a:gd name="connsiteX76" fmla="*/ 183356 w 1562100"/>
                <a:gd name="connsiteY76" fmla="*/ 652462 h 1309687"/>
                <a:gd name="connsiteX77" fmla="*/ 204788 w 1562100"/>
                <a:gd name="connsiteY77" fmla="*/ 661987 h 1309687"/>
                <a:gd name="connsiteX78" fmla="*/ 219075 w 1562100"/>
                <a:gd name="connsiteY78" fmla="*/ 671512 h 1309687"/>
                <a:gd name="connsiteX79" fmla="*/ 223838 w 1562100"/>
                <a:gd name="connsiteY79" fmla="*/ 690562 h 1309687"/>
                <a:gd name="connsiteX80" fmla="*/ 195263 w 1562100"/>
                <a:gd name="connsiteY80" fmla="*/ 716756 h 1309687"/>
                <a:gd name="connsiteX81" fmla="*/ 123825 w 1562100"/>
                <a:gd name="connsiteY81" fmla="*/ 762000 h 1309687"/>
                <a:gd name="connsiteX82" fmla="*/ 123825 w 1562100"/>
                <a:gd name="connsiteY82" fmla="*/ 797718 h 1309687"/>
                <a:gd name="connsiteX83" fmla="*/ 135731 w 1562100"/>
                <a:gd name="connsiteY83" fmla="*/ 828675 h 1309687"/>
                <a:gd name="connsiteX84" fmla="*/ 123825 w 1562100"/>
                <a:gd name="connsiteY84" fmla="*/ 869156 h 1309687"/>
                <a:gd name="connsiteX85" fmla="*/ 76200 w 1562100"/>
                <a:gd name="connsiteY85" fmla="*/ 864393 h 1309687"/>
                <a:gd name="connsiteX86" fmla="*/ 52388 w 1562100"/>
                <a:gd name="connsiteY86" fmla="*/ 809625 h 1309687"/>
                <a:gd name="connsiteX87" fmla="*/ 33338 w 1562100"/>
                <a:gd name="connsiteY87" fmla="*/ 802481 h 1309687"/>
                <a:gd name="connsiteX88" fmla="*/ 23813 w 1562100"/>
                <a:gd name="connsiteY88" fmla="*/ 840581 h 1309687"/>
                <a:gd name="connsiteX89" fmla="*/ 21431 w 1562100"/>
                <a:gd name="connsiteY89" fmla="*/ 850106 h 1309687"/>
                <a:gd name="connsiteX90" fmla="*/ 7144 w 1562100"/>
                <a:gd name="connsiteY90" fmla="*/ 866775 h 1309687"/>
                <a:gd name="connsiteX91" fmla="*/ 0 w 1562100"/>
                <a:gd name="connsiteY91" fmla="*/ 923925 h 1309687"/>
                <a:gd name="connsiteX92" fmla="*/ 23813 w 1562100"/>
                <a:gd name="connsiteY92" fmla="*/ 952500 h 1309687"/>
                <a:gd name="connsiteX93" fmla="*/ 16669 w 1562100"/>
                <a:gd name="connsiteY93" fmla="*/ 992981 h 1309687"/>
                <a:gd name="connsiteX94" fmla="*/ 35719 w 1562100"/>
                <a:gd name="connsiteY94" fmla="*/ 997743 h 1309687"/>
                <a:gd name="connsiteX95" fmla="*/ 69056 w 1562100"/>
                <a:gd name="connsiteY95" fmla="*/ 997743 h 1309687"/>
                <a:gd name="connsiteX96" fmla="*/ 85725 w 1562100"/>
                <a:gd name="connsiteY96" fmla="*/ 988218 h 1309687"/>
                <a:gd name="connsiteX97" fmla="*/ 135731 w 1562100"/>
                <a:gd name="connsiteY97" fmla="*/ 1045368 h 1309687"/>
                <a:gd name="connsiteX98" fmla="*/ 123825 w 1562100"/>
                <a:gd name="connsiteY98" fmla="*/ 1064418 h 1309687"/>
                <a:gd name="connsiteX99" fmla="*/ 133350 w 1562100"/>
                <a:gd name="connsiteY99" fmla="*/ 1092993 h 1309687"/>
                <a:gd name="connsiteX100" fmla="*/ 164306 w 1562100"/>
                <a:gd name="connsiteY100" fmla="*/ 1112043 h 1309687"/>
                <a:gd name="connsiteX101" fmla="*/ 190500 w 1562100"/>
                <a:gd name="connsiteY101" fmla="*/ 1121568 h 1309687"/>
                <a:gd name="connsiteX102" fmla="*/ 216694 w 1562100"/>
                <a:gd name="connsiteY102" fmla="*/ 1128712 h 1309687"/>
                <a:gd name="connsiteX103" fmla="*/ 228600 w 1562100"/>
                <a:gd name="connsiteY103" fmla="*/ 1131093 h 1309687"/>
                <a:gd name="connsiteX104" fmla="*/ 240506 w 1562100"/>
                <a:gd name="connsiteY104" fmla="*/ 1092993 h 1309687"/>
                <a:gd name="connsiteX105" fmla="*/ 269081 w 1562100"/>
                <a:gd name="connsiteY105" fmla="*/ 1097756 h 1309687"/>
                <a:gd name="connsiteX106" fmla="*/ 288131 w 1562100"/>
                <a:gd name="connsiteY106" fmla="*/ 1085850 h 1309687"/>
                <a:gd name="connsiteX107" fmla="*/ 307181 w 1562100"/>
                <a:gd name="connsiteY107" fmla="*/ 1135856 h 1309687"/>
                <a:gd name="connsiteX108" fmla="*/ 330994 w 1562100"/>
                <a:gd name="connsiteY108" fmla="*/ 1150143 h 1309687"/>
                <a:gd name="connsiteX109" fmla="*/ 340519 w 1562100"/>
                <a:gd name="connsiteY109" fmla="*/ 1178718 h 1309687"/>
                <a:gd name="connsiteX110" fmla="*/ 357188 w 1562100"/>
                <a:gd name="connsiteY110" fmla="*/ 1188243 h 1309687"/>
                <a:gd name="connsiteX111" fmla="*/ 364331 w 1562100"/>
                <a:gd name="connsiteY111" fmla="*/ 1219200 h 1309687"/>
                <a:gd name="connsiteX112" fmla="*/ 335756 w 1562100"/>
                <a:gd name="connsiteY112" fmla="*/ 1245393 h 1309687"/>
                <a:gd name="connsiteX113" fmla="*/ 309563 w 1562100"/>
                <a:gd name="connsiteY113" fmla="*/ 1262062 h 1309687"/>
                <a:gd name="connsiteX114" fmla="*/ 297656 w 1562100"/>
                <a:gd name="connsiteY114" fmla="*/ 1285875 h 1309687"/>
                <a:gd name="connsiteX115" fmla="*/ 302419 w 1562100"/>
                <a:gd name="connsiteY115" fmla="*/ 1309687 h 1309687"/>
                <a:gd name="connsiteX116" fmla="*/ 342900 w 1562100"/>
                <a:gd name="connsiteY116" fmla="*/ 1309687 h 1309687"/>
                <a:gd name="connsiteX117" fmla="*/ 390525 w 1562100"/>
                <a:gd name="connsiteY117" fmla="*/ 1304925 h 1309687"/>
                <a:gd name="connsiteX118" fmla="*/ 428625 w 1562100"/>
                <a:gd name="connsiteY118" fmla="*/ 1295400 h 1309687"/>
                <a:gd name="connsiteX119" fmla="*/ 454819 w 1562100"/>
                <a:gd name="connsiteY119" fmla="*/ 1302543 h 1309687"/>
                <a:gd name="connsiteX120" fmla="*/ 473869 w 1562100"/>
                <a:gd name="connsiteY120" fmla="*/ 1281112 h 1309687"/>
                <a:gd name="connsiteX121" fmla="*/ 492919 w 1562100"/>
                <a:gd name="connsiteY121" fmla="*/ 1281112 h 1309687"/>
                <a:gd name="connsiteX122" fmla="*/ 507206 w 1562100"/>
                <a:gd name="connsiteY122" fmla="*/ 1250156 h 1309687"/>
                <a:gd name="connsiteX123" fmla="*/ 557213 w 1562100"/>
                <a:gd name="connsiteY123" fmla="*/ 1235868 h 1309687"/>
                <a:gd name="connsiteX124" fmla="*/ 583406 w 1562100"/>
                <a:gd name="connsiteY124" fmla="*/ 1216818 h 1309687"/>
                <a:gd name="connsiteX125" fmla="*/ 590550 w 1562100"/>
                <a:gd name="connsiteY125" fmla="*/ 1178718 h 1309687"/>
                <a:gd name="connsiteX126" fmla="*/ 607219 w 1562100"/>
                <a:gd name="connsiteY126" fmla="*/ 1152525 h 1309687"/>
                <a:gd name="connsiteX127" fmla="*/ 688181 w 1562100"/>
                <a:gd name="connsiteY127" fmla="*/ 1183481 h 1309687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704851 w 1562100"/>
                <a:gd name="connsiteY54" fmla="*/ 92869 h 1309687"/>
                <a:gd name="connsiteX55" fmla="*/ 657225 w 1562100"/>
                <a:gd name="connsiteY55" fmla="*/ 64294 h 1309687"/>
                <a:gd name="connsiteX56" fmla="*/ 628650 w 1562100"/>
                <a:gd name="connsiteY56" fmla="*/ 88107 h 1309687"/>
                <a:gd name="connsiteX57" fmla="*/ 500062 w 1562100"/>
                <a:gd name="connsiteY57" fmla="*/ 66676 h 1309687"/>
                <a:gd name="connsiteX58" fmla="*/ 450056 w 1562100"/>
                <a:gd name="connsiteY58" fmla="*/ 2382 h 1309687"/>
                <a:gd name="connsiteX59" fmla="*/ 428625 w 1562100"/>
                <a:gd name="connsiteY59" fmla="*/ 0 h 1309687"/>
                <a:gd name="connsiteX60" fmla="*/ 376238 w 1562100"/>
                <a:gd name="connsiteY60" fmla="*/ 104775 h 1309687"/>
                <a:gd name="connsiteX61" fmla="*/ 314326 w 1562100"/>
                <a:gd name="connsiteY61" fmla="*/ 104774 h 1309687"/>
                <a:gd name="connsiteX62" fmla="*/ 328613 w 1562100"/>
                <a:gd name="connsiteY62" fmla="*/ 183356 h 1309687"/>
                <a:gd name="connsiteX63" fmla="*/ 292894 w 1562100"/>
                <a:gd name="connsiteY63" fmla="*/ 285750 h 1309687"/>
                <a:gd name="connsiteX64" fmla="*/ 264319 w 1562100"/>
                <a:gd name="connsiteY64" fmla="*/ 292893 h 1309687"/>
                <a:gd name="connsiteX65" fmla="*/ 261938 w 1562100"/>
                <a:gd name="connsiteY65" fmla="*/ 307181 h 1309687"/>
                <a:gd name="connsiteX66" fmla="*/ 261938 w 1562100"/>
                <a:gd name="connsiteY66" fmla="*/ 340518 h 1309687"/>
                <a:gd name="connsiteX67" fmla="*/ 228600 w 1562100"/>
                <a:gd name="connsiteY67" fmla="*/ 383381 h 1309687"/>
                <a:gd name="connsiteX68" fmla="*/ 271463 w 1562100"/>
                <a:gd name="connsiteY68" fmla="*/ 400050 h 1309687"/>
                <a:gd name="connsiteX69" fmla="*/ 278606 w 1562100"/>
                <a:gd name="connsiteY69" fmla="*/ 419100 h 1309687"/>
                <a:gd name="connsiteX70" fmla="*/ 257175 w 1562100"/>
                <a:gd name="connsiteY70" fmla="*/ 454818 h 1309687"/>
                <a:gd name="connsiteX71" fmla="*/ 221456 w 1562100"/>
                <a:gd name="connsiteY71" fmla="*/ 464343 h 1309687"/>
                <a:gd name="connsiteX72" fmla="*/ 221456 w 1562100"/>
                <a:gd name="connsiteY72" fmla="*/ 504825 h 1309687"/>
                <a:gd name="connsiteX73" fmla="*/ 254794 w 1562100"/>
                <a:gd name="connsiteY73" fmla="*/ 542925 h 1309687"/>
                <a:gd name="connsiteX74" fmla="*/ 226219 w 1562100"/>
                <a:gd name="connsiteY74" fmla="*/ 607218 h 1309687"/>
                <a:gd name="connsiteX75" fmla="*/ 180975 w 1562100"/>
                <a:gd name="connsiteY75" fmla="*/ 635793 h 1309687"/>
                <a:gd name="connsiteX76" fmla="*/ 183356 w 1562100"/>
                <a:gd name="connsiteY76" fmla="*/ 652462 h 1309687"/>
                <a:gd name="connsiteX77" fmla="*/ 204788 w 1562100"/>
                <a:gd name="connsiteY77" fmla="*/ 661987 h 1309687"/>
                <a:gd name="connsiteX78" fmla="*/ 219075 w 1562100"/>
                <a:gd name="connsiteY78" fmla="*/ 671512 h 1309687"/>
                <a:gd name="connsiteX79" fmla="*/ 223838 w 1562100"/>
                <a:gd name="connsiteY79" fmla="*/ 690562 h 1309687"/>
                <a:gd name="connsiteX80" fmla="*/ 195263 w 1562100"/>
                <a:gd name="connsiteY80" fmla="*/ 716756 h 1309687"/>
                <a:gd name="connsiteX81" fmla="*/ 123825 w 1562100"/>
                <a:gd name="connsiteY81" fmla="*/ 762000 h 1309687"/>
                <a:gd name="connsiteX82" fmla="*/ 123825 w 1562100"/>
                <a:gd name="connsiteY82" fmla="*/ 797718 h 1309687"/>
                <a:gd name="connsiteX83" fmla="*/ 135731 w 1562100"/>
                <a:gd name="connsiteY83" fmla="*/ 828675 h 1309687"/>
                <a:gd name="connsiteX84" fmla="*/ 123825 w 1562100"/>
                <a:gd name="connsiteY84" fmla="*/ 869156 h 1309687"/>
                <a:gd name="connsiteX85" fmla="*/ 76200 w 1562100"/>
                <a:gd name="connsiteY85" fmla="*/ 864393 h 1309687"/>
                <a:gd name="connsiteX86" fmla="*/ 52388 w 1562100"/>
                <a:gd name="connsiteY86" fmla="*/ 809625 h 1309687"/>
                <a:gd name="connsiteX87" fmla="*/ 33338 w 1562100"/>
                <a:gd name="connsiteY87" fmla="*/ 802481 h 1309687"/>
                <a:gd name="connsiteX88" fmla="*/ 23813 w 1562100"/>
                <a:gd name="connsiteY88" fmla="*/ 840581 h 1309687"/>
                <a:gd name="connsiteX89" fmla="*/ 21431 w 1562100"/>
                <a:gd name="connsiteY89" fmla="*/ 850106 h 1309687"/>
                <a:gd name="connsiteX90" fmla="*/ 7144 w 1562100"/>
                <a:gd name="connsiteY90" fmla="*/ 866775 h 1309687"/>
                <a:gd name="connsiteX91" fmla="*/ 0 w 1562100"/>
                <a:gd name="connsiteY91" fmla="*/ 923925 h 1309687"/>
                <a:gd name="connsiteX92" fmla="*/ 23813 w 1562100"/>
                <a:gd name="connsiteY92" fmla="*/ 952500 h 1309687"/>
                <a:gd name="connsiteX93" fmla="*/ 16669 w 1562100"/>
                <a:gd name="connsiteY93" fmla="*/ 992981 h 1309687"/>
                <a:gd name="connsiteX94" fmla="*/ 35719 w 1562100"/>
                <a:gd name="connsiteY94" fmla="*/ 997743 h 1309687"/>
                <a:gd name="connsiteX95" fmla="*/ 69056 w 1562100"/>
                <a:gd name="connsiteY95" fmla="*/ 997743 h 1309687"/>
                <a:gd name="connsiteX96" fmla="*/ 85725 w 1562100"/>
                <a:gd name="connsiteY96" fmla="*/ 988218 h 1309687"/>
                <a:gd name="connsiteX97" fmla="*/ 135731 w 1562100"/>
                <a:gd name="connsiteY97" fmla="*/ 1045368 h 1309687"/>
                <a:gd name="connsiteX98" fmla="*/ 123825 w 1562100"/>
                <a:gd name="connsiteY98" fmla="*/ 1064418 h 1309687"/>
                <a:gd name="connsiteX99" fmla="*/ 133350 w 1562100"/>
                <a:gd name="connsiteY99" fmla="*/ 1092993 h 1309687"/>
                <a:gd name="connsiteX100" fmla="*/ 164306 w 1562100"/>
                <a:gd name="connsiteY100" fmla="*/ 1112043 h 1309687"/>
                <a:gd name="connsiteX101" fmla="*/ 190500 w 1562100"/>
                <a:gd name="connsiteY101" fmla="*/ 1121568 h 1309687"/>
                <a:gd name="connsiteX102" fmla="*/ 216694 w 1562100"/>
                <a:gd name="connsiteY102" fmla="*/ 1128712 h 1309687"/>
                <a:gd name="connsiteX103" fmla="*/ 228600 w 1562100"/>
                <a:gd name="connsiteY103" fmla="*/ 1131093 h 1309687"/>
                <a:gd name="connsiteX104" fmla="*/ 240506 w 1562100"/>
                <a:gd name="connsiteY104" fmla="*/ 1092993 h 1309687"/>
                <a:gd name="connsiteX105" fmla="*/ 269081 w 1562100"/>
                <a:gd name="connsiteY105" fmla="*/ 1097756 h 1309687"/>
                <a:gd name="connsiteX106" fmla="*/ 288131 w 1562100"/>
                <a:gd name="connsiteY106" fmla="*/ 1085850 h 1309687"/>
                <a:gd name="connsiteX107" fmla="*/ 307181 w 1562100"/>
                <a:gd name="connsiteY107" fmla="*/ 1135856 h 1309687"/>
                <a:gd name="connsiteX108" fmla="*/ 330994 w 1562100"/>
                <a:gd name="connsiteY108" fmla="*/ 1150143 h 1309687"/>
                <a:gd name="connsiteX109" fmla="*/ 340519 w 1562100"/>
                <a:gd name="connsiteY109" fmla="*/ 1178718 h 1309687"/>
                <a:gd name="connsiteX110" fmla="*/ 357188 w 1562100"/>
                <a:gd name="connsiteY110" fmla="*/ 1188243 h 1309687"/>
                <a:gd name="connsiteX111" fmla="*/ 364331 w 1562100"/>
                <a:gd name="connsiteY111" fmla="*/ 1219200 h 1309687"/>
                <a:gd name="connsiteX112" fmla="*/ 335756 w 1562100"/>
                <a:gd name="connsiteY112" fmla="*/ 1245393 h 1309687"/>
                <a:gd name="connsiteX113" fmla="*/ 309563 w 1562100"/>
                <a:gd name="connsiteY113" fmla="*/ 1262062 h 1309687"/>
                <a:gd name="connsiteX114" fmla="*/ 297656 w 1562100"/>
                <a:gd name="connsiteY114" fmla="*/ 1285875 h 1309687"/>
                <a:gd name="connsiteX115" fmla="*/ 302419 w 1562100"/>
                <a:gd name="connsiteY115" fmla="*/ 1309687 h 1309687"/>
                <a:gd name="connsiteX116" fmla="*/ 342900 w 1562100"/>
                <a:gd name="connsiteY116" fmla="*/ 1309687 h 1309687"/>
                <a:gd name="connsiteX117" fmla="*/ 390525 w 1562100"/>
                <a:gd name="connsiteY117" fmla="*/ 1304925 h 1309687"/>
                <a:gd name="connsiteX118" fmla="*/ 428625 w 1562100"/>
                <a:gd name="connsiteY118" fmla="*/ 1295400 h 1309687"/>
                <a:gd name="connsiteX119" fmla="*/ 454819 w 1562100"/>
                <a:gd name="connsiteY119" fmla="*/ 1302543 h 1309687"/>
                <a:gd name="connsiteX120" fmla="*/ 473869 w 1562100"/>
                <a:gd name="connsiteY120" fmla="*/ 1281112 h 1309687"/>
                <a:gd name="connsiteX121" fmla="*/ 492919 w 1562100"/>
                <a:gd name="connsiteY121" fmla="*/ 1281112 h 1309687"/>
                <a:gd name="connsiteX122" fmla="*/ 507206 w 1562100"/>
                <a:gd name="connsiteY122" fmla="*/ 1250156 h 1309687"/>
                <a:gd name="connsiteX123" fmla="*/ 557213 w 1562100"/>
                <a:gd name="connsiteY123" fmla="*/ 1235868 h 1309687"/>
                <a:gd name="connsiteX124" fmla="*/ 583406 w 1562100"/>
                <a:gd name="connsiteY124" fmla="*/ 1216818 h 1309687"/>
                <a:gd name="connsiteX125" fmla="*/ 590550 w 1562100"/>
                <a:gd name="connsiteY125" fmla="*/ 1178718 h 1309687"/>
                <a:gd name="connsiteX126" fmla="*/ 607219 w 1562100"/>
                <a:gd name="connsiteY126" fmla="*/ 1152525 h 1309687"/>
                <a:gd name="connsiteX127" fmla="*/ 688181 w 1562100"/>
                <a:gd name="connsiteY127" fmla="*/ 1183481 h 1309687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702469 w 1562100"/>
                <a:gd name="connsiteY54" fmla="*/ 152401 h 1309687"/>
                <a:gd name="connsiteX55" fmla="*/ 704851 w 1562100"/>
                <a:gd name="connsiteY55" fmla="*/ 92869 h 1309687"/>
                <a:gd name="connsiteX56" fmla="*/ 657225 w 1562100"/>
                <a:gd name="connsiteY56" fmla="*/ 64294 h 1309687"/>
                <a:gd name="connsiteX57" fmla="*/ 628650 w 1562100"/>
                <a:gd name="connsiteY57" fmla="*/ 88107 h 1309687"/>
                <a:gd name="connsiteX58" fmla="*/ 500062 w 1562100"/>
                <a:gd name="connsiteY58" fmla="*/ 66676 h 1309687"/>
                <a:gd name="connsiteX59" fmla="*/ 450056 w 1562100"/>
                <a:gd name="connsiteY59" fmla="*/ 2382 h 1309687"/>
                <a:gd name="connsiteX60" fmla="*/ 428625 w 1562100"/>
                <a:gd name="connsiteY60" fmla="*/ 0 h 1309687"/>
                <a:gd name="connsiteX61" fmla="*/ 376238 w 1562100"/>
                <a:gd name="connsiteY61" fmla="*/ 104775 h 1309687"/>
                <a:gd name="connsiteX62" fmla="*/ 314326 w 1562100"/>
                <a:gd name="connsiteY62" fmla="*/ 104774 h 1309687"/>
                <a:gd name="connsiteX63" fmla="*/ 328613 w 1562100"/>
                <a:gd name="connsiteY63" fmla="*/ 183356 h 1309687"/>
                <a:gd name="connsiteX64" fmla="*/ 292894 w 1562100"/>
                <a:gd name="connsiteY64" fmla="*/ 285750 h 1309687"/>
                <a:gd name="connsiteX65" fmla="*/ 264319 w 1562100"/>
                <a:gd name="connsiteY65" fmla="*/ 292893 h 1309687"/>
                <a:gd name="connsiteX66" fmla="*/ 261938 w 1562100"/>
                <a:gd name="connsiteY66" fmla="*/ 307181 h 1309687"/>
                <a:gd name="connsiteX67" fmla="*/ 261938 w 1562100"/>
                <a:gd name="connsiteY67" fmla="*/ 340518 h 1309687"/>
                <a:gd name="connsiteX68" fmla="*/ 228600 w 1562100"/>
                <a:gd name="connsiteY68" fmla="*/ 383381 h 1309687"/>
                <a:gd name="connsiteX69" fmla="*/ 271463 w 1562100"/>
                <a:gd name="connsiteY69" fmla="*/ 400050 h 1309687"/>
                <a:gd name="connsiteX70" fmla="*/ 278606 w 1562100"/>
                <a:gd name="connsiteY70" fmla="*/ 419100 h 1309687"/>
                <a:gd name="connsiteX71" fmla="*/ 257175 w 1562100"/>
                <a:gd name="connsiteY71" fmla="*/ 454818 h 1309687"/>
                <a:gd name="connsiteX72" fmla="*/ 221456 w 1562100"/>
                <a:gd name="connsiteY72" fmla="*/ 464343 h 1309687"/>
                <a:gd name="connsiteX73" fmla="*/ 221456 w 1562100"/>
                <a:gd name="connsiteY73" fmla="*/ 504825 h 1309687"/>
                <a:gd name="connsiteX74" fmla="*/ 254794 w 1562100"/>
                <a:gd name="connsiteY74" fmla="*/ 542925 h 1309687"/>
                <a:gd name="connsiteX75" fmla="*/ 226219 w 1562100"/>
                <a:gd name="connsiteY75" fmla="*/ 607218 h 1309687"/>
                <a:gd name="connsiteX76" fmla="*/ 180975 w 1562100"/>
                <a:gd name="connsiteY76" fmla="*/ 635793 h 1309687"/>
                <a:gd name="connsiteX77" fmla="*/ 183356 w 1562100"/>
                <a:gd name="connsiteY77" fmla="*/ 652462 h 1309687"/>
                <a:gd name="connsiteX78" fmla="*/ 204788 w 1562100"/>
                <a:gd name="connsiteY78" fmla="*/ 661987 h 1309687"/>
                <a:gd name="connsiteX79" fmla="*/ 219075 w 1562100"/>
                <a:gd name="connsiteY79" fmla="*/ 671512 h 1309687"/>
                <a:gd name="connsiteX80" fmla="*/ 223838 w 1562100"/>
                <a:gd name="connsiteY80" fmla="*/ 690562 h 1309687"/>
                <a:gd name="connsiteX81" fmla="*/ 195263 w 1562100"/>
                <a:gd name="connsiteY81" fmla="*/ 716756 h 1309687"/>
                <a:gd name="connsiteX82" fmla="*/ 123825 w 1562100"/>
                <a:gd name="connsiteY82" fmla="*/ 762000 h 1309687"/>
                <a:gd name="connsiteX83" fmla="*/ 123825 w 1562100"/>
                <a:gd name="connsiteY83" fmla="*/ 797718 h 1309687"/>
                <a:gd name="connsiteX84" fmla="*/ 135731 w 1562100"/>
                <a:gd name="connsiteY84" fmla="*/ 828675 h 1309687"/>
                <a:gd name="connsiteX85" fmla="*/ 123825 w 1562100"/>
                <a:gd name="connsiteY85" fmla="*/ 869156 h 1309687"/>
                <a:gd name="connsiteX86" fmla="*/ 76200 w 1562100"/>
                <a:gd name="connsiteY86" fmla="*/ 864393 h 1309687"/>
                <a:gd name="connsiteX87" fmla="*/ 52388 w 1562100"/>
                <a:gd name="connsiteY87" fmla="*/ 809625 h 1309687"/>
                <a:gd name="connsiteX88" fmla="*/ 33338 w 1562100"/>
                <a:gd name="connsiteY88" fmla="*/ 802481 h 1309687"/>
                <a:gd name="connsiteX89" fmla="*/ 23813 w 1562100"/>
                <a:gd name="connsiteY89" fmla="*/ 840581 h 1309687"/>
                <a:gd name="connsiteX90" fmla="*/ 21431 w 1562100"/>
                <a:gd name="connsiteY90" fmla="*/ 850106 h 1309687"/>
                <a:gd name="connsiteX91" fmla="*/ 7144 w 1562100"/>
                <a:gd name="connsiteY91" fmla="*/ 866775 h 1309687"/>
                <a:gd name="connsiteX92" fmla="*/ 0 w 1562100"/>
                <a:gd name="connsiteY92" fmla="*/ 923925 h 1309687"/>
                <a:gd name="connsiteX93" fmla="*/ 23813 w 1562100"/>
                <a:gd name="connsiteY93" fmla="*/ 952500 h 1309687"/>
                <a:gd name="connsiteX94" fmla="*/ 16669 w 1562100"/>
                <a:gd name="connsiteY94" fmla="*/ 992981 h 1309687"/>
                <a:gd name="connsiteX95" fmla="*/ 35719 w 1562100"/>
                <a:gd name="connsiteY95" fmla="*/ 997743 h 1309687"/>
                <a:gd name="connsiteX96" fmla="*/ 69056 w 1562100"/>
                <a:gd name="connsiteY96" fmla="*/ 997743 h 1309687"/>
                <a:gd name="connsiteX97" fmla="*/ 85725 w 1562100"/>
                <a:gd name="connsiteY97" fmla="*/ 988218 h 1309687"/>
                <a:gd name="connsiteX98" fmla="*/ 135731 w 1562100"/>
                <a:gd name="connsiteY98" fmla="*/ 1045368 h 1309687"/>
                <a:gd name="connsiteX99" fmla="*/ 123825 w 1562100"/>
                <a:gd name="connsiteY99" fmla="*/ 1064418 h 1309687"/>
                <a:gd name="connsiteX100" fmla="*/ 133350 w 1562100"/>
                <a:gd name="connsiteY100" fmla="*/ 1092993 h 1309687"/>
                <a:gd name="connsiteX101" fmla="*/ 164306 w 1562100"/>
                <a:gd name="connsiteY101" fmla="*/ 1112043 h 1309687"/>
                <a:gd name="connsiteX102" fmla="*/ 190500 w 1562100"/>
                <a:gd name="connsiteY102" fmla="*/ 1121568 h 1309687"/>
                <a:gd name="connsiteX103" fmla="*/ 216694 w 1562100"/>
                <a:gd name="connsiteY103" fmla="*/ 1128712 h 1309687"/>
                <a:gd name="connsiteX104" fmla="*/ 228600 w 1562100"/>
                <a:gd name="connsiteY104" fmla="*/ 1131093 h 1309687"/>
                <a:gd name="connsiteX105" fmla="*/ 240506 w 1562100"/>
                <a:gd name="connsiteY105" fmla="*/ 1092993 h 1309687"/>
                <a:gd name="connsiteX106" fmla="*/ 269081 w 1562100"/>
                <a:gd name="connsiteY106" fmla="*/ 1097756 h 1309687"/>
                <a:gd name="connsiteX107" fmla="*/ 288131 w 1562100"/>
                <a:gd name="connsiteY107" fmla="*/ 1085850 h 1309687"/>
                <a:gd name="connsiteX108" fmla="*/ 307181 w 1562100"/>
                <a:gd name="connsiteY108" fmla="*/ 1135856 h 1309687"/>
                <a:gd name="connsiteX109" fmla="*/ 330994 w 1562100"/>
                <a:gd name="connsiteY109" fmla="*/ 1150143 h 1309687"/>
                <a:gd name="connsiteX110" fmla="*/ 340519 w 1562100"/>
                <a:gd name="connsiteY110" fmla="*/ 1178718 h 1309687"/>
                <a:gd name="connsiteX111" fmla="*/ 357188 w 1562100"/>
                <a:gd name="connsiteY111" fmla="*/ 1188243 h 1309687"/>
                <a:gd name="connsiteX112" fmla="*/ 364331 w 1562100"/>
                <a:gd name="connsiteY112" fmla="*/ 1219200 h 1309687"/>
                <a:gd name="connsiteX113" fmla="*/ 335756 w 1562100"/>
                <a:gd name="connsiteY113" fmla="*/ 1245393 h 1309687"/>
                <a:gd name="connsiteX114" fmla="*/ 309563 w 1562100"/>
                <a:gd name="connsiteY114" fmla="*/ 1262062 h 1309687"/>
                <a:gd name="connsiteX115" fmla="*/ 297656 w 1562100"/>
                <a:gd name="connsiteY115" fmla="*/ 1285875 h 1309687"/>
                <a:gd name="connsiteX116" fmla="*/ 302419 w 1562100"/>
                <a:gd name="connsiteY116" fmla="*/ 1309687 h 1309687"/>
                <a:gd name="connsiteX117" fmla="*/ 342900 w 1562100"/>
                <a:gd name="connsiteY117" fmla="*/ 1309687 h 1309687"/>
                <a:gd name="connsiteX118" fmla="*/ 390525 w 1562100"/>
                <a:gd name="connsiteY118" fmla="*/ 1304925 h 1309687"/>
                <a:gd name="connsiteX119" fmla="*/ 428625 w 1562100"/>
                <a:gd name="connsiteY119" fmla="*/ 1295400 h 1309687"/>
                <a:gd name="connsiteX120" fmla="*/ 454819 w 1562100"/>
                <a:gd name="connsiteY120" fmla="*/ 1302543 h 1309687"/>
                <a:gd name="connsiteX121" fmla="*/ 473869 w 1562100"/>
                <a:gd name="connsiteY121" fmla="*/ 1281112 h 1309687"/>
                <a:gd name="connsiteX122" fmla="*/ 492919 w 1562100"/>
                <a:gd name="connsiteY122" fmla="*/ 1281112 h 1309687"/>
                <a:gd name="connsiteX123" fmla="*/ 507206 w 1562100"/>
                <a:gd name="connsiteY123" fmla="*/ 1250156 h 1309687"/>
                <a:gd name="connsiteX124" fmla="*/ 557213 w 1562100"/>
                <a:gd name="connsiteY124" fmla="*/ 1235868 h 1309687"/>
                <a:gd name="connsiteX125" fmla="*/ 583406 w 1562100"/>
                <a:gd name="connsiteY125" fmla="*/ 1216818 h 1309687"/>
                <a:gd name="connsiteX126" fmla="*/ 590550 w 1562100"/>
                <a:gd name="connsiteY126" fmla="*/ 1178718 h 1309687"/>
                <a:gd name="connsiteX127" fmla="*/ 607219 w 1562100"/>
                <a:gd name="connsiteY127" fmla="*/ 1152525 h 1309687"/>
                <a:gd name="connsiteX128" fmla="*/ 688181 w 1562100"/>
                <a:gd name="connsiteY128" fmla="*/ 1183481 h 1309687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702469 w 1562100"/>
                <a:gd name="connsiteY54" fmla="*/ 152401 h 1309687"/>
                <a:gd name="connsiteX55" fmla="*/ 704851 w 1562100"/>
                <a:gd name="connsiteY55" fmla="*/ 92869 h 1309687"/>
                <a:gd name="connsiteX56" fmla="*/ 657225 w 1562100"/>
                <a:gd name="connsiteY56" fmla="*/ 64294 h 1309687"/>
                <a:gd name="connsiteX57" fmla="*/ 628650 w 1562100"/>
                <a:gd name="connsiteY57" fmla="*/ 88107 h 1309687"/>
                <a:gd name="connsiteX58" fmla="*/ 500062 w 1562100"/>
                <a:gd name="connsiteY58" fmla="*/ 66676 h 1309687"/>
                <a:gd name="connsiteX59" fmla="*/ 450056 w 1562100"/>
                <a:gd name="connsiteY59" fmla="*/ 2382 h 1309687"/>
                <a:gd name="connsiteX60" fmla="*/ 428625 w 1562100"/>
                <a:gd name="connsiteY60" fmla="*/ 0 h 1309687"/>
                <a:gd name="connsiteX61" fmla="*/ 376238 w 1562100"/>
                <a:gd name="connsiteY61" fmla="*/ 104775 h 1309687"/>
                <a:gd name="connsiteX62" fmla="*/ 314326 w 1562100"/>
                <a:gd name="connsiteY62" fmla="*/ 104774 h 1309687"/>
                <a:gd name="connsiteX63" fmla="*/ 328613 w 1562100"/>
                <a:gd name="connsiteY63" fmla="*/ 183356 h 1309687"/>
                <a:gd name="connsiteX64" fmla="*/ 292894 w 1562100"/>
                <a:gd name="connsiteY64" fmla="*/ 285750 h 1309687"/>
                <a:gd name="connsiteX65" fmla="*/ 264319 w 1562100"/>
                <a:gd name="connsiteY65" fmla="*/ 292893 h 1309687"/>
                <a:gd name="connsiteX66" fmla="*/ 261938 w 1562100"/>
                <a:gd name="connsiteY66" fmla="*/ 307181 h 1309687"/>
                <a:gd name="connsiteX67" fmla="*/ 261938 w 1562100"/>
                <a:gd name="connsiteY67" fmla="*/ 340518 h 1309687"/>
                <a:gd name="connsiteX68" fmla="*/ 228600 w 1562100"/>
                <a:gd name="connsiteY68" fmla="*/ 383381 h 1309687"/>
                <a:gd name="connsiteX69" fmla="*/ 271463 w 1562100"/>
                <a:gd name="connsiteY69" fmla="*/ 400050 h 1309687"/>
                <a:gd name="connsiteX70" fmla="*/ 278606 w 1562100"/>
                <a:gd name="connsiteY70" fmla="*/ 419100 h 1309687"/>
                <a:gd name="connsiteX71" fmla="*/ 257175 w 1562100"/>
                <a:gd name="connsiteY71" fmla="*/ 454818 h 1309687"/>
                <a:gd name="connsiteX72" fmla="*/ 221456 w 1562100"/>
                <a:gd name="connsiteY72" fmla="*/ 464343 h 1309687"/>
                <a:gd name="connsiteX73" fmla="*/ 221456 w 1562100"/>
                <a:gd name="connsiteY73" fmla="*/ 504825 h 1309687"/>
                <a:gd name="connsiteX74" fmla="*/ 254794 w 1562100"/>
                <a:gd name="connsiteY74" fmla="*/ 542925 h 1309687"/>
                <a:gd name="connsiteX75" fmla="*/ 226219 w 1562100"/>
                <a:gd name="connsiteY75" fmla="*/ 607218 h 1309687"/>
                <a:gd name="connsiteX76" fmla="*/ 180975 w 1562100"/>
                <a:gd name="connsiteY76" fmla="*/ 635793 h 1309687"/>
                <a:gd name="connsiteX77" fmla="*/ 183356 w 1562100"/>
                <a:gd name="connsiteY77" fmla="*/ 652462 h 1309687"/>
                <a:gd name="connsiteX78" fmla="*/ 204788 w 1562100"/>
                <a:gd name="connsiteY78" fmla="*/ 661987 h 1309687"/>
                <a:gd name="connsiteX79" fmla="*/ 219075 w 1562100"/>
                <a:gd name="connsiteY79" fmla="*/ 671512 h 1309687"/>
                <a:gd name="connsiteX80" fmla="*/ 223838 w 1562100"/>
                <a:gd name="connsiteY80" fmla="*/ 690562 h 1309687"/>
                <a:gd name="connsiteX81" fmla="*/ 195263 w 1562100"/>
                <a:gd name="connsiteY81" fmla="*/ 716756 h 1309687"/>
                <a:gd name="connsiteX82" fmla="*/ 123825 w 1562100"/>
                <a:gd name="connsiteY82" fmla="*/ 762000 h 1309687"/>
                <a:gd name="connsiteX83" fmla="*/ 123825 w 1562100"/>
                <a:gd name="connsiteY83" fmla="*/ 797718 h 1309687"/>
                <a:gd name="connsiteX84" fmla="*/ 135731 w 1562100"/>
                <a:gd name="connsiteY84" fmla="*/ 828675 h 1309687"/>
                <a:gd name="connsiteX85" fmla="*/ 123825 w 1562100"/>
                <a:gd name="connsiteY85" fmla="*/ 869156 h 1309687"/>
                <a:gd name="connsiteX86" fmla="*/ 76200 w 1562100"/>
                <a:gd name="connsiteY86" fmla="*/ 864393 h 1309687"/>
                <a:gd name="connsiteX87" fmla="*/ 52388 w 1562100"/>
                <a:gd name="connsiteY87" fmla="*/ 809625 h 1309687"/>
                <a:gd name="connsiteX88" fmla="*/ 33338 w 1562100"/>
                <a:gd name="connsiteY88" fmla="*/ 802481 h 1309687"/>
                <a:gd name="connsiteX89" fmla="*/ 23813 w 1562100"/>
                <a:gd name="connsiteY89" fmla="*/ 840581 h 1309687"/>
                <a:gd name="connsiteX90" fmla="*/ 21431 w 1562100"/>
                <a:gd name="connsiteY90" fmla="*/ 850106 h 1309687"/>
                <a:gd name="connsiteX91" fmla="*/ 7144 w 1562100"/>
                <a:gd name="connsiteY91" fmla="*/ 866775 h 1309687"/>
                <a:gd name="connsiteX92" fmla="*/ 0 w 1562100"/>
                <a:gd name="connsiteY92" fmla="*/ 923925 h 1309687"/>
                <a:gd name="connsiteX93" fmla="*/ 23813 w 1562100"/>
                <a:gd name="connsiteY93" fmla="*/ 952500 h 1309687"/>
                <a:gd name="connsiteX94" fmla="*/ 16669 w 1562100"/>
                <a:gd name="connsiteY94" fmla="*/ 992981 h 1309687"/>
                <a:gd name="connsiteX95" fmla="*/ 35719 w 1562100"/>
                <a:gd name="connsiteY95" fmla="*/ 997743 h 1309687"/>
                <a:gd name="connsiteX96" fmla="*/ 69056 w 1562100"/>
                <a:gd name="connsiteY96" fmla="*/ 997743 h 1309687"/>
                <a:gd name="connsiteX97" fmla="*/ 85725 w 1562100"/>
                <a:gd name="connsiteY97" fmla="*/ 988218 h 1309687"/>
                <a:gd name="connsiteX98" fmla="*/ 135731 w 1562100"/>
                <a:gd name="connsiteY98" fmla="*/ 1045368 h 1309687"/>
                <a:gd name="connsiteX99" fmla="*/ 123825 w 1562100"/>
                <a:gd name="connsiteY99" fmla="*/ 1064418 h 1309687"/>
                <a:gd name="connsiteX100" fmla="*/ 133350 w 1562100"/>
                <a:gd name="connsiteY100" fmla="*/ 1092993 h 1309687"/>
                <a:gd name="connsiteX101" fmla="*/ 164306 w 1562100"/>
                <a:gd name="connsiteY101" fmla="*/ 1112043 h 1309687"/>
                <a:gd name="connsiteX102" fmla="*/ 190500 w 1562100"/>
                <a:gd name="connsiteY102" fmla="*/ 1121568 h 1309687"/>
                <a:gd name="connsiteX103" fmla="*/ 216694 w 1562100"/>
                <a:gd name="connsiteY103" fmla="*/ 1128712 h 1309687"/>
                <a:gd name="connsiteX104" fmla="*/ 228600 w 1562100"/>
                <a:gd name="connsiteY104" fmla="*/ 1131093 h 1309687"/>
                <a:gd name="connsiteX105" fmla="*/ 240506 w 1562100"/>
                <a:gd name="connsiteY105" fmla="*/ 1092993 h 1309687"/>
                <a:gd name="connsiteX106" fmla="*/ 269081 w 1562100"/>
                <a:gd name="connsiteY106" fmla="*/ 1097756 h 1309687"/>
                <a:gd name="connsiteX107" fmla="*/ 288131 w 1562100"/>
                <a:gd name="connsiteY107" fmla="*/ 1085850 h 1309687"/>
                <a:gd name="connsiteX108" fmla="*/ 307181 w 1562100"/>
                <a:gd name="connsiteY108" fmla="*/ 1135856 h 1309687"/>
                <a:gd name="connsiteX109" fmla="*/ 330994 w 1562100"/>
                <a:gd name="connsiteY109" fmla="*/ 1150143 h 1309687"/>
                <a:gd name="connsiteX110" fmla="*/ 340519 w 1562100"/>
                <a:gd name="connsiteY110" fmla="*/ 1178718 h 1309687"/>
                <a:gd name="connsiteX111" fmla="*/ 357188 w 1562100"/>
                <a:gd name="connsiteY111" fmla="*/ 1188243 h 1309687"/>
                <a:gd name="connsiteX112" fmla="*/ 364331 w 1562100"/>
                <a:gd name="connsiteY112" fmla="*/ 1219200 h 1309687"/>
                <a:gd name="connsiteX113" fmla="*/ 335756 w 1562100"/>
                <a:gd name="connsiteY113" fmla="*/ 1245393 h 1309687"/>
                <a:gd name="connsiteX114" fmla="*/ 309563 w 1562100"/>
                <a:gd name="connsiteY114" fmla="*/ 1262062 h 1309687"/>
                <a:gd name="connsiteX115" fmla="*/ 297656 w 1562100"/>
                <a:gd name="connsiteY115" fmla="*/ 1285875 h 1309687"/>
                <a:gd name="connsiteX116" fmla="*/ 302419 w 1562100"/>
                <a:gd name="connsiteY116" fmla="*/ 1309687 h 1309687"/>
                <a:gd name="connsiteX117" fmla="*/ 342900 w 1562100"/>
                <a:gd name="connsiteY117" fmla="*/ 1309687 h 1309687"/>
                <a:gd name="connsiteX118" fmla="*/ 390525 w 1562100"/>
                <a:gd name="connsiteY118" fmla="*/ 1304925 h 1309687"/>
                <a:gd name="connsiteX119" fmla="*/ 428625 w 1562100"/>
                <a:gd name="connsiteY119" fmla="*/ 1295400 h 1309687"/>
                <a:gd name="connsiteX120" fmla="*/ 454819 w 1562100"/>
                <a:gd name="connsiteY120" fmla="*/ 1302543 h 1309687"/>
                <a:gd name="connsiteX121" fmla="*/ 473869 w 1562100"/>
                <a:gd name="connsiteY121" fmla="*/ 1281112 h 1309687"/>
                <a:gd name="connsiteX122" fmla="*/ 492919 w 1562100"/>
                <a:gd name="connsiteY122" fmla="*/ 1281112 h 1309687"/>
                <a:gd name="connsiteX123" fmla="*/ 507206 w 1562100"/>
                <a:gd name="connsiteY123" fmla="*/ 1250156 h 1309687"/>
                <a:gd name="connsiteX124" fmla="*/ 557213 w 1562100"/>
                <a:gd name="connsiteY124" fmla="*/ 1235868 h 1309687"/>
                <a:gd name="connsiteX125" fmla="*/ 583406 w 1562100"/>
                <a:gd name="connsiteY125" fmla="*/ 1216818 h 1309687"/>
                <a:gd name="connsiteX126" fmla="*/ 590550 w 1562100"/>
                <a:gd name="connsiteY126" fmla="*/ 1178718 h 1309687"/>
                <a:gd name="connsiteX127" fmla="*/ 607219 w 1562100"/>
                <a:gd name="connsiteY127" fmla="*/ 1152525 h 1309687"/>
                <a:gd name="connsiteX128" fmla="*/ 688181 w 1562100"/>
                <a:gd name="connsiteY128" fmla="*/ 1183481 h 1309687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681038 w 1562100"/>
                <a:gd name="connsiteY54" fmla="*/ 157164 h 1309687"/>
                <a:gd name="connsiteX55" fmla="*/ 704851 w 1562100"/>
                <a:gd name="connsiteY55" fmla="*/ 92869 h 1309687"/>
                <a:gd name="connsiteX56" fmla="*/ 657225 w 1562100"/>
                <a:gd name="connsiteY56" fmla="*/ 64294 h 1309687"/>
                <a:gd name="connsiteX57" fmla="*/ 628650 w 1562100"/>
                <a:gd name="connsiteY57" fmla="*/ 88107 h 1309687"/>
                <a:gd name="connsiteX58" fmla="*/ 500062 w 1562100"/>
                <a:gd name="connsiteY58" fmla="*/ 66676 h 1309687"/>
                <a:gd name="connsiteX59" fmla="*/ 450056 w 1562100"/>
                <a:gd name="connsiteY59" fmla="*/ 2382 h 1309687"/>
                <a:gd name="connsiteX60" fmla="*/ 428625 w 1562100"/>
                <a:gd name="connsiteY60" fmla="*/ 0 h 1309687"/>
                <a:gd name="connsiteX61" fmla="*/ 376238 w 1562100"/>
                <a:gd name="connsiteY61" fmla="*/ 104775 h 1309687"/>
                <a:gd name="connsiteX62" fmla="*/ 314326 w 1562100"/>
                <a:gd name="connsiteY62" fmla="*/ 104774 h 1309687"/>
                <a:gd name="connsiteX63" fmla="*/ 328613 w 1562100"/>
                <a:gd name="connsiteY63" fmla="*/ 183356 h 1309687"/>
                <a:gd name="connsiteX64" fmla="*/ 292894 w 1562100"/>
                <a:gd name="connsiteY64" fmla="*/ 285750 h 1309687"/>
                <a:gd name="connsiteX65" fmla="*/ 264319 w 1562100"/>
                <a:gd name="connsiteY65" fmla="*/ 292893 h 1309687"/>
                <a:gd name="connsiteX66" fmla="*/ 261938 w 1562100"/>
                <a:gd name="connsiteY66" fmla="*/ 307181 h 1309687"/>
                <a:gd name="connsiteX67" fmla="*/ 261938 w 1562100"/>
                <a:gd name="connsiteY67" fmla="*/ 340518 h 1309687"/>
                <a:gd name="connsiteX68" fmla="*/ 228600 w 1562100"/>
                <a:gd name="connsiteY68" fmla="*/ 383381 h 1309687"/>
                <a:gd name="connsiteX69" fmla="*/ 271463 w 1562100"/>
                <a:gd name="connsiteY69" fmla="*/ 400050 h 1309687"/>
                <a:gd name="connsiteX70" fmla="*/ 278606 w 1562100"/>
                <a:gd name="connsiteY70" fmla="*/ 419100 h 1309687"/>
                <a:gd name="connsiteX71" fmla="*/ 257175 w 1562100"/>
                <a:gd name="connsiteY71" fmla="*/ 454818 h 1309687"/>
                <a:gd name="connsiteX72" fmla="*/ 221456 w 1562100"/>
                <a:gd name="connsiteY72" fmla="*/ 464343 h 1309687"/>
                <a:gd name="connsiteX73" fmla="*/ 221456 w 1562100"/>
                <a:gd name="connsiteY73" fmla="*/ 504825 h 1309687"/>
                <a:gd name="connsiteX74" fmla="*/ 254794 w 1562100"/>
                <a:gd name="connsiteY74" fmla="*/ 542925 h 1309687"/>
                <a:gd name="connsiteX75" fmla="*/ 226219 w 1562100"/>
                <a:gd name="connsiteY75" fmla="*/ 607218 h 1309687"/>
                <a:gd name="connsiteX76" fmla="*/ 180975 w 1562100"/>
                <a:gd name="connsiteY76" fmla="*/ 635793 h 1309687"/>
                <a:gd name="connsiteX77" fmla="*/ 183356 w 1562100"/>
                <a:gd name="connsiteY77" fmla="*/ 652462 h 1309687"/>
                <a:gd name="connsiteX78" fmla="*/ 204788 w 1562100"/>
                <a:gd name="connsiteY78" fmla="*/ 661987 h 1309687"/>
                <a:gd name="connsiteX79" fmla="*/ 219075 w 1562100"/>
                <a:gd name="connsiteY79" fmla="*/ 671512 h 1309687"/>
                <a:gd name="connsiteX80" fmla="*/ 223838 w 1562100"/>
                <a:gd name="connsiteY80" fmla="*/ 690562 h 1309687"/>
                <a:gd name="connsiteX81" fmla="*/ 195263 w 1562100"/>
                <a:gd name="connsiteY81" fmla="*/ 716756 h 1309687"/>
                <a:gd name="connsiteX82" fmla="*/ 123825 w 1562100"/>
                <a:gd name="connsiteY82" fmla="*/ 762000 h 1309687"/>
                <a:gd name="connsiteX83" fmla="*/ 123825 w 1562100"/>
                <a:gd name="connsiteY83" fmla="*/ 797718 h 1309687"/>
                <a:gd name="connsiteX84" fmla="*/ 135731 w 1562100"/>
                <a:gd name="connsiteY84" fmla="*/ 828675 h 1309687"/>
                <a:gd name="connsiteX85" fmla="*/ 123825 w 1562100"/>
                <a:gd name="connsiteY85" fmla="*/ 869156 h 1309687"/>
                <a:gd name="connsiteX86" fmla="*/ 76200 w 1562100"/>
                <a:gd name="connsiteY86" fmla="*/ 864393 h 1309687"/>
                <a:gd name="connsiteX87" fmla="*/ 52388 w 1562100"/>
                <a:gd name="connsiteY87" fmla="*/ 809625 h 1309687"/>
                <a:gd name="connsiteX88" fmla="*/ 33338 w 1562100"/>
                <a:gd name="connsiteY88" fmla="*/ 802481 h 1309687"/>
                <a:gd name="connsiteX89" fmla="*/ 23813 w 1562100"/>
                <a:gd name="connsiteY89" fmla="*/ 840581 h 1309687"/>
                <a:gd name="connsiteX90" fmla="*/ 21431 w 1562100"/>
                <a:gd name="connsiteY90" fmla="*/ 850106 h 1309687"/>
                <a:gd name="connsiteX91" fmla="*/ 7144 w 1562100"/>
                <a:gd name="connsiteY91" fmla="*/ 866775 h 1309687"/>
                <a:gd name="connsiteX92" fmla="*/ 0 w 1562100"/>
                <a:gd name="connsiteY92" fmla="*/ 923925 h 1309687"/>
                <a:gd name="connsiteX93" fmla="*/ 23813 w 1562100"/>
                <a:gd name="connsiteY93" fmla="*/ 952500 h 1309687"/>
                <a:gd name="connsiteX94" fmla="*/ 16669 w 1562100"/>
                <a:gd name="connsiteY94" fmla="*/ 992981 h 1309687"/>
                <a:gd name="connsiteX95" fmla="*/ 35719 w 1562100"/>
                <a:gd name="connsiteY95" fmla="*/ 997743 h 1309687"/>
                <a:gd name="connsiteX96" fmla="*/ 69056 w 1562100"/>
                <a:gd name="connsiteY96" fmla="*/ 997743 h 1309687"/>
                <a:gd name="connsiteX97" fmla="*/ 85725 w 1562100"/>
                <a:gd name="connsiteY97" fmla="*/ 988218 h 1309687"/>
                <a:gd name="connsiteX98" fmla="*/ 135731 w 1562100"/>
                <a:gd name="connsiteY98" fmla="*/ 1045368 h 1309687"/>
                <a:gd name="connsiteX99" fmla="*/ 123825 w 1562100"/>
                <a:gd name="connsiteY99" fmla="*/ 1064418 h 1309687"/>
                <a:gd name="connsiteX100" fmla="*/ 133350 w 1562100"/>
                <a:gd name="connsiteY100" fmla="*/ 1092993 h 1309687"/>
                <a:gd name="connsiteX101" fmla="*/ 164306 w 1562100"/>
                <a:gd name="connsiteY101" fmla="*/ 1112043 h 1309687"/>
                <a:gd name="connsiteX102" fmla="*/ 190500 w 1562100"/>
                <a:gd name="connsiteY102" fmla="*/ 1121568 h 1309687"/>
                <a:gd name="connsiteX103" fmla="*/ 216694 w 1562100"/>
                <a:gd name="connsiteY103" fmla="*/ 1128712 h 1309687"/>
                <a:gd name="connsiteX104" fmla="*/ 228600 w 1562100"/>
                <a:gd name="connsiteY104" fmla="*/ 1131093 h 1309687"/>
                <a:gd name="connsiteX105" fmla="*/ 240506 w 1562100"/>
                <a:gd name="connsiteY105" fmla="*/ 1092993 h 1309687"/>
                <a:gd name="connsiteX106" fmla="*/ 269081 w 1562100"/>
                <a:gd name="connsiteY106" fmla="*/ 1097756 h 1309687"/>
                <a:gd name="connsiteX107" fmla="*/ 288131 w 1562100"/>
                <a:gd name="connsiteY107" fmla="*/ 1085850 h 1309687"/>
                <a:gd name="connsiteX108" fmla="*/ 307181 w 1562100"/>
                <a:gd name="connsiteY108" fmla="*/ 1135856 h 1309687"/>
                <a:gd name="connsiteX109" fmla="*/ 330994 w 1562100"/>
                <a:gd name="connsiteY109" fmla="*/ 1150143 h 1309687"/>
                <a:gd name="connsiteX110" fmla="*/ 340519 w 1562100"/>
                <a:gd name="connsiteY110" fmla="*/ 1178718 h 1309687"/>
                <a:gd name="connsiteX111" fmla="*/ 357188 w 1562100"/>
                <a:gd name="connsiteY111" fmla="*/ 1188243 h 1309687"/>
                <a:gd name="connsiteX112" fmla="*/ 364331 w 1562100"/>
                <a:gd name="connsiteY112" fmla="*/ 1219200 h 1309687"/>
                <a:gd name="connsiteX113" fmla="*/ 335756 w 1562100"/>
                <a:gd name="connsiteY113" fmla="*/ 1245393 h 1309687"/>
                <a:gd name="connsiteX114" fmla="*/ 309563 w 1562100"/>
                <a:gd name="connsiteY114" fmla="*/ 1262062 h 1309687"/>
                <a:gd name="connsiteX115" fmla="*/ 297656 w 1562100"/>
                <a:gd name="connsiteY115" fmla="*/ 1285875 h 1309687"/>
                <a:gd name="connsiteX116" fmla="*/ 302419 w 1562100"/>
                <a:gd name="connsiteY116" fmla="*/ 1309687 h 1309687"/>
                <a:gd name="connsiteX117" fmla="*/ 342900 w 1562100"/>
                <a:gd name="connsiteY117" fmla="*/ 1309687 h 1309687"/>
                <a:gd name="connsiteX118" fmla="*/ 390525 w 1562100"/>
                <a:gd name="connsiteY118" fmla="*/ 1304925 h 1309687"/>
                <a:gd name="connsiteX119" fmla="*/ 428625 w 1562100"/>
                <a:gd name="connsiteY119" fmla="*/ 1295400 h 1309687"/>
                <a:gd name="connsiteX120" fmla="*/ 454819 w 1562100"/>
                <a:gd name="connsiteY120" fmla="*/ 1302543 h 1309687"/>
                <a:gd name="connsiteX121" fmla="*/ 473869 w 1562100"/>
                <a:gd name="connsiteY121" fmla="*/ 1281112 h 1309687"/>
                <a:gd name="connsiteX122" fmla="*/ 492919 w 1562100"/>
                <a:gd name="connsiteY122" fmla="*/ 1281112 h 1309687"/>
                <a:gd name="connsiteX123" fmla="*/ 507206 w 1562100"/>
                <a:gd name="connsiteY123" fmla="*/ 1250156 h 1309687"/>
                <a:gd name="connsiteX124" fmla="*/ 557213 w 1562100"/>
                <a:gd name="connsiteY124" fmla="*/ 1235868 h 1309687"/>
                <a:gd name="connsiteX125" fmla="*/ 583406 w 1562100"/>
                <a:gd name="connsiteY125" fmla="*/ 1216818 h 1309687"/>
                <a:gd name="connsiteX126" fmla="*/ 590550 w 1562100"/>
                <a:gd name="connsiteY126" fmla="*/ 1178718 h 1309687"/>
                <a:gd name="connsiteX127" fmla="*/ 607219 w 1562100"/>
                <a:gd name="connsiteY127" fmla="*/ 1152525 h 1309687"/>
                <a:gd name="connsiteX128" fmla="*/ 688181 w 1562100"/>
                <a:gd name="connsiteY128" fmla="*/ 1183481 h 1309687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681038 w 1562100"/>
                <a:gd name="connsiteY54" fmla="*/ 157164 h 1309687"/>
                <a:gd name="connsiteX55" fmla="*/ 704851 w 1562100"/>
                <a:gd name="connsiteY55" fmla="*/ 92869 h 1309687"/>
                <a:gd name="connsiteX56" fmla="*/ 657225 w 1562100"/>
                <a:gd name="connsiteY56" fmla="*/ 64294 h 1309687"/>
                <a:gd name="connsiteX57" fmla="*/ 628650 w 1562100"/>
                <a:gd name="connsiteY57" fmla="*/ 88107 h 1309687"/>
                <a:gd name="connsiteX58" fmla="*/ 500062 w 1562100"/>
                <a:gd name="connsiteY58" fmla="*/ 66676 h 1309687"/>
                <a:gd name="connsiteX59" fmla="*/ 450056 w 1562100"/>
                <a:gd name="connsiteY59" fmla="*/ 2382 h 1309687"/>
                <a:gd name="connsiteX60" fmla="*/ 428625 w 1562100"/>
                <a:gd name="connsiteY60" fmla="*/ 0 h 1309687"/>
                <a:gd name="connsiteX61" fmla="*/ 376238 w 1562100"/>
                <a:gd name="connsiteY61" fmla="*/ 104775 h 1309687"/>
                <a:gd name="connsiteX62" fmla="*/ 314326 w 1562100"/>
                <a:gd name="connsiteY62" fmla="*/ 104774 h 1309687"/>
                <a:gd name="connsiteX63" fmla="*/ 328613 w 1562100"/>
                <a:gd name="connsiteY63" fmla="*/ 183356 h 1309687"/>
                <a:gd name="connsiteX64" fmla="*/ 292894 w 1562100"/>
                <a:gd name="connsiteY64" fmla="*/ 285750 h 1309687"/>
                <a:gd name="connsiteX65" fmla="*/ 264319 w 1562100"/>
                <a:gd name="connsiteY65" fmla="*/ 292893 h 1309687"/>
                <a:gd name="connsiteX66" fmla="*/ 261938 w 1562100"/>
                <a:gd name="connsiteY66" fmla="*/ 307181 h 1309687"/>
                <a:gd name="connsiteX67" fmla="*/ 261938 w 1562100"/>
                <a:gd name="connsiteY67" fmla="*/ 340518 h 1309687"/>
                <a:gd name="connsiteX68" fmla="*/ 228600 w 1562100"/>
                <a:gd name="connsiteY68" fmla="*/ 383381 h 1309687"/>
                <a:gd name="connsiteX69" fmla="*/ 271463 w 1562100"/>
                <a:gd name="connsiteY69" fmla="*/ 400050 h 1309687"/>
                <a:gd name="connsiteX70" fmla="*/ 278606 w 1562100"/>
                <a:gd name="connsiteY70" fmla="*/ 419100 h 1309687"/>
                <a:gd name="connsiteX71" fmla="*/ 257175 w 1562100"/>
                <a:gd name="connsiteY71" fmla="*/ 454818 h 1309687"/>
                <a:gd name="connsiteX72" fmla="*/ 221456 w 1562100"/>
                <a:gd name="connsiteY72" fmla="*/ 464343 h 1309687"/>
                <a:gd name="connsiteX73" fmla="*/ 221456 w 1562100"/>
                <a:gd name="connsiteY73" fmla="*/ 504825 h 1309687"/>
                <a:gd name="connsiteX74" fmla="*/ 254794 w 1562100"/>
                <a:gd name="connsiteY74" fmla="*/ 542925 h 1309687"/>
                <a:gd name="connsiteX75" fmla="*/ 226219 w 1562100"/>
                <a:gd name="connsiteY75" fmla="*/ 607218 h 1309687"/>
                <a:gd name="connsiteX76" fmla="*/ 180975 w 1562100"/>
                <a:gd name="connsiteY76" fmla="*/ 635793 h 1309687"/>
                <a:gd name="connsiteX77" fmla="*/ 183356 w 1562100"/>
                <a:gd name="connsiteY77" fmla="*/ 652462 h 1309687"/>
                <a:gd name="connsiteX78" fmla="*/ 204788 w 1562100"/>
                <a:gd name="connsiteY78" fmla="*/ 661987 h 1309687"/>
                <a:gd name="connsiteX79" fmla="*/ 219075 w 1562100"/>
                <a:gd name="connsiteY79" fmla="*/ 671512 h 1309687"/>
                <a:gd name="connsiteX80" fmla="*/ 223838 w 1562100"/>
                <a:gd name="connsiteY80" fmla="*/ 690562 h 1309687"/>
                <a:gd name="connsiteX81" fmla="*/ 195263 w 1562100"/>
                <a:gd name="connsiteY81" fmla="*/ 716756 h 1309687"/>
                <a:gd name="connsiteX82" fmla="*/ 123825 w 1562100"/>
                <a:gd name="connsiteY82" fmla="*/ 762000 h 1309687"/>
                <a:gd name="connsiteX83" fmla="*/ 123825 w 1562100"/>
                <a:gd name="connsiteY83" fmla="*/ 797718 h 1309687"/>
                <a:gd name="connsiteX84" fmla="*/ 135731 w 1562100"/>
                <a:gd name="connsiteY84" fmla="*/ 828675 h 1309687"/>
                <a:gd name="connsiteX85" fmla="*/ 123825 w 1562100"/>
                <a:gd name="connsiteY85" fmla="*/ 869156 h 1309687"/>
                <a:gd name="connsiteX86" fmla="*/ 76200 w 1562100"/>
                <a:gd name="connsiteY86" fmla="*/ 864393 h 1309687"/>
                <a:gd name="connsiteX87" fmla="*/ 52388 w 1562100"/>
                <a:gd name="connsiteY87" fmla="*/ 809625 h 1309687"/>
                <a:gd name="connsiteX88" fmla="*/ 33338 w 1562100"/>
                <a:gd name="connsiteY88" fmla="*/ 802481 h 1309687"/>
                <a:gd name="connsiteX89" fmla="*/ 23813 w 1562100"/>
                <a:gd name="connsiteY89" fmla="*/ 840581 h 1309687"/>
                <a:gd name="connsiteX90" fmla="*/ 21431 w 1562100"/>
                <a:gd name="connsiteY90" fmla="*/ 850106 h 1309687"/>
                <a:gd name="connsiteX91" fmla="*/ 7144 w 1562100"/>
                <a:gd name="connsiteY91" fmla="*/ 866775 h 1309687"/>
                <a:gd name="connsiteX92" fmla="*/ 0 w 1562100"/>
                <a:gd name="connsiteY92" fmla="*/ 923925 h 1309687"/>
                <a:gd name="connsiteX93" fmla="*/ 23813 w 1562100"/>
                <a:gd name="connsiteY93" fmla="*/ 952500 h 1309687"/>
                <a:gd name="connsiteX94" fmla="*/ 16669 w 1562100"/>
                <a:gd name="connsiteY94" fmla="*/ 992981 h 1309687"/>
                <a:gd name="connsiteX95" fmla="*/ 35719 w 1562100"/>
                <a:gd name="connsiteY95" fmla="*/ 997743 h 1309687"/>
                <a:gd name="connsiteX96" fmla="*/ 69056 w 1562100"/>
                <a:gd name="connsiteY96" fmla="*/ 997743 h 1309687"/>
                <a:gd name="connsiteX97" fmla="*/ 85725 w 1562100"/>
                <a:gd name="connsiteY97" fmla="*/ 988218 h 1309687"/>
                <a:gd name="connsiteX98" fmla="*/ 135731 w 1562100"/>
                <a:gd name="connsiteY98" fmla="*/ 1045368 h 1309687"/>
                <a:gd name="connsiteX99" fmla="*/ 123825 w 1562100"/>
                <a:gd name="connsiteY99" fmla="*/ 1064418 h 1309687"/>
                <a:gd name="connsiteX100" fmla="*/ 133350 w 1562100"/>
                <a:gd name="connsiteY100" fmla="*/ 1092993 h 1309687"/>
                <a:gd name="connsiteX101" fmla="*/ 164306 w 1562100"/>
                <a:gd name="connsiteY101" fmla="*/ 1112043 h 1309687"/>
                <a:gd name="connsiteX102" fmla="*/ 190500 w 1562100"/>
                <a:gd name="connsiteY102" fmla="*/ 1121568 h 1309687"/>
                <a:gd name="connsiteX103" fmla="*/ 216694 w 1562100"/>
                <a:gd name="connsiteY103" fmla="*/ 1128712 h 1309687"/>
                <a:gd name="connsiteX104" fmla="*/ 228600 w 1562100"/>
                <a:gd name="connsiteY104" fmla="*/ 1131093 h 1309687"/>
                <a:gd name="connsiteX105" fmla="*/ 240506 w 1562100"/>
                <a:gd name="connsiteY105" fmla="*/ 1092993 h 1309687"/>
                <a:gd name="connsiteX106" fmla="*/ 269081 w 1562100"/>
                <a:gd name="connsiteY106" fmla="*/ 1097756 h 1309687"/>
                <a:gd name="connsiteX107" fmla="*/ 288131 w 1562100"/>
                <a:gd name="connsiteY107" fmla="*/ 1085850 h 1309687"/>
                <a:gd name="connsiteX108" fmla="*/ 307181 w 1562100"/>
                <a:gd name="connsiteY108" fmla="*/ 1135856 h 1309687"/>
                <a:gd name="connsiteX109" fmla="*/ 330994 w 1562100"/>
                <a:gd name="connsiteY109" fmla="*/ 1150143 h 1309687"/>
                <a:gd name="connsiteX110" fmla="*/ 340519 w 1562100"/>
                <a:gd name="connsiteY110" fmla="*/ 1178718 h 1309687"/>
                <a:gd name="connsiteX111" fmla="*/ 357188 w 1562100"/>
                <a:gd name="connsiteY111" fmla="*/ 1188243 h 1309687"/>
                <a:gd name="connsiteX112" fmla="*/ 364331 w 1562100"/>
                <a:gd name="connsiteY112" fmla="*/ 1219200 h 1309687"/>
                <a:gd name="connsiteX113" fmla="*/ 335756 w 1562100"/>
                <a:gd name="connsiteY113" fmla="*/ 1245393 h 1309687"/>
                <a:gd name="connsiteX114" fmla="*/ 309563 w 1562100"/>
                <a:gd name="connsiteY114" fmla="*/ 1262062 h 1309687"/>
                <a:gd name="connsiteX115" fmla="*/ 297656 w 1562100"/>
                <a:gd name="connsiteY115" fmla="*/ 1285875 h 1309687"/>
                <a:gd name="connsiteX116" fmla="*/ 302419 w 1562100"/>
                <a:gd name="connsiteY116" fmla="*/ 1309687 h 1309687"/>
                <a:gd name="connsiteX117" fmla="*/ 342900 w 1562100"/>
                <a:gd name="connsiteY117" fmla="*/ 1309687 h 1309687"/>
                <a:gd name="connsiteX118" fmla="*/ 390525 w 1562100"/>
                <a:gd name="connsiteY118" fmla="*/ 1304925 h 1309687"/>
                <a:gd name="connsiteX119" fmla="*/ 428625 w 1562100"/>
                <a:gd name="connsiteY119" fmla="*/ 1295400 h 1309687"/>
                <a:gd name="connsiteX120" fmla="*/ 454819 w 1562100"/>
                <a:gd name="connsiteY120" fmla="*/ 1302543 h 1309687"/>
                <a:gd name="connsiteX121" fmla="*/ 473869 w 1562100"/>
                <a:gd name="connsiteY121" fmla="*/ 1281112 h 1309687"/>
                <a:gd name="connsiteX122" fmla="*/ 492919 w 1562100"/>
                <a:gd name="connsiteY122" fmla="*/ 1281112 h 1309687"/>
                <a:gd name="connsiteX123" fmla="*/ 507206 w 1562100"/>
                <a:gd name="connsiteY123" fmla="*/ 1250156 h 1309687"/>
                <a:gd name="connsiteX124" fmla="*/ 557213 w 1562100"/>
                <a:gd name="connsiteY124" fmla="*/ 1235868 h 1309687"/>
                <a:gd name="connsiteX125" fmla="*/ 583406 w 1562100"/>
                <a:gd name="connsiteY125" fmla="*/ 1216818 h 1309687"/>
                <a:gd name="connsiteX126" fmla="*/ 590550 w 1562100"/>
                <a:gd name="connsiteY126" fmla="*/ 1178718 h 1309687"/>
                <a:gd name="connsiteX127" fmla="*/ 607219 w 1562100"/>
                <a:gd name="connsiteY127" fmla="*/ 1152525 h 1309687"/>
                <a:gd name="connsiteX128" fmla="*/ 688181 w 1562100"/>
                <a:gd name="connsiteY128" fmla="*/ 1183481 h 1309687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692944 w 1562100"/>
                <a:gd name="connsiteY54" fmla="*/ 157164 h 1309687"/>
                <a:gd name="connsiteX55" fmla="*/ 704851 w 1562100"/>
                <a:gd name="connsiteY55" fmla="*/ 92869 h 1309687"/>
                <a:gd name="connsiteX56" fmla="*/ 657225 w 1562100"/>
                <a:gd name="connsiteY56" fmla="*/ 64294 h 1309687"/>
                <a:gd name="connsiteX57" fmla="*/ 628650 w 1562100"/>
                <a:gd name="connsiteY57" fmla="*/ 88107 h 1309687"/>
                <a:gd name="connsiteX58" fmla="*/ 500062 w 1562100"/>
                <a:gd name="connsiteY58" fmla="*/ 66676 h 1309687"/>
                <a:gd name="connsiteX59" fmla="*/ 450056 w 1562100"/>
                <a:gd name="connsiteY59" fmla="*/ 2382 h 1309687"/>
                <a:gd name="connsiteX60" fmla="*/ 428625 w 1562100"/>
                <a:gd name="connsiteY60" fmla="*/ 0 h 1309687"/>
                <a:gd name="connsiteX61" fmla="*/ 376238 w 1562100"/>
                <a:gd name="connsiteY61" fmla="*/ 104775 h 1309687"/>
                <a:gd name="connsiteX62" fmla="*/ 314326 w 1562100"/>
                <a:gd name="connsiteY62" fmla="*/ 104774 h 1309687"/>
                <a:gd name="connsiteX63" fmla="*/ 328613 w 1562100"/>
                <a:gd name="connsiteY63" fmla="*/ 183356 h 1309687"/>
                <a:gd name="connsiteX64" fmla="*/ 292894 w 1562100"/>
                <a:gd name="connsiteY64" fmla="*/ 285750 h 1309687"/>
                <a:gd name="connsiteX65" fmla="*/ 264319 w 1562100"/>
                <a:gd name="connsiteY65" fmla="*/ 292893 h 1309687"/>
                <a:gd name="connsiteX66" fmla="*/ 261938 w 1562100"/>
                <a:gd name="connsiteY66" fmla="*/ 307181 h 1309687"/>
                <a:gd name="connsiteX67" fmla="*/ 261938 w 1562100"/>
                <a:gd name="connsiteY67" fmla="*/ 340518 h 1309687"/>
                <a:gd name="connsiteX68" fmla="*/ 228600 w 1562100"/>
                <a:gd name="connsiteY68" fmla="*/ 383381 h 1309687"/>
                <a:gd name="connsiteX69" fmla="*/ 271463 w 1562100"/>
                <a:gd name="connsiteY69" fmla="*/ 400050 h 1309687"/>
                <a:gd name="connsiteX70" fmla="*/ 278606 w 1562100"/>
                <a:gd name="connsiteY70" fmla="*/ 419100 h 1309687"/>
                <a:gd name="connsiteX71" fmla="*/ 257175 w 1562100"/>
                <a:gd name="connsiteY71" fmla="*/ 454818 h 1309687"/>
                <a:gd name="connsiteX72" fmla="*/ 221456 w 1562100"/>
                <a:gd name="connsiteY72" fmla="*/ 464343 h 1309687"/>
                <a:gd name="connsiteX73" fmla="*/ 221456 w 1562100"/>
                <a:gd name="connsiteY73" fmla="*/ 504825 h 1309687"/>
                <a:gd name="connsiteX74" fmla="*/ 254794 w 1562100"/>
                <a:gd name="connsiteY74" fmla="*/ 542925 h 1309687"/>
                <a:gd name="connsiteX75" fmla="*/ 226219 w 1562100"/>
                <a:gd name="connsiteY75" fmla="*/ 607218 h 1309687"/>
                <a:gd name="connsiteX76" fmla="*/ 180975 w 1562100"/>
                <a:gd name="connsiteY76" fmla="*/ 635793 h 1309687"/>
                <a:gd name="connsiteX77" fmla="*/ 183356 w 1562100"/>
                <a:gd name="connsiteY77" fmla="*/ 652462 h 1309687"/>
                <a:gd name="connsiteX78" fmla="*/ 204788 w 1562100"/>
                <a:gd name="connsiteY78" fmla="*/ 661987 h 1309687"/>
                <a:gd name="connsiteX79" fmla="*/ 219075 w 1562100"/>
                <a:gd name="connsiteY79" fmla="*/ 671512 h 1309687"/>
                <a:gd name="connsiteX80" fmla="*/ 223838 w 1562100"/>
                <a:gd name="connsiteY80" fmla="*/ 690562 h 1309687"/>
                <a:gd name="connsiteX81" fmla="*/ 195263 w 1562100"/>
                <a:gd name="connsiteY81" fmla="*/ 716756 h 1309687"/>
                <a:gd name="connsiteX82" fmla="*/ 123825 w 1562100"/>
                <a:gd name="connsiteY82" fmla="*/ 762000 h 1309687"/>
                <a:gd name="connsiteX83" fmla="*/ 123825 w 1562100"/>
                <a:gd name="connsiteY83" fmla="*/ 797718 h 1309687"/>
                <a:gd name="connsiteX84" fmla="*/ 135731 w 1562100"/>
                <a:gd name="connsiteY84" fmla="*/ 828675 h 1309687"/>
                <a:gd name="connsiteX85" fmla="*/ 123825 w 1562100"/>
                <a:gd name="connsiteY85" fmla="*/ 869156 h 1309687"/>
                <a:gd name="connsiteX86" fmla="*/ 76200 w 1562100"/>
                <a:gd name="connsiteY86" fmla="*/ 864393 h 1309687"/>
                <a:gd name="connsiteX87" fmla="*/ 52388 w 1562100"/>
                <a:gd name="connsiteY87" fmla="*/ 809625 h 1309687"/>
                <a:gd name="connsiteX88" fmla="*/ 33338 w 1562100"/>
                <a:gd name="connsiteY88" fmla="*/ 802481 h 1309687"/>
                <a:gd name="connsiteX89" fmla="*/ 23813 w 1562100"/>
                <a:gd name="connsiteY89" fmla="*/ 840581 h 1309687"/>
                <a:gd name="connsiteX90" fmla="*/ 21431 w 1562100"/>
                <a:gd name="connsiteY90" fmla="*/ 850106 h 1309687"/>
                <a:gd name="connsiteX91" fmla="*/ 7144 w 1562100"/>
                <a:gd name="connsiteY91" fmla="*/ 866775 h 1309687"/>
                <a:gd name="connsiteX92" fmla="*/ 0 w 1562100"/>
                <a:gd name="connsiteY92" fmla="*/ 923925 h 1309687"/>
                <a:gd name="connsiteX93" fmla="*/ 23813 w 1562100"/>
                <a:gd name="connsiteY93" fmla="*/ 952500 h 1309687"/>
                <a:gd name="connsiteX94" fmla="*/ 16669 w 1562100"/>
                <a:gd name="connsiteY94" fmla="*/ 992981 h 1309687"/>
                <a:gd name="connsiteX95" fmla="*/ 35719 w 1562100"/>
                <a:gd name="connsiteY95" fmla="*/ 997743 h 1309687"/>
                <a:gd name="connsiteX96" fmla="*/ 69056 w 1562100"/>
                <a:gd name="connsiteY96" fmla="*/ 997743 h 1309687"/>
                <a:gd name="connsiteX97" fmla="*/ 85725 w 1562100"/>
                <a:gd name="connsiteY97" fmla="*/ 988218 h 1309687"/>
                <a:gd name="connsiteX98" fmla="*/ 135731 w 1562100"/>
                <a:gd name="connsiteY98" fmla="*/ 1045368 h 1309687"/>
                <a:gd name="connsiteX99" fmla="*/ 123825 w 1562100"/>
                <a:gd name="connsiteY99" fmla="*/ 1064418 h 1309687"/>
                <a:gd name="connsiteX100" fmla="*/ 133350 w 1562100"/>
                <a:gd name="connsiteY100" fmla="*/ 1092993 h 1309687"/>
                <a:gd name="connsiteX101" fmla="*/ 164306 w 1562100"/>
                <a:gd name="connsiteY101" fmla="*/ 1112043 h 1309687"/>
                <a:gd name="connsiteX102" fmla="*/ 190500 w 1562100"/>
                <a:gd name="connsiteY102" fmla="*/ 1121568 h 1309687"/>
                <a:gd name="connsiteX103" fmla="*/ 216694 w 1562100"/>
                <a:gd name="connsiteY103" fmla="*/ 1128712 h 1309687"/>
                <a:gd name="connsiteX104" fmla="*/ 228600 w 1562100"/>
                <a:gd name="connsiteY104" fmla="*/ 1131093 h 1309687"/>
                <a:gd name="connsiteX105" fmla="*/ 240506 w 1562100"/>
                <a:gd name="connsiteY105" fmla="*/ 1092993 h 1309687"/>
                <a:gd name="connsiteX106" fmla="*/ 269081 w 1562100"/>
                <a:gd name="connsiteY106" fmla="*/ 1097756 h 1309687"/>
                <a:gd name="connsiteX107" fmla="*/ 288131 w 1562100"/>
                <a:gd name="connsiteY107" fmla="*/ 1085850 h 1309687"/>
                <a:gd name="connsiteX108" fmla="*/ 307181 w 1562100"/>
                <a:gd name="connsiteY108" fmla="*/ 1135856 h 1309687"/>
                <a:gd name="connsiteX109" fmla="*/ 330994 w 1562100"/>
                <a:gd name="connsiteY109" fmla="*/ 1150143 h 1309687"/>
                <a:gd name="connsiteX110" fmla="*/ 340519 w 1562100"/>
                <a:gd name="connsiteY110" fmla="*/ 1178718 h 1309687"/>
                <a:gd name="connsiteX111" fmla="*/ 357188 w 1562100"/>
                <a:gd name="connsiteY111" fmla="*/ 1188243 h 1309687"/>
                <a:gd name="connsiteX112" fmla="*/ 364331 w 1562100"/>
                <a:gd name="connsiteY112" fmla="*/ 1219200 h 1309687"/>
                <a:gd name="connsiteX113" fmla="*/ 335756 w 1562100"/>
                <a:gd name="connsiteY113" fmla="*/ 1245393 h 1309687"/>
                <a:gd name="connsiteX114" fmla="*/ 309563 w 1562100"/>
                <a:gd name="connsiteY114" fmla="*/ 1262062 h 1309687"/>
                <a:gd name="connsiteX115" fmla="*/ 297656 w 1562100"/>
                <a:gd name="connsiteY115" fmla="*/ 1285875 h 1309687"/>
                <a:gd name="connsiteX116" fmla="*/ 302419 w 1562100"/>
                <a:gd name="connsiteY116" fmla="*/ 1309687 h 1309687"/>
                <a:gd name="connsiteX117" fmla="*/ 342900 w 1562100"/>
                <a:gd name="connsiteY117" fmla="*/ 1309687 h 1309687"/>
                <a:gd name="connsiteX118" fmla="*/ 390525 w 1562100"/>
                <a:gd name="connsiteY118" fmla="*/ 1304925 h 1309687"/>
                <a:gd name="connsiteX119" fmla="*/ 428625 w 1562100"/>
                <a:gd name="connsiteY119" fmla="*/ 1295400 h 1309687"/>
                <a:gd name="connsiteX120" fmla="*/ 454819 w 1562100"/>
                <a:gd name="connsiteY120" fmla="*/ 1302543 h 1309687"/>
                <a:gd name="connsiteX121" fmla="*/ 473869 w 1562100"/>
                <a:gd name="connsiteY121" fmla="*/ 1281112 h 1309687"/>
                <a:gd name="connsiteX122" fmla="*/ 492919 w 1562100"/>
                <a:gd name="connsiteY122" fmla="*/ 1281112 h 1309687"/>
                <a:gd name="connsiteX123" fmla="*/ 507206 w 1562100"/>
                <a:gd name="connsiteY123" fmla="*/ 1250156 h 1309687"/>
                <a:gd name="connsiteX124" fmla="*/ 557213 w 1562100"/>
                <a:gd name="connsiteY124" fmla="*/ 1235868 h 1309687"/>
                <a:gd name="connsiteX125" fmla="*/ 583406 w 1562100"/>
                <a:gd name="connsiteY125" fmla="*/ 1216818 h 1309687"/>
                <a:gd name="connsiteX126" fmla="*/ 590550 w 1562100"/>
                <a:gd name="connsiteY126" fmla="*/ 1178718 h 1309687"/>
                <a:gd name="connsiteX127" fmla="*/ 607219 w 1562100"/>
                <a:gd name="connsiteY127" fmla="*/ 1152525 h 1309687"/>
                <a:gd name="connsiteX128" fmla="*/ 688181 w 1562100"/>
                <a:gd name="connsiteY128" fmla="*/ 1183481 h 1309687"/>
                <a:gd name="connsiteX0" fmla="*/ 688181 w 1562100"/>
                <a:gd name="connsiteY0" fmla="*/ 1183481 h 1309687"/>
                <a:gd name="connsiteX1" fmla="*/ 688181 w 1562100"/>
                <a:gd name="connsiteY1" fmla="*/ 1097756 h 1309687"/>
                <a:gd name="connsiteX2" fmla="*/ 692944 w 1562100"/>
                <a:gd name="connsiteY2" fmla="*/ 1054893 h 1309687"/>
                <a:gd name="connsiteX3" fmla="*/ 692944 w 1562100"/>
                <a:gd name="connsiteY3" fmla="*/ 1009650 h 1309687"/>
                <a:gd name="connsiteX4" fmla="*/ 676275 w 1562100"/>
                <a:gd name="connsiteY4" fmla="*/ 985837 h 1309687"/>
                <a:gd name="connsiteX5" fmla="*/ 690563 w 1562100"/>
                <a:gd name="connsiteY5" fmla="*/ 933450 h 1309687"/>
                <a:gd name="connsiteX6" fmla="*/ 685800 w 1562100"/>
                <a:gd name="connsiteY6" fmla="*/ 907256 h 1309687"/>
                <a:gd name="connsiteX7" fmla="*/ 697706 w 1562100"/>
                <a:gd name="connsiteY7" fmla="*/ 862012 h 1309687"/>
                <a:gd name="connsiteX8" fmla="*/ 714375 w 1562100"/>
                <a:gd name="connsiteY8" fmla="*/ 838200 h 1309687"/>
                <a:gd name="connsiteX9" fmla="*/ 721519 w 1562100"/>
                <a:gd name="connsiteY9" fmla="*/ 804862 h 1309687"/>
                <a:gd name="connsiteX10" fmla="*/ 735806 w 1562100"/>
                <a:gd name="connsiteY10" fmla="*/ 785812 h 1309687"/>
                <a:gd name="connsiteX11" fmla="*/ 792956 w 1562100"/>
                <a:gd name="connsiteY11" fmla="*/ 776287 h 1309687"/>
                <a:gd name="connsiteX12" fmla="*/ 838200 w 1562100"/>
                <a:gd name="connsiteY12" fmla="*/ 759618 h 1309687"/>
                <a:gd name="connsiteX13" fmla="*/ 876300 w 1562100"/>
                <a:gd name="connsiteY13" fmla="*/ 719137 h 1309687"/>
                <a:gd name="connsiteX14" fmla="*/ 923925 w 1562100"/>
                <a:gd name="connsiteY14" fmla="*/ 704850 h 1309687"/>
                <a:gd name="connsiteX15" fmla="*/ 995363 w 1562100"/>
                <a:gd name="connsiteY15" fmla="*/ 700087 h 1309687"/>
                <a:gd name="connsiteX16" fmla="*/ 1040606 w 1562100"/>
                <a:gd name="connsiteY16" fmla="*/ 690562 h 1309687"/>
                <a:gd name="connsiteX17" fmla="*/ 1119188 w 1562100"/>
                <a:gd name="connsiteY17" fmla="*/ 583406 h 1309687"/>
                <a:gd name="connsiteX18" fmla="*/ 1126331 w 1562100"/>
                <a:gd name="connsiteY18" fmla="*/ 550068 h 1309687"/>
                <a:gd name="connsiteX19" fmla="*/ 1152525 w 1562100"/>
                <a:gd name="connsiteY19" fmla="*/ 521493 h 1309687"/>
                <a:gd name="connsiteX20" fmla="*/ 1197769 w 1562100"/>
                <a:gd name="connsiteY20" fmla="*/ 511968 h 1309687"/>
                <a:gd name="connsiteX21" fmla="*/ 1290638 w 1562100"/>
                <a:gd name="connsiteY21" fmla="*/ 435768 h 1309687"/>
                <a:gd name="connsiteX22" fmla="*/ 1314450 w 1562100"/>
                <a:gd name="connsiteY22" fmla="*/ 433387 h 1309687"/>
                <a:gd name="connsiteX23" fmla="*/ 1409700 w 1562100"/>
                <a:gd name="connsiteY23" fmla="*/ 352425 h 1309687"/>
                <a:gd name="connsiteX24" fmla="*/ 1414463 w 1562100"/>
                <a:gd name="connsiteY24" fmla="*/ 333375 h 1309687"/>
                <a:gd name="connsiteX25" fmla="*/ 1507331 w 1562100"/>
                <a:gd name="connsiteY25" fmla="*/ 278606 h 1309687"/>
                <a:gd name="connsiteX26" fmla="*/ 1543050 w 1562100"/>
                <a:gd name="connsiteY26" fmla="*/ 233362 h 1309687"/>
                <a:gd name="connsiteX27" fmla="*/ 1562100 w 1562100"/>
                <a:gd name="connsiteY27" fmla="*/ 195262 h 1309687"/>
                <a:gd name="connsiteX28" fmla="*/ 1512094 w 1562100"/>
                <a:gd name="connsiteY28" fmla="*/ 214312 h 1309687"/>
                <a:gd name="connsiteX29" fmla="*/ 1478756 w 1562100"/>
                <a:gd name="connsiteY29" fmla="*/ 214312 h 1309687"/>
                <a:gd name="connsiteX30" fmla="*/ 1452563 w 1562100"/>
                <a:gd name="connsiteY30" fmla="*/ 252412 h 1309687"/>
                <a:gd name="connsiteX31" fmla="*/ 1421606 w 1562100"/>
                <a:gd name="connsiteY31" fmla="*/ 250031 h 1309687"/>
                <a:gd name="connsiteX32" fmla="*/ 1366838 w 1562100"/>
                <a:gd name="connsiteY32" fmla="*/ 219075 h 1309687"/>
                <a:gd name="connsiteX33" fmla="*/ 1323975 w 1562100"/>
                <a:gd name="connsiteY33" fmla="*/ 207168 h 1309687"/>
                <a:gd name="connsiteX34" fmla="*/ 1238250 w 1562100"/>
                <a:gd name="connsiteY34" fmla="*/ 242887 h 1309687"/>
                <a:gd name="connsiteX35" fmla="*/ 1223963 w 1562100"/>
                <a:gd name="connsiteY35" fmla="*/ 280987 h 1309687"/>
                <a:gd name="connsiteX36" fmla="*/ 1195388 w 1562100"/>
                <a:gd name="connsiteY36" fmla="*/ 338137 h 1309687"/>
                <a:gd name="connsiteX37" fmla="*/ 1109663 w 1562100"/>
                <a:gd name="connsiteY37" fmla="*/ 300037 h 1309687"/>
                <a:gd name="connsiteX38" fmla="*/ 1097756 w 1562100"/>
                <a:gd name="connsiteY38" fmla="*/ 342900 h 1309687"/>
                <a:gd name="connsiteX39" fmla="*/ 1083469 w 1562100"/>
                <a:gd name="connsiteY39" fmla="*/ 376237 h 1309687"/>
                <a:gd name="connsiteX40" fmla="*/ 959644 w 1562100"/>
                <a:gd name="connsiteY40" fmla="*/ 407193 h 1309687"/>
                <a:gd name="connsiteX41" fmla="*/ 945356 w 1562100"/>
                <a:gd name="connsiteY41" fmla="*/ 402431 h 1309687"/>
                <a:gd name="connsiteX42" fmla="*/ 926306 w 1562100"/>
                <a:gd name="connsiteY42" fmla="*/ 423862 h 1309687"/>
                <a:gd name="connsiteX43" fmla="*/ 890588 w 1562100"/>
                <a:gd name="connsiteY43" fmla="*/ 431006 h 1309687"/>
                <a:gd name="connsiteX44" fmla="*/ 854869 w 1562100"/>
                <a:gd name="connsiteY44" fmla="*/ 381000 h 1309687"/>
                <a:gd name="connsiteX45" fmla="*/ 835819 w 1562100"/>
                <a:gd name="connsiteY45" fmla="*/ 369093 h 1309687"/>
                <a:gd name="connsiteX46" fmla="*/ 826294 w 1562100"/>
                <a:gd name="connsiteY46" fmla="*/ 323850 h 1309687"/>
                <a:gd name="connsiteX47" fmla="*/ 792956 w 1562100"/>
                <a:gd name="connsiteY47" fmla="*/ 307181 h 1309687"/>
                <a:gd name="connsiteX48" fmla="*/ 759619 w 1562100"/>
                <a:gd name="connsiteY48" fmla="*/ 300037 h 1309687"/>
                <a:gd name="connsiteX49" fmla="*/ 740569 w 1562100"/>
                <a:gd name="connsiteY49" fmla="*/ 295275 h 1309687"/>
                <a:gd name="connsiteX50" fmla="*/ 728663 w 1562100"/>
                <a:gd name="connsiteY50" fmla="*/ 285750 h 1309687"/>
                <a:gd name="connsiteX51" fmla="*/ 735806 w 1562100"/>
                <a:gd name="connsiteY51" fmla="*/ 259556 h 1309687"/>
                <a:gd name="connsiteX52" fmla="*/ 742950 w 1562100"/>
                <a:gd name="connsiteY52" fmla="*/ 235743 h 1309687"/>
                <a:gd name="connsiteX53" fmla="*/ 700088 w 1562100"/>
                <a:gd name="connsiteY53" fmla="*/ 185737 h 1309687"/>
                <a:gd name="connsiteX54" fmla="*/ 704851 w 1562100"/>
                <a:gd name="connsiteY54" fmla="*/ 92869 h 1309687"/>
                <a:gd name="connsiteX55" fmla="*/ 657225 w 1562100"/>
                <a:gd name="connsiteY55" fmla="*/ 64294 h 1309687"/>
                <a:gd name="connsiteX56" fmla="*/ 628650 w 1562100"/>
                <a:gd name="connsiteY56" fmla="*/ 88107 h 1309687"/>
                <a:gd name="connsiteX57" fmla="*/ 500062 w 1562100"/>
                <a:gd name="connsiteY57" fmla="*/ 66676 h 1309687"/>
                <a:gd name="connsiteX58" fmla="*/ 450056 w 1562100"/>
                <a:gd name="connsiteY58" fmla="*/ 2382 h 1309687"/>
                <a:gd name="connsiteX59" fmla="*/ 428625 w 1562100"/>
                <a:gd name="connsiteY59" fmla="*/ 0 h 1309687"/>
                <a:gd name="connsiteX60" fmla="*/ 376238 w 1562100"/>
                <a:gd name="connsiteY60" fmla="*/ 104775 h 1309687"/>
                <a:gd name="connsiteX61" fmla="*/ 314326 w 1562100"/>
                <a:gd name="connsiteY61" fmla="*/ 104774 h 1309687"/>
                <a:gd name="connsiteX62" fmla="*/ 328613 w 1562100"/>
                <a:gd name="connsiteY62" fmla="*/ 183356 h 1309687"/>
                <a:gd name="connsiteX63" fmla="*/ 292894 w 1562100"/>
                <a:gd name="connsiteY63" fmla="*/ 285750 h 1309687"/>
                <a:gd name="connsiteX64" fmla="*/ 264319 w 1562100"/>
                <a:gd name="connsiteY64" fmla="*/ 292893 h 1309687"/>
                <a:gd name="connsiteX65" fmla="*/ 261938 w 1562100"/>
                <a:gd name="connsiteY65" fmla="*/ 307181 h 1309687"/>
                <a:gd name="connsiteX66" fmla="*/ 261938 w 1562100"/>
                <a:gd name="connsiteY66" fmla="*/ 340518 h 1309687"/>
                <a:gd name="connsiteX67" fmla="*/ 228600 w 1562100"/>
                <a:gd name="connsiteY67" fmla="*/ 383381 h 1309687"/>
                <a:gd name="connsiteX68" fmla="*/ 271463 w 1562100"/>
                <a:gd name="connsiteY68" fmla="*/ 400050 h 1309687"/>
                <a:gd name="connsiteX69" fmla="*/ 278606 w 1562100"/>
                <a:gd name="connsiteY69" fmla="*/ 419100 h 1309687"/>
                <a:gd name="connsiteX70" fmla="*/ 257175 w 1562100"/>
                <a:gd name="connsiteY70" fmla="*/ 454818 h 1309687"/>
                <a:gd name="connsiteX71" fmla="*/ 221456 w 1562100"/>
                <a:gd name="connsiteY71" fmla="*/ 464343 h 1309687"/>
                <a:gd name="connsiteX72" fmla="*/ 221456 w 1562100"/>
                <a:gd name="connsiteY72" fmla="*/ 504825 h 1309687"/>
                <a:gd name="connsiteX73" fmla="*/ 254794 w 1562100"/>
                <a:gd name="connsiteY73" fmla="*/ 542925 h 1309687"/>
                <a:gd name="connsiteX74" fmla="*/ 226219 w 1562100"/>
                <a:gd name="connsiteY74" fmla="*/ 607218 h 1309687"/>
                <a:gd name="connsiteX75" fmla="*/ 180975 w 1562100"/>
                <a:gd name="connsiteY75" fmla="*/ 635793 h 1309687"/>
                <a:gd name="connsiteX76" fmla="*/ 183356 w 1562100"/>
                <a:gd name="connsiteY76" fmla="*/ 652462 h 1309687"/>
                <a:gd name="connsiteX77" fmla="*/ 204788 w 1562100"/>
                <a:gd name="connsiteY77" fmla="*/ 661987 h 1309687"/>
                <a:gd name="connsiteX78" fmla="*/ 219075 w 1562100"/>
                <a:gd name="connsiteY78" fmla="*/ 671512 h 1309687"/>
                <a:gd name="connsiteX79" fmla="*/ 223838 w 1562100"/>
                <a:gd name="connsiteY79" fmla="*/ 690562 h 1309687"/>
                <a:gd name="connsiteX80" fmla="*/ 195263 w 1562100"/>
                <a:gd name="connsiteY80" fmla="*/ 716756 h 1309687"/>
                <a:gd name="connsiteX81" fmla="*/ 123825 w 1562100"/>
                <a:gd name="connsiteY81" fmla="*/ 762000 h 1309687"/>
                <a:gd name="connsiteX82" fmla="*/ 123825 w 1562100"/>
                <a:gd name="connsiteY82" fmla="*/ 797718 h 1309687"/>
                <a:gd name="connsiteX83" fmla="*/ 135731 w 1562100"/>
                <a:gd name="connsiteY83" fmla="*/ 828675 h 1309687"/>
                <a:gd name="connsiteX84" fmla="*/ 123825 w 1562100"/>
                <a:gd name="connsiteY84" fmla="*/ 869156 h 1309687"/>
                <a:gd name="connsiteX85" fmla="*/ 76200 w 1562100"/>
                <a:gd name="connsiteY85" fmla="*/ 864393 h 1309687"/>
                <a:gd name="connsiteX86" fmla="*/ 52388 w 1562100"/>
                <a:gd name="connsiteY86" fmla="*/ 809625 h 1309687"/>
                <a:gd name="connsiteX87" fmla="*/ 33338 w 1562100"/>
                <a:gd name="connsiteY87" fmla="*/ 802481 h 1309687"/>
                <a:gd name="connsiteX88" fmla="*/ 23813 w 1562100"/>
                <a:gd name="connsiteY88" fmla="*/ 840581 h 1309687"/>
                <a:gd name="connsiteX89" fmla="*/ 21431 w 1562100"/>
                <a:gd name="connsiteY89" fmla="*/ 850106 h 1309687"/>
                <a:gd name="connsiteX90" fmla="*/ 7144 w 1562100"/>
                <a:gd name="connsiteY90" fmla="*/ 866775 h 1309687"/>
                <a:gd name="connsiteX91" fmla="*/ 0 w 1562100"/>
                <a:gd name="connsiteY91" fmla="*/ 923925 h 1309687"/>
                <a:gd name="connsiteX92" fmla="*/ 23813 w 1562100"/>
                <a:gd name="connsiteY92" fmla="*/ 952500 h 1309687"/>
                <a:gd name="connsiteX93" fmla="*/ 16669 w 1562100"/>
                <a:gd name="connsiteY93" fmla="*/ 992981 h 1309687"/>
                <a:gd name="connsiteX94" fmla="*/ 35719 w 1562100"/>
                <a:gd name="connsiteY94" fmla="*/ 997743 h 1309687"/>
                <a:gd name="connsiteX95" fmla="*/ 69056 w 1562100"/>
                <a:gd name="connsiteY95" fmla="*/ 997743 h 1309687"/>
                <a:gd name="connsiteX96" fmla="*/ 85725 w 1562100"/>
                <a:gd name="connsiteY96" fmla="*/ 988218 h 1309687"/>
                <a:gd name="connsiteX97" fmla="*/ 135731 w 1562100"/>
                <a:gd name="connsiteY97" fmla="*/ 1045368 h 1309687"/>
                <a:gd name="connsiteX98" fmla="*/ 123825 w 1562100"/>
                <a:gd name="connsiteY98" fmla="*/ 1064418 h 1309687"/>
                <a:gd name="connsiteX99" fmla="*/ 133350 w 1562100"/>
                <a:gd name="connsiteY99" fmla="*/ 1092993 h 1309687"/>
                <a:gd name="connsiteX100" fmla="*/ 164306 w 1562100"/>
                <a:gd name="connsiteY100" fmla="*/ 1112043 h 1309687"/>
                <a:gd name="connsiteX101" fmla="*/ 190500 w 1562100"/>
                <a:gd name="connsiteY101" fmla="*/ 1121568 h 1309687"/>
                <a:gd name="connsiteX102" fmla="*/ 216694 w 1562100"/>
                <a:gd name="connsiteY102" fmla="*/ 1128712 h 1309687"/>
                <a:gd name="connsiteX103" fmla="*/ 228600 w 1562100"/>
                <a:gd name="connsiteY103" fmla="*/ 1131093 h 1309687"/>
                <a:gd name="connsiteX104" fmla="*/ 240506 w 1562100"/>
                <a:gd name="connsiteY104" fmla="*/ 1092993 h 1309687"/>
                <a:gd name="connsiteX105" fmla="*/ 269081 w 1562100"/>
                <a:gd name="connsiteY105" fmla="*/ 1097756 h 1309687"/>
                <a:gd name="connsiteX106" fmla="*/ 288131 w 1562100"/>
                <a:gd name="connsiteY106" fmla="*/ 1085850 h 1309687"/>
                <a:gd name="connsiteX107" fmla="*/ 307181 w 1562100"/>
                <a:gd name="connsiteY107" fmla="*/ 1135856 h 1309687"/>
                <a:gd name="connsiteX108" fmla="*/ 330994 w 1562100"/>
                <a:gd name="connsiteY108" fmla="*/ 1150143 h 1309687"/>
                <a:gd name="connsiteX109" fmla="*/ 340519 w 1562100"/>
                <a:gd name="connsiteY109" fmla="*/ 1178718 h 1309687"/>
                <a:gd name="connsiteX110" fmla="*/ 357188 w 1562100"/>
                <a:gd name="connsiteY110" fmla="*/ 1188243 h 1309687"/>
                <a:gd name="connsiteX111" fmla="*/ 364331 w 1562100"/>
                <a:gd name="connsiteY111" fmla="*/ 1219200 h 1309687"/>
                <a:gd name="connsiteX112" fmla="*/ 335756 w 1562100"/>
                <a:gd name="connsiteY112" fmla="*/ 1245393 h 1309687"/>
                <a:gd name="connsiteX113" fmla="*/ 309563 w 1562100"/>
                <a:gd name="connsiteY113" fmla="*/ 1262062 h 1309687"/>
                <a:gd name="connsiteX114" fmla="*/ 297656 w 1562100"/>
                <a:gd name="connsiteY114" fmla="*/ 1285875 h 1309687"/>
                <a:gd name="connsiteX115" fmla="*/ 302419 w 1562100"/>
                <a:gd name="connsiteY115" fmla="*/ 1309687 h 1309687"/>
                <a:gd name="connsiteX116" fmla="*/ 342900 w 1562100"/>
                <a:gd name="connsiteY116" fmla="*/ 1309687 h 1309687"/>
                <a:gd name="connsiteX117" fmla="*/ 390525 w 1562100"/>
                <a:gd name="connsiteY117" fmla="*/ 1304925 h 1309687"/>
                <a:gd name="connsiteX118" fmla="*/ 428625 w 1562100"/>
                <a:gd name="connsiteY118" fmla="*/ 1295400 h 1309687"/>
                <a:gd name="connsiteX119" fmla="*/ 454819 w 1562100"/>
                <a:gd name="connsiteY119" fmla="*/ 1302543 h 1309687"/>
                <a:gd name="connsiteX120" fmla="*/ 473869 w 1562100"/>
                <a:gd name="connsiteY120" fmla="*/ 1281112 h 1309687"/>
                <a:gd name="connsiteX121" fmla="*/ 492919 w 1562100"/>
                <a:gd name="connsiteY121" fmla="*/ 1281112 h 1309687"/>
                <a:gd name="connsiteX122" fmla="*/ 507206 w 1562100"/>
                <a:gd name="connsiteY122" fmla="*/ 1250156 h 1309687"/>
                <a:gd name="connsiteX123" fmla="*/ 557213 w 1562100"/>
                <a:gd name="connsiteY123" fmla="*/ 1235868 h 1309687"/>
                <a:gd name="connsiteX124" fmla="*/ 583406 w 1562100"/>
                <a:gd name="connsiteY124" fmla="*/ 1216818 h 1309687"/>
                <a:gd name="connsiteX125" fmla="*/ 590550 w 1562100"/>
                <a:gd name="connsiteY125" fmla="*/ 1178718 h 1309687"/>
                <a:gd name="connsiteX126" fmla="*/ 607219 w 1562100"/>
                <a:gd name="connsiteY126" fmla="*/ 1152525 h 1309687"/>
                <a:gd name="connsiteX127" fmla="*/ 688181 w 1562100"/>
                <a:gd name="connsiteY127" fmla="*/ 1183481 h 1309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562100" h="1309687">
                  <a:moveTo>
                    <a:pt x="688181" y="1183481"/>
                  </a:moveTo>
                  <a:lnTo>
                    <a:pt x="688181" y="1097756"/>
                  </a:lnTo>
                  <a:lnTo>
                    <a:pt x="692944" y="1054893"/>
                  </a:lnTo>
                  <a:lnTo>
                    <a:pt x="692944" y="1009650"/>
                  </a:lnTo>
                  <a:lnTo>
                    <a:pt x="676275" y="985837"/>
                  </a:lnTo>
                  <a:lnTo>
                    <a:pt x="690563" y="933450"/>
                  </a:lnTo>
                  <a:lnTo>
                    <a:pt x="685800" y="907256"/>
                  </a:lnTo>
                  <a:lnTo>
                    <a:pt x="697706" y="862012"/>
                  </a:lnTo>
                  <a:lnTo>
                    <a:pt x="714375" y="838200"/>
                  </a:lnTo>
                  <a:lnTo>
                    <a:pt x="721519" y="804862"/>
                  </a:lnTo>
                  <a:lnTo>
                    <a:pt x="735806" y="785812"/>
                  </a:lnTo>
                  <a:lnTo>
                    <a:pt x="792956" y="776287"/>
                  </a:lnTo>
                  <a:lnTo>
                    <a:pt x="838200" y="759618"/>
                  </a:lnTo>
                  <a:lnTo>
                    <a:pt x="876300" y="719137"/>
                  </a:lnTo>
                  <a:lnTo>
                    <a:pt x="923925" y="704850"/>
                  </a:lnTo>
                  <a:lnTo>
                    <a:pt x="995363" y="700087"/>
                  </a:lnTo>
                  <a:lnTo>
                    <a:pt x="1040606" y="690562"/>
                  </a:lnTo>
                  <a:lnTo>
                    <a:pt x="1119188" y="583406"/>
                  </a:lnTo>
                  <a:lnTo>
                    <a:pt x="1126331" y="550068"/>
                  </a:lnTo>
                  <a:lnTo>
                    <a:pt x="1152525" y="521493"/>
                  </a:lnTo>
                  <a:lnTo>
                    <a:pt x="1197769" y="511968"/>
                  </a:lnTo>
                  <a:lnTo>
                    <a:pt x="1290638" y="435768"/>
                  </a:lnTo>
                  <a:lnTo>
                    <a:pt x="1314450" y="433387"/>
                  </a:lnTo>
                  <a:lnTo>
                    <a:pt x="1409700" y="352425"/>
                  </a:lnTo>
                  <a:lnTo>
                    <a:pt x="1414463" y="333375"/>
                  </a:lnTo>
                  <a:lnTo>
                    <a:pt x="1507331" y="278606"/>
                  </a:lnTo>
                  <a:lnTo>
                    <a:pt x="1543050" y="233362"/>
                  </a:lnTo>
                  <a:lnTo>
                    <a:pt x="1562100" y="195262"/>
                  </a:lnTo>
                  <a:lnTo>
                    <a:pt x="1512094" y="214312"/>
                  </a:lnTo>
                  <a:lnTo>
                    <a:pt x="1478756" y="214312"/>
                  </a:lnTo>
                  <a:lnTo>
                    <a:pt x="1452563" y="252412"/>
                  </a:lnTo>
                  <a:lnTo>
                    <a:pt x="1421606" y="250031"/>
                  </a:lnTo>
                  <a:lnTo>
                    <a:pt x="1366838" y="219075"/>
                  </a:lnTo>
                  <a:lnTo>
                    <a:pt x="1323975" y="207168"/>
                  </a:lnTo>
                  <a:lnTo>
                    <a:pt x="1238250" y="242887"/>
                  </a:lnTo>
                  <a:lnTo>
                    <a:pt x="1223963" y="280987"/>
                  </a:lnTo>
                  <a:lnTo>
                    <a:pt x="1195388" y="338137"/>
                  </a:lnTo>
                  <a:lnTo>
                    <a:pt x="1109663" y="300037"/>
                  </a:lnTo>
                  <a:lnTo>
                    <a:pt x="1097756" y="342900"/>
                  </a:lnTo>
                  <a:lnTo>
                    <a:pt x="1083469" y="376237"/>
                  </a:lnTo>
                  <a:lnTo>
                    <a:pt x="959644" y="407193"/>
                  </a:lnTo>
                  <a:lnTo>
                    <a:pt x="945356" y="402431"/>
                  </a:lnTo>
                  <a:lnTo>
                    <a:pt x="926306" y="423862"/>
                  </a:lnTo>
                  <a:lnTo>
                    <a:pt x="890588" y="431006"/>
                  </a:lnTo>
                  <a:lnTo>
                    <a:pt x="854869" y="381000"/>
                  </a:lnTo>
                  <a:lnTo>
                    <a:pt x="835819" y="369093"/>
                  </a:lnTo>
                  <a:lnTo>
                    <a:pt x="826294" y="323850"/>
                  </a:lnTo>
                  <a:lnTo>
                    <a:pt x="792956" y="307181"/>
                  </a:lnTo>
                  <a:lnTo>
                    <a:pt x="759619" y="300037"/>
                  </a:lnTo>
                  <a:lnTo>
                    <a:pt x="740569" y="295275"/>
                  </a:lnTo>
                  <a:lnTo>
                    <a:pt x="728663" y="285750"/>
                  </a:lnTo>
                  <a:lnTo>
                    <a:pt x="735806" y="259556"/>
                  </a:lnTo>
                  <a:lnTo>
                    <a:pt x="742950" y="235743"/>
                  </a:lnTo>
                  <a:lnTo>
                    <a:pt x="700088" y="185737"/>
                  </a:lnTo>
                  <a:cubicBezTo>
                    <a:pt x="693738" y="161925"/>
                    <a:pt x="711995" y="113109"/>
                    <a:pt x="704851" y="92869"/>
                  </a:cubicBezTo>
                  <a:lnTo>
                    <a:pt x="657225" y="64294"/>
                  </a:lnTo>
                  <a:cubicBezTo>
                    <a:pt x="653256" y="63500"/>
                    <a:pt x="632619" y="88901"/>
                    <a:pt x="628650" y="88107"/>
                  </a:cubicBezTo>
                  <a:lnTo>
                    <a:pt x="500062" y="66676"/>
                  </a:lnTo>
                  <a:lnTo>
                    <a:pt x="450056" y="2382"/>
                  </a:lnTo>
                  <a:lnTo>
                    <a:pt x="428625" y="0"/>
                  </a:lnTo>
                  <a:lnTo>
                    <a:pt x="376238" y="104775"/>
                  </a:lnTo>
                  <a:cubicBezTo>
                    <a:pt x="361951" y="76994"/>
                    <a:pt x="340519" y="111124"/>
                    <a:pt x="314326" y="104774"/>
                  </a:cubicBezTo>
                  <a:lnTo>
                    <a:pt x="328613" y="183356"/>
                  </a:lnTo>
                  <a:lnTo>
                    <a:pt x="292894" y="285750"/>
                  </a:lnTo>
                  <a:lnTo>
                    <a:pt x="264319" y="292893"/>
                  </a:lnTo>
                  <a:lnTo>
                    <a:pt x="261938" y="307181"/>
                  </a:lnTo>
                  <a:lnTo>
                    <a:pt x="261938" y="340518"/>
                  </a:lnTo>
                  <a:lnTo>
                    <a:pt x="228600" y="383381"/>
                  </a:lnTo>
                  <a:lnTo>
                    <a:pt x="271463" y="400050"/>
                  </a:lnTo>
                  <a:lnTo>
                    <a:pt x="278606" y="419100"/>
                  </a:lnTo>
                  <a:lnTo>
                    <a:pt x="257175" y="454818"/>
                  </a:lnTo>
                  <a:lnTo>
                    <a:pt x="221456" y="464343"/>
                  </a:lnTo>
                  <a:lnTo>
                    <a:pt x="221456" y="504825"/>
                  </a:lnTo>
                  <a:lnTo>
                    <a:pt x="254794" y="542925"/>
                  </a:lnTo>
                  <a:lnTo>
                    <a:pt x="226219" y="607218"/>
                  </a:lnTo>
                  <a:lnTo>
                    <a:pt x="180975" y="635793"/>
                  </a:lnTo>
                  <a:lnTo>
                    <a:pt x="183356" y="652462"/>
                  </a:lnTo>
                  <a:lnTo>
                    <a:pt x="204788" y="661987"/>
                  </a:lnTo>
                  <a:lnTo>
                    <a:pt x="219075" y="671512"/>
                  </a:lnTo>
                  <a:lnTo>
                    <a:pt x="223838" y="690562"/>
                  </a:lnTo>
                  <a:lnTo>
                    <a:pt x="195263" y="716756"/>
                  </a:lnTo>
                  <a:lnTo>
                    <a:pt x="123825" y="762000"/>
                  </a:lnTo>
                  <a:lnTo>
                    <a:pt x="123825" y="797718"/>
                  </a:lnTo>
                  <a:lnTo>
                    <a:pt x="135731" y="828675"/>
                  </a:lnTo>
                  <a:lnTo>
                    <a:pt x="123825" y="869156"/>
                  </a:lnTo>
                  <a:lnTo>
                    <a:pt x="76200" y="864393"/>
                  </a:lnTo>
                  <a:lnTo>
                    <a:pt x="52388" y="809625"/>
                  </a:lnTo>
                  <a:lnTo>
                    <a:pt x="33338" y="802481"/>
                  </a:lnTo>
                  <a:lnTo>
                    <a:pt x="23813" y="840581"/>
                  </a:lnTo>
                  <a:lnTo>
                    <a:pt x="21431" y="850106"/>
                  </a:lnTo>
                  <a:lnTo>
                    <a:pt x="7144" y="866775"/>
                  </a:lnTo>
                  <a:lnTo>
                    <a:pt x="0" y="923925"/>
                  </a:lnTo>
                  <a:lnTo>
                    <a:pt x="23813" y="952500"/>
                  </a:lnTo>
                  <a:lnTo>
                    <a:pt x="16669" y="992981"/>
                  </a:lnTo>
                  <a:lnTo>
                    <a:pt x="35719" y="997743"/>
                  </a:lnTo>
                  <a:lnTo>
                    <a:pt x="69056" y="997743"/>
                  </a:lnTo>
                  <a:lnTo>
                    <a:pt x="85725" y="988218"/>
                  </a:lnTo>
                  <a:lnTo>
                    <a:pt x="135731" y="1045368"/>
                  </a:lnTo>
                  <a:lnTo>
                    <a:pt x="123825" y="1064418"/>
                  </a:lnTo>
                  <a:lnTo>
                    <a:pt x="133350" y="1092993"/>
                  </a:lnTo>
                  <a:lnTo>
                    <a:pt x="164306" y="1112043"/>
                  </a:lnTo>
                  <a:lnTo>
                    <a:pt x="190500" y="1121568"/>
                  </a:lnTo>
                  <a:lnTo>
                    <a:pt x="216694" y="1128712"/>
                  </a:lnTo>
                  <a:lnTo>
                    <a:pt x="228600" y="1131093"/>
                  </a:lnTo>
                  <a:lnTo>
                    <a:pt x="240506" y="1092993"/>
                  </a:lnTo>
                  <a:lnTo>
                    <a:pt x="269081" y="1097756"/>
                  </a:lnTo>
                  <a:lnTo>
                    <a:pt x="288131" y="1085850"/>
                  </a:lnTo>
                  <a:lnTo>
                    <a:pt x="307181" y="1135856"/>
                  </a:lnTo>
                  <a:lnTo>
                    <a:pt x="330994" y="1150143"/>
                  </a:lnTo>
                  <a:lnTo>
                    <a:pt x="340519" y="1178718"/>
                  </a:lnTo>
                  <a:lnTo>
                    <a:pt x="357188" y="1188243"/>
                  </a:lnTo>
                  <a:lnTo>
                    <a:pt x="364331" y="1219200"/>
                  </a:lnTo>
                  <a:lnTo>
                    <a:pt x="335756" y="1245393"/>
                  </a:lnTo>
                  <a:lnTo>
                    <a:pt x="309563" y="1262062"/>
                  </a:lnTo>
                  <a:lnTo>
                    <a:pt x="297656" y="1285875"/>
                  </a:lnTo>
                  <a:lnTo>
                    <a:pt x="302419" y="1309687"/>
                  </a:lnTo>
                  <a:lnTo>
                    <a:pt x="342900" y="1309687"/>
                  </a:lnTo>
                  <a:lnTo>
                    <a:pt x="390525" y="1304925"/>
                  </a:lnTo>
                  <a:lnTo>
                    <a:pt x="428625" y="1295400"/>
                  </a:lnTo>
                  <a:lnTo>
                    <a:pt x="454819" y="1302543"/>
                  </a:lnTo>
                  <a:lnTo>
                    <a:pt x="473869" y="1281112"/>
                  </a:lnTo>
                  <a:lnTo>
                    <a:pt x="492919" y="1281112"/>
                  </a:lnTo>
                  <a:lnTo>
                    <a:pt x="507206" y="1250156"/>
                  </a:lnTo>
                  <a:lnTo>
                    <a:pt x="557213" y="1235868"/>
                  </a:lnTo>
                  <a:lnTo>
                    <a:pt x="583406" y="1216818"/>
                  </a:lnTo>
                  <a:lnTo>
                    <a:pt x="590550" y="1178718"/>
                  </a:lnTo>
                  <a:lnTo>
                    <a:pt x="607219" y="1152525"/>
                  </a:lnTo>
                  <a:lnTo>
                    <a:pt x="688181" y="1183481"/>
                  </a:ln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9262458" y="4069765"/>
              <a:ext cx="602980" cy="847761"/>
            </a:xfrm>
            <a:custGeom>
              <a:avLst/>
              <a:gdLst>
                <a:gd name="connsiteX0" fmla="*/ 202407 w 771525"/>
                <a:gd name="connsiteY0" fmla="*/ 1131094 h 1135856"/>
                <a:gd name="connsiteX1" fmla="*/ 221457 w 771525"/>
                <a:gd name="connsiteY1" fmla="*/ 1064419 h 1135856"/>
                <a:gd name="connsiteX2" fmla="*/ 238125 w 771525"/>
                <a:gd name="connsiteY2" fmla="*/ 1042987 h 1135856"/>
                <a:gd name="connsiteX3" fmla="*/ 247650 w 771525"/>
                <a:gd name="connsiteY3" fmla="*/ 1012031 h 1135856"/>
                <a:gd name="connsiteX4" fmla="*/ 283369 w 771525"/>
                <a:gd name="connsiteY4" fmla="*/ 985837 h 1135856"/>
                <a:gd name="connsiteX5" fmla="*/ 319088 w 771525"/>
                <a:gd name="connsiteY5" fmla="*/ 962025 h 1135856"/>
                <a:gd name="connsiteX6" fmla="*/ 350044 w 771525"/>
                <a:gd name="connsiteY6" fmla="*/ 928687 h 1135856"/>
                <a:gd name="connsiteX7" fmla="*/ 354807 w 771525"/>
                <a:gd name="connsiteY7" fmla="*/ 900112 h 1135856"/>
                <a:gd name="connsiteX8" fmla="*/ 321469 w 771525"/>
                <a:gd name="connsiteY8" fmla="*/ 854869 h 1135856"/>
                <a:gd name="connsiteX9" fmla="*/ 323850 w 771525"/>
                <a:gd name="connsiteY9" fmla="*/ 785812 h 1135856"/>
                <a:gd name="connsiteX10" fmla="*/ 280988 w 771525"/>
                <a:gd name="connsiteY10" fmla="*/ 735806 h 1135856"/>
                <a:gd name="connsiteX11" fmla="*/ 288132 w 771525"/>
                <a:gd name="connsiteY11" fmla="*/ 697706 h 1135856"/>
                <a:gd name="connsiteX12" fmla="*/ 316707 w 771525"/>
                <a:gd name="connsiteY12" fmla="*/ 681037 h 1135856"/>
                <a:gd name="connsiteX13" fmla="*/ 330994 w 771525"/>
                <a:gd name="connsiteY13" fmla="*/ 707231 h 1135856"/>
                <a:gd name="connsiteX14" fmla="*/ 354807 w 771525"/>
                <a:gd name="connsiteY14" fmla="*/ 726281 h 1135856"/>
                <a:gd name="connsiteX15" fmla="*/ 369094 w 771525"/>
                <a:gd name="connsiteY15" fmla="*/ 745331 h 1135856"/>
                <a:gd name="connsiteX16" fmla="*/ 378619 w 771525"/>
                <a:gd name="connsiteY16" fmla="*/ 781050 h 1135856"/>
                <a:gd name="connsiteX17" fmla="*/ 395288 w 771525"/>
                <a:gd name="connsiteY17" fmla="*/ 797719 h 1135856"/>
                <a:gd name="connsiteX18" fmla="*/ 409575 w 771525"/>
                <a:gd name="connsiteY18" fmla="*/ 792956 h 1135856"/>
                <a:gd name="connsiteX19" fmla="*/ 426244 w 771525"/>
                <a:gd name="connsiteY19" fmla="*/ 785812 h 1135856"/>
                <a:gd name="connsiteX20" fmla="*/ 423863 w 771525"/>
                <a:gd name="connsiteY20" fmla="*/ 676275 h 1135856"/>
                <a:gd name="connsiteX21" fmla="*/ 409575 w 771525"/>
                <a:gd name="connsiteY21" fmla="*/ 640556 h 1135856"/>
                <a:gd name="connsiteX22" fmla="*/ 411957 w 771525"/>
                <a:gd name="connsiteY22" fmla="*/ 614362 h 1135856"/>
                <a:gd name="connsiteX23" fmla="*/ 426244 w 771525"/>
                <a:gd name="connsiteY23" fmla="*/ 566737 h 1135856"/>
                <a:gd name="connsiteX24" fmla="*/ 473869 w 771525"/>
                <a:gd name="connsiteY24" fmla="*/ 566737 h 1135856"/>
                <a:gd name="connsiteX25" fmla="*/ 488157 w 771525"/>
                <a:gd name="connsiteY25" fmla="*/ 552450 h 1135856"/>
                <a:gd name="connsiteX26" fmla="*/ 509588 w 771525"/>
                <a:gd name="connsiteY26" fmla="*/ 502444 h 1135856"/>
                <a:gd name="connsiteX27" fmla="*/ 604838 w 771525"/>
                <a:gd name="connsiteY27" fmla="*/ 457200 h 1135856"/>
                <a:gd name="connsiteX28" fmla="*/ 628650 w 771525"/>
                <a:gd name="connsiteY28" fmla="*/ 447675 h 1135856"/>
                <a:gd name="connsiteX29" fmla="*/ 638175 w 771525"/>
                <a:gd name="connsiteY29" fmla="*/ 402431 h 1135856"/>
                <a:gd name="connsiteX30" fmla="*/ 638175 w 771525"/>
                <a:gd name="connsiteY30" fmla="*/ 361950 h 1135856"/>
                <a:gd name="connsiteX31" fmla="*/ 640557 w 771525"/>
                <a:gd name="connsiteY31" fmla="*/ 340519 h 1135856"/>
                <a:gd name="connsiteX32" fmla="*/ 652463 w 771525"/>
                <a:gd name="connsiteY32" fmla="*/ 333375 h 1135856"/>
                <a:gd name="connsiteX33" fmla="*/ 742950 w 771525"/>
                <a:gd name="connsiteY33" fmla="*/ 297656 h 1135856"/>
                <a:gd name="connsiteX34" fmla="*/ 766763 w 771525"/>
                <a:gd name="connsiteY34" fmla="*/ 280987 h 1135856"/>
                <a:gd name="connsiteX35" fmla="*/ 754857 w 771525"/>
                <a:gd name="connsiteY35" fmla="*/ 252412 h 1135856"/>
                <a:gd name="connsiteX36" fmla="*/ 742950 w 771525"/>
                <a:gd name="connsiteY36" fmla="*/ 221456 h 1135856"/>
                <a:gd name="connsiteX37" fmla="*/ 771525 w 771525"/>
                <a:gd name="connsiteY37" fmla="*/ 192881 h 1135856"/>
                <a:gd name="connsiteX38" fmla="*/ 752475 w 771525"/>
                <a:gd name="connsiteY38" fmla="*/ 161925 h 1135856"/>
                <a:gd name="connsiteX39" fmla="*/ 752475 w 771525"/>
                <a:gd name="connsiteY39" fmla="*/ 119062 h 1135856"/>
                <a:gd name="connsiteX40" fmla="*/ 719138 w 771525"/>
                <a:gd name="connsiteY40" fmla="*/ 85725 h 1135856"/>
                <a:gd name="connsiteX41" fmla="*/ 671513 w 771525"/>
                <a:gd name="connsiteY41" fmla="*/ 52387 h 1135856"/>
                <a:gd name="connsiteX42" fmla="*/ 645319 w 771525"/>
                <a:gd name="connsiteY42" fmla="*/ 35719 h 1135856"/>
                <a:gd name="connsiteX43" fmla="*/ 642938 w 771525"/>
                <a:gd name="connsiteY43" fmla="*/ 4762 h 1135856"/>
                <a:gd name="connsiteX44" fmla="*/ 609600 w 771525"/>
                <a:gd name="connsiteY44" fmla="*/ 0 h 1135856"/>
                <a:gd name="connsiteX45" fmla="*/ 583407 w 771525"/>
                <a:gd name="connsiteY45" fmla="*/ 23812 h 1135856"/>
                <a:gd name="connsiteX46" fmla="*/ 564357 w 771525"/>
                <a:gd name="connsiteY46" fmla="*/ 19050 h 1135856"/>
                <a:gd name="connsiteX47" fmla="*/ 554832 w 771525"/>
                <a:gd name="connsiteY47" fmla="*/ 42862 h 1135856"/>
                <a:gd name="connsiteX48" fmla="*/ 509588 w 771525"/>
                <a:gd name="connsiteY48" fmla="*/ 76200 h 1135856"/>
                <a:gd name="connsiteX49" fmla="*/ 407194 w 771525"/>
                <a:gd name="connsiteY49" fmla="*/ 114300 h 1135856"/>
                <a:gd name="connsiteX50" fmla="*/ 381000 w 771525"/>
                <a:gd name="connsiteY50" fmla="*/ 152400 h 1135856"/>
                <a:gd name="connsiteX51" fmla="*/ 340519 w 771525"/>
                <a:gd name="connsiteY51" fmla="*/ 140494 h 1135856"/>
                <a:gd name="connsiteX52" fmla="*/ 245269 w 771525"/>
                <a:gd name="connsiteY52" fmla="*/ 145256 h 1135856"/>
                <a:gd name="connsiteX53" fmla="*/ 250032 w 771525"/>
                <a:gd name="connsiteY53" fmla="*/ 154781 h 1135856"/>
                <a:gd name="connsiteX54" fmla="*/ 309563 w 771525"/>
                <a:gd name="connsiteY54" fmla="*/ 204787 h 1135856"/>
                <a:gd name="connsiteX55" fmla="*/ 211932 w 771525"/>
                <a:gd name="connsiteY55" fmla="*/ 328612 h 1135856"/>
                <a:gd name="connsiteX56" fmla="*/ 173832 w 771525"/>
                <a:gd name="connsiteY56" fmla="*/ 319087 h 1135856"/>
                <a:gd name="connsiteX57" fmla="*/ 80963 w 771525"/>
                <a:gd name="connsiteY57" fmla="*/ 452437 h 1135856"/>
                <a:gd name="connsiteX58" fmla="*/ 97632 w 771525"/>
                <a:gd name="connsiteY58" fmla="*/ 464344 h 1135856"/>
                <a:gd name="connsiteX59" fmla="*/ 114300 w 771525"/>
                <a:gd name="connsiteY59" fmla="*/ 504825 h 1135856"/>
                <a:gd name="connsiteX60" fmla="*/ 92869 w 771525"/>
                <a:gd name="connsiteY60" fmla="*/ 566737 h 1135856"/>
                <a:gd name="connsiteX61" fmla="*/ 102394 w 771525"/>
                <a:gd name="connsiteY61" fmla="*/ 640556 h 1135856"/>
                <a:gd name="connsiteX62" fmla="*/ 73819 w 771525"/>
                <a:gd name="connsiteY62" fmla="*/ 678656 h 1135856"/>
                <a:gd name="connsiteX63" fmla="*/ 73819 w 771525"/>
                <a:gd name="connsiteY63" fmla="*/ 704850 h 1135856"/>
                <a:gd name="connsiteX64" fmla="*/ 61913 w 771525"/>
                <a:gd name="connsiteY64" fmla="*/ 733425 h 1135856"/>
                <a:gd name="connsiteX65" fmla="*/ 88107 w 771525"/>
                <a:gd name="connsiteY65" fmla="*/ 762000 h 1135856"/>
                <a:gd name="connsiteX66" fmla="*/ 135732 w 771525"/>
                <a:gd name="connsiteY66" fmla="*/ 850106 h 1135856"/>
                <a:gd name="connsiteX67" fmla="*/ 69057 w 771525"/>
                <a:gd name="connsiteY67" fmla="*/ 876300 h 1135856"/>
                <a:gd name="connsiteX68" fmla="*/ 45244 w 771525"/>
                <a:gd name="connsiteY68" fmla="*/ 928687 h 1135856"/>
                <a:gd name="connsiteX69" fmla="*/ 33338 w 771525"/>
                <a:gd name="connsiteY69" fmla="*/ 983456 h 1135856"/>
                <a:gd name="connsiteX70" fmla="*/ 2382 w 771525"/>
                <a:gd name="connsiteY70" fmla="*/ 973931 h 1135856"/>
                <a:gd name="connsiteX71" fmla="*/ 0 w 771525"/>
                <a:gd name="connsiteY71" fmla="*/ 1021556 h 1135856"/>
                <a:gd name="connsiteX72" fmla="*/ 16669 w 771525"/>
                <a:gd name="connsiteY72" fmla="*/ 1031081 h 1135856"/>
                <a:gd name="connsiteX73" fmla="*/ 57150 w 771525"/>
                <a:gd name="connsiteY73" fmla="*/ 1040606 h 1135856"/>
                <a:gd name="connsiteX74" fmla="*/ 85725 w 771525"/>
                <a:gd name="connsiteY74" fmla="*/ 1054894 h 1135856"/>
                <a:gd name="connsiteX75" fmla="*/ 102394 w 771525"/>
                <a:gd name="connsiteY75" fmla="*/ 1109662 h 1135856"/>
                <a:gd name="connsiteX76" fmla="*/ 130969 w 771525"/>
                <a:gd name="connsiteY76" fmla="*/ 1135856 h 1135856"/>
                <a:gd name="connsiteX77" fmla="*/ 202407 w 771525"/>
                <a:gd name="connsiteY77" fmla="*/ 1131094 h 1135856"/>
                <a:gd name="connsiteX0" fmla="*/ 202407 w 771525"/>
                <a:gd name="connsiteY0" fmla="*/ 1131094 h 1135856"/>
                <a:gd name="connsiteX1" fmla="*/ 221457 w 771525"/>
                <a:gd name="connsiteY1" fmla="*/ 1064419 h 1135856"/>
                <a:gd name="connsiteX2" fmla="*/ 238125 w 771525"/>
                <a:gd name="connsiteY2" fmla="*/ 1042987 h 1135856"/>
                <a:gd name="connsiteX3" fmla="*/ 247650 w 771525"/>
                <a:gd name="connsiteY3" fmla="*/ 1012031 h 1135856"/>
                <a:gd name="connsiteX4" fmla="*/ 283369 w 771525"/>
                <a:gd name="connsiteY4" fmla="*/ 985837 h 1135856"/>
                <a:gd name="connsiteX5" fmla="*/ 319088 w 771525"/>
                <a:gd name="connsiteY5" fmla="*/ 962025 h 1135856"/>
                <a:gd name="connsiteX6" fmla="*/ 350044 w 771525"/>
                <a:gd name="connsiteY6" fmla="*/ 928687 h 1135856"/>
                <a:gd name="connsiteX7" fmla="*/ 354807 w 771525"/>
                <a:gd name="connsiteY7" fmla="*/ 900112 h 1135856"/>
                <a:gd name="connsiteX8" fmla="*/ 321469 w 771525"/>
                <a:gd name="connsiteY8" fmla="*/ 854869 h 1135856"/>
                <a:gd name="connsiteX9" fmla="*/ 323850 w 771525"/>
                <a:gd name="connsiteY9" fmla="*/ 785812 h 1135856"/>
                <a:gd name="connsiteX10" fmla="*/ 280988 w 771525"/>
                <a:gd name="connsiteY10" fmla="*/ 735806 h 1135856"/>
                <a:gd name="connsiteX11" fmla="*/ 288132 w 771525"/>
                <a:gd name="connsiteY11" fmla="*/ 697706 h 1135856"/>
                <a:gd name="connsiteX12" fmla="*/ 316707 w 771525"/>
                <a:gd name="connsiteY12" fmla="*/ 681037 h 1135856"/>
                <a:gd name="connsiteX13" fmla="*/ 330994 w 771525"/>
                <a:gd name="connsiteY13" fmla="*/ 707231 h 1135856"/>
                <a:gd name="connsiteX14" fmla="*/ 354807 w 771525"/>
                <a:gd name="connsiteY14" fmla="*/ 726281 h 1135856"/>
                <a:gd name="connsiteX15" fmla="*/ 369094 w 771525"/>
                <a:gd name="connsiteY15" fmla="*/ 745331 h 1135856"/>
                <a:gd name="connsiteX16" fmla="*/ 378619 w 771525"/>
                <a:gd name="connsiteY16" fmla="*/ 781050 h 1135856"/>
                <a:gd name="connsiteX17" fmla="*/ 395288 w 771525"/>
                <a:gd name="connsiteY17" fmla="*/ 797719 h 1135856"/>
                <a:gd name="connsiteX18" fmla="*/ 409575 w 771525"/>
                <a:gd name="connsiteY18" fmla="*/ 792956 h 1135856"/>
                <a:gd name="connsiteX19" fmla="*/ 426244 w 771525"/>
                <a:gd name="connsiteY19" fmla="*/ 785812 h 1135856"/>
                <a:gd name="connsiteX20" fmla="*/ 423863 w 771525"/>
                <a:gd name="connsiteY20" fmla="*/ 676275 h 1135856"/>
                <a:gd name="connsiteX21" fmla="*/ 409575 w 771525"/>
                <a:gd name="connsiteY21" fmla="*/ 640556 h 1135856"/>
                <a:gd name="connsiteX22" fmla="*/ 411957 w 771525"/>
                <a:gd name="connsiteY22" fmla="*/ 614362 h 1135856"/>
                <a:gd name="connsiteX23" fmla="*/ 426244 w 771525"/>
                <a:gd name="connsiteY23" fmla="*/ 566737 h 1135856"/>
                <a:gd name="connsiteX24" fmla="*/ 473869 w 771525"/>
                <a:gd name="connsiteY24" fmla="*/ 566737 h 1135856"/>
                <a:gd name="connsiteX25" fmla="*/ 488157 w 771525"/>
                <a:gd name="connsiteY25" fmla="*/ 552450 h 1135856"/>
                <a:gd name="connsiteX26" fmla="*/ 509588 w 771525"/>
                <a:gd name="connsiteY26" fmla="*/ 502444 h 1135856"/>
                <a:gd name="connsiteX27" fmla="*/ 604838 w 771525"/>
                <a:gd name="connsiteY27" fmla="*/ 457200 h 1135856"/>
                <a:gd name="connsiteX28" fmla="*/ 628650 w 771525"/>
                <a:gd name="connsiteY28" fmla="*/ 447675 h 1135856"/>
                <a:gd name="connsiteX29" fmla="*/ 638175 w 771525"/>
                <a:gd name="connsiteY29" fmla="*/ 402431 h 1135856"/>
                <a:gd name="connsiteX30" fmla="*/ 638175 w 771525"/>
                <a:gd name="connsiteY30" fmla="*/ 361950 h 1135856"/>
                <a:gd name="connsiteX31" fmla="*/ 640557 w 771525"/>
                <a:gd name="connsiteY31" fmla="*/ 340519 h 1135856"/>
                <a:gd name="connsiteX32" fmla="*/ 652463 w 771525"/>
                <a:gd name="connsiteY32" fmla="*/ 333375 h 1135856"/>
                <a:gd name="connsiteX33" fmla="*/ 742950 w 771525"/>
                <a:gd name="connsiteY33" fmla="*/ 297656 h 1135856"/>
                <a:gd name="connsiteX34" fmla="*/ 766763 w 771525"/>
                <a:gd name="connsiteY34" fmla="*/ 280987 h 1135856"/>
                <a:gd name="connsiteX35" fmla="*/ 754857 w 771525"/>
                <a:gd name="connsiteY35" fmla="*/ 252412 h 1135856"/>
                <a:gd name="connsiteX36" fmla="*/ 742950 w 771525"/>
                <a:gd name="connsiteY36" fmla="*/ 221456 h 1135856"/>
                <a:gd name="connsiteX37" fmla="*/ 771525 w 771525"/>
                <a:gd name="connsiteY37" fmla="*/ 192881 h 1135856"/>
                <a:gd name="connsiteX38" fmla="*/ 752475 w 771525"/>
                <a:gd name="connsiteY38" fmla="*/ 161925 h 1135856"/>
                <a:gd name="connsiteX39" fmla="*/ 752475 w 771525"/>
                <a:gd name="connsiteY39" fmla="*/ 119062 h 1135856"/>
                <a:gd name="connsiteX40" fmla="*/ 719138 w 771525"/>
                <a:gd name="connsiteY40" fmla="*/ 85725 h 1135856"/>
                <a:gd name="connsiteX41" fmla="*/ 671513 w 771525"/>
                <a:gd name="connsiteY41" fmla="*/ 52387 h 1135856"/>
                <a:gd name="connsiteX42" fmla="*/ 645319 w 771525"/>
                <a:gd name="connsiteY42" fmla="*/ 35719 h 1135856"/>
                <a:gd name="connsiteX43" fmla="*/ 642938 w 771525"/>
                <a:gd name="connsiteY43" fmla="*/ 4762 h 1135856"/>
                <a:gd name="connsiteX44" fmla="*/ 609600 w 771525"/>
                <a:gd name="connsiteY44" fmla="*/ 0 h 1135856"/>
                <a:gd name="connsiteX45" fmla="*/ 583407 w 771525"/>
                <a:gd name="connsiteY45" fmla="*/ 23812 h 1135856"/>
                <a:gd name="connsiteX46" fmla="*/ 564357 w 771525"/>
                <a:gd name="connsiteY46" fmla="*/ 19050 h 1135856"/>
                <a:gd name="connsiteX47" fmla="*/ 554832 w 771525"/>
                <a:gd name="connsiteY47" fmla="*/ 42862 h 1135856"/>
                <a:gd name="connsiteX48" fmla="*/ 509588 w 771525"/>
                <a:gd name="connsiteY48" fmla="*/ 76200 h 1135856"/>
                <a:gd name="connsiteX49" fmla="*/ 407194 w 771525"/>
                <a:gd name="connsiteY49" fmla="*/ 114300 h 1135856"/>
                <a:gd name="connsiteX50" fmla="*/ 381000 w 771525"/>
                <a:gd name="connsiteY50" fmla="*/ 152400 h 1135856"/>
                <a:gd name="connsiteX51" fmla="*/ 340519 w 771525"/>
                <a:gd name="connsiteY51" fmla="*/ 140494 h 1135856"/>
                <a:gd name="connsiteX52" fmla="*/ 245269 w 771525"/>
                <a:gd name="connsiteY52" fmla="*/ 145256 h 1135856"/>
                <a:gd name="connsiteX53" fmla="*/ 250032 w 771525"/>
                <a:gd name="connsiteY53" fmla="*/ 154781 h 1135856"/>
                <a:gd name="connsiteX54" fmla="*/ 309563 w 771525"/>
                <a:gd name="connsiteY54" fmla="*/ 204787 h 1135856"/>
                <a:gd name="connsiteX55" fmla="*/ 211932 w 771525"/>
                <a:gd name="connsiteY55" fmla="*/ 328612 h 1135856"/>
                <a:gd name="connsiteX56" fmla="*/ 173832 w 771525"/>
                <a:gd name="connsiteY56" fmla="*/ 319087 h 1135856"/>
                <a:gd name="connsiteX57" fmla="*/ 80963 w 771525"/>
                <a:gd name="connsiteY57" fmla="*/ 452437 h 1135856"/>
                <a:gd name="connsiteX58" fmla="*/ 97632 w 771525"/>
                <a:gd name="connsiteY58" fmla="*/ 464344 h 1135856"/>
                <a:gd name="connsiteX59" fmla="*/ 114300 w 771525"/>
                <a:gd name="connsiteY59" fmla="*/ 504825 h 1135856"/>
                <a:gd name="connsiteX60" fmla="*/ 92869 w 771525"/>
                <a:gd name="connsiteY60" fmla="*/ 566737 h 1135856"/>
                <a:gd name="connsiteX61" fmla="*/ 102394 w 771525"/>
                <a:gd name="connsiteY61" fmla="*/ 640556 h 1135856"/>
                <a:gd name="connsiteX62" fmla="*/ 73819 w 771525"/>
                <a:gd name="connsiteY62" fmla="*/ 678656 h 1135856"/>
                <a:gd name="connsiteX63" fmla="*/ 73819 w 771525"/>
                <a:gd name="connsiteY63" fmla="*/ 704850 h 1135856"/>
                <a:gd name="connsiteX64" fmla="*/ 61913 w 771525"/>
                <a:gd name="connsiteY64" fmla="*/ 733425 h 1135856"/>
                <a:gd name="connsiteX65" fmla="*/ 88107 w 771525"/>
                <a:gd name="connsiteY65" fmla="*/ 762000 h 1135856"/>
                <a:gd name="connsiteX66" fmla="*/ 135732 w 771525"/>
                <a:gd name="connsiteY66" fmla="*/ 850106 h 1135856"/>
                <a:gd name="connsiteX67" fmla="*/ 69057 w 771525"/>
                <a:gd name="connsiteY67" fmla="*/ 876300 h 1135856"/>
                <a:gd name="connsiteX68" fmla="*/ 45244 w 771525"/>
                <a:gd name="connsiteY68" fmla="*/ 928687 h 1135856"/>
                <a:gd name="connsiteX69" fmla="*/ 33338 w 771525"/>
                <a:gd name="connsiteY69" fmla="*/ 983456 h 1135856"/>
                <a:gd name="connsiteX70" fmla="*/ 2382 w 771525"/>
                <a:gd name="connsiteY70" fmla="*/ 973931 h 1135856"/>
                <a:gd name="connsiteX71" fmla="*/ 0 w 771525"/>
                <a:gd name="connsiteY71" fmla="*/ 1021556 h 1135856"/>
                <a:gd name="connsiteX72" fmla="*/ 16669 w 771525"/>
                <a:gd name="connsiteY72" fmla="*/ 1031081 h 1135856"/>
                <a:gd name="connsiteX73" fmla="*/ 57150 w 771525"/>
                <a:gd name="connsiteY73" fmla="*/ 1040606 h 1135856"/>
                <a:gd name="connsiteX74" fmla="*/ 85725 w 771525"/>
                <a:gd name="connsiteY74" fmla="*/ 1054894 h 1135856"/>
                <a:gd name="connsiteX75" fmla="*/ 102394 w 771525"/>
                <a:gd name="connsiteY75" fmla="*/ 1109662 h 1135856"/>
                <a:gd name="connsiteX76" fmla="*/ 130969 w 771525"/>
                <a:gd name="connsiteY76" fmla="*/ 1135856 h 1135856"/>
                <a:gd name="connsiteX77" fmla="*/ 157163 w 771525"/>
                <a:gd name="connsiteY77" fmla="*/ 1135856 h 1135856"/>
                <a:gd name="connsiteX78" fmla="*/ 202407 w 771525"/>
                <a:gd name="connsiteY78" fmla="*/ 1131094 h 1135856"/>
                <a:gd name="connsiteX0" fmla="*/ 202407 w 771525"/>
                <a:gd name="connsiteY0" fmla="*/ 1131094 h 1164431"/>
                <a:gd name="connsiteX1" fmla="*/ 221457 w 771525"/>
                <a:gd name="connsiteY1" fmla="*/ 1064419 h 1164431"/>
                <a:gd name="connsiteX2" fmla="*/ 238125 w 771525"/>
                <a:gd name="connsiteY2" fmla="*/ 1042987 h 1164431"/>
                <a:gd name="connsiteX3" fmla="*/ 247650 w 771525"/>
                <a:gd name="connsiteY3" fmla="*/ 1012031 h 1164431"/>
                <a:gd name="connsiteX4" fmla="*/ 283369 w 771525"/>
                <a:gd name="connsiteY4" fmla="*/ 985837 h 1164431"/>
                <a:gd name="connsiteX5" fmla="*/ 319088 w 771525"/>
                <a:gd name="connsiteY5" fmla="*/ 962025 h 1164431"/>
                <a:gd name="connsiteX6" fmla="*/ 350044 w 771525"/>
                <a:gd name="connsiteY6" fmla="*/ 928687 h 1164431"/>
                <a:gd name="connsiteX7" fmla="*/ 354807 w 771525"/>
                <a:gd name="connsiteY7" fmla="*/ 900112 h 1164431"/>
                <a:gd name="connsiteX8" fmla="*/ 321469 w 771525"/>
                <a:gd name="connsiteY8" fmla="*/ 854869 h 1164431"/>
                <a:gd name="connsiteX9" fmla="*/ 323850 w 771525"/>
                <a:gd name="connsiteY9" fmla="*/ 785812 h 1164431"/>
                <a:gd name="connsiteX10" fmla="*/ 280988 w 771525"/>
                <a:gd name="connsiteY10" fmla="*/ 735806 h 1164431"/>
                <a:gd name="connsiteX11" fmla="*/ 288132 w 771525"/>
                <a:gd name="connsiteY11" fmla="*/ 697706 h 1164431"/>
                <a:gd name="connsiteX12" fmla="*/ 316707 w 771525"/>
                <a:gd name="connsiteY12" fmla="*/ 681037 h 1164431"/>
                <a:gd name="connsiteX13" fmla="*/ 330994 w 771525"/>
                <a:gd name="connsiteY13" fmla="*/ 707231 h 1164431"/>
                <a:gd name="connsiteX14" fmla="*/ 354807 w 771525"/>
                <a:gd name="connsiteY14" fmla="*/ 726281 h 1164431"/>
                <a:gd name="connsiteX15" fmla="*/ 369094 w 771525"/>
                <a:gd name="connsiteY15" fmla="*/ 745331 h 1164431"/>
                <a:gd name="connsiteX16" fmla="*/ 378619 w 771525"/>
                <a:gd name="connsiteY16" fmla="*/ 781050 h 1164431"/>
                <a:gd name="connsiteX17" fmla="*/ 395288 w 771525"/>
                <a:gd name="connsiteY17" fmla="*/ 797719 h 1164431"/>
                <a:gd name="connsiteX18" fmla="*/ 409575 w 771525"/>
                <a:gd name="connsiteY18" fmla="*/ 792956 h 1164431"/>
                <a:gd name="connsiteX19" fmla="*/ 426244 w 771525"/>
                <a:gd name="connsiteY19" fmla="*/ 785812 h 1164431"/>
                <a:gd name="connsiteX20" fmla="*/ 423863 w 771525"/>
                <a:gd name="connsiteY20" fmla="*/ 676275 h 1164431"/>
                <a:gd name="connsiteX21" fmla="*/ 409575 w 771525"/>
                <a:gd name="connsiteY21" fmla="*/ 640556 h 1164431"/>
                <a:gd name="connsiteX22" fmla="*/ 411957 w 771525"/>
                <a:gd name="connsiteY22" fmla="*/ 614362 h 1164431"/>
                <a:gd name="connsiteX23" fmla="*/ 426244 w 771525"/>
                <a:gd name="connsiteY23" fmla="*/ 566737 h 1164431"/>
                <a:gd name="connsiteX24" fmla="*/ 473869 w 771525"/>
                <a:gd name="connsiteY24" fmla="*/ 566737 h 1164431"/>
                <a:gd name="connsiteX25" fmla="*/ 488157 w 771525"/>
                <a:gd name="connsiteY25" fmla="*/ 552450 h 1164431"/>
                <a:gd name="connsiteX26" fmla="*/ 509588 w 771525"/>
                <a:gd name="connsiteY26" fmla="*/ 502444 h 1164431"/>
                <a:gd name="connsiteX27" fmla="*/ 604838 w 771525"/>
                <a:gd name="connsiteY27" fmla="*/ 457200 h 1164431"/>
                <a:gd name="connsiteX28" fmla="*/ 628650 w 771525"/>
                <a:gd name="connsiteY28" fmla="*/ 447675 h 1164431"/>
                <a:gd name="connsiteX29" fmla="*/ 638175 w 771525"/>
                <a:gd name="connsiteY29" fmla="*/ 402431 h 1164431"/>
                <a:gd name="connsiteX30" fmla="*/ 638175 w 771525"/>
                <a:gd name="connsiteY30" fmla="*/ 361950 h 1164431"/>
                <a:gd name="connsiteX31" fmla="*/ 640557 w 771525"/>
                <a:gd name="connsiteY31" fmla="*/ 340519 h 1164431"/>
                <a:gd name="connsiteX32" fmla="*/ 652463 w 771525"/>
                <a:gd name="connsiteY32" fmla="*/ 333375 h 1164431"/>
                <a:gd name="connsiteX33" fmla="*/ 742950 w 771525"/>
                <a:gd name="connsiteY33" fmla="*/ 297656 h 1164431"/>
                <a:gd name="connsiteX34" fmla="*/ 766763 w 771525"/>
                <a:gd name="connsiteY34" fmla="*/ 280987 h 1164431"/>
                <a:gd name="connsiteX35" fmla="*/ 754857 w 771525"/>
                <a:gd name="connsiteY35" fmla="*/ 252412 h 1164431"/>
                <a:gd name="connsiteX36" fmla="*/ 742950 w 771525"/>
                <a:gd name="connsiteY36" fmla="*/ 221456 h 1164431"/>
                <a:gd name="connsiteX37" fmla="*/ 771525 w 771525"/>
                <a:gd name="connsiteY37" fmla="*/ 192881 h 1164431"/>
                <a:gd name="connsiteX38" fmla="*/ 752475 w 771525"/>
                <a:gd name="connsiteY38" fmla="*/ 161925 h 1164431"/>
                <a:gd name="connsiteX39" fmla="*/ 752475 w 771525"/>
                <a:gd name="connsiteY39" fmla="*/ 119062 h 1164431"/>
                <a:gd name="connsiteX40" fmla="*/ 719138 w 771525"/>
                <a:gd name="connsiteY40" fmla="*/ 85725 h 1164431"/>
                <a:gd name="connsiteX41" fmla="*/ 671513 w 771525"/>
                <a:gd name="connsiteY41" fmla="*/ 52387 h 1164431"/>
                <a:gd name="connsiteX42" fmla="*/ 645319 w 771525"/>
                <a:gd name="connsiteY42" fmla="*/ 35719 h 1164431"/>
                <a:gd name="connsiteX43" fmla="*/ 642938 w 771525"/>
                <a:gd name="connsiteY43" fmla="*/ 4762 h 1164431"/>
                <a:gd name="connsiteX44" fmla="*/ 609600 w 771525"/>
                <a:gd name="connsiteY44" fmla="*/ 0 h 1164431"/>
                <a:gd name="connsiteX45" fmla="*/ 583407 w 771525"/>
                <a:gd name="connsiteY45" fmla="*/ 23812 h 1164431"/>
                <a:gd name="connsiteX46" fmla="*/ 564357 w 771525"/>
                <a:gd name="connsiteY46" fmla="*/ 19050 h 1164431"/>
                <a:gd name="connsiteX47" fmla="*/ 554832 w 771525"/>
                <a:gd name="connsiteY47" fmla="*/ 42862 h 1164431"/>
                <a:gd name="connsiteX48" fmla="*/ 509588 w 771525"/>
                <a:gd name="connsiteY48" fmla="*/ 76200 h 1164431"/>
                <a:gd name="connsiteX49" fmla="*/ 407194 w 771525"/>
                <a:gd name="connsiteY49" fmla="*/ 114300 h 1164431"/>
                <a:gd name="connsiteX50" fmla="*/ 381000 w 771525"/>
                <a:gd name="connsiteY50" fmla="*/ 152400 h 1164431"/>
                <a:gd name="connsiteX51" fmla="*/ 340519 w 771525"/>
                <a:gd name="connsiteY51" fmla="*/ 140494 h 1164431"/>
                <a:gd name="connsiteX52" fmla="*/ 245269 w 771525"/>
                <a:gd name="connsiteY52" fmla="*/ 145256 h 1164431"/>
                <a:gd name="connsiteX53" fmla="*/ 250032 w 771525"/>
                <a:gd name="connsiteY53" fmla="*/ 154781 h 1164431"/>
                <a:gd name="connsiteX54" fmla="*/ 309563 w 771525"/>
                <a:gd name="connsiteY54" fmla="*/ 204787 h 1164431"/>
                <a:gd name="connsiteX55" fmla="*/ 211932 w 771525"/>
                <a:gd name="connsiteY55" fmla="*/ 328612 h 1164431"/>
                <a:gd name="connsiteX56" fmla="*/ 173832 w 771525"/>
                <a:gd name="connsiteY56" fmla="*/ 319087 h 1164431"/>
                <a:gd name="connsiteX57" fmla="*/ 80963 w 771525"/>
                <a:gd name="connsiteY57" fmla="*/ 452437 h 1164431"/>
                <a:gd name="connsiteX58" fmla="*/ 97632 w 771525"/>
                <a:gd name="connsiteY58" fmla="*/ 464344 h 1164431"/>
                <a:gd name="connsiteX59" fmla="*/ 114300 w 771525"/>
                <a:gd name="connsiteY59" fmla="*/ 504825 h 1164431"/>
                <a:gd name="connsiteX60" fmla="*/ 92869 w 771525"/>
                <a:gd name="connsiteY60" fmla="*/ 566737 h 1164431"/>
                <a:gd name="connsiteX61" fmla="*/ 102394 w 771525"/>
                <a:gd name="connsiteY61" fmla="*/ 640556 h 1164431"/>
                <a:gd name="connsiteX62" fmla="*/ 73819 w 771525"/>
                <a:gd name="connsiteY62" fmla="*/ 678656 h 1164431"/>
                <a:gd name="connsiteX63" fmla="*/ 73819 w 771525"/>
                <a:gd name="connsiteY63" fmla="*/ 704850 h 1164431"/>
                <a:gd name="connsiteX64" fmla="*/ 61913 w 771525"/>
                <a:gd name="connsiteY64" fmla="*/ 733425 h 1164431"/>
                <a:gd name="connsiteX65" fmla="*/ 88107 w 771525"/>
                <a:gd name="connsiteY65" fmla="*/ 762000 h 1164431"/>
                <a:gd name="connsiteX66" fmla="*/ 135732 w 771525"/>
                <a:gd name="connsiteY66" fmla="*/ 850106 h 1164431"/>
                <a:gd name="connsiteX67" fmla="*/ 69057 w 771525"/>
                <a:gd name="connsiteY67" fmla="*/ 876300 h 1164431"/>
                <a:gd name="connsiteX68" fmla="*/ 45244 w 771525"/>
                <a:gd name="connsiteY68" fmla="*/ 928687 h 1164431"/>
                <a:gd name="connsiteX69" fmla="*/ 33338 w 771525"/>
                <a:gd name="connsiteY69" fmla="*/ 983456 h 1164431"/>
                <a:gd name="connsiteX70" fmla="*/ 2382 w 771525"/>
                <a:gd name="connsiteY70" fmla="*/ 973931 h 1164431"/>
                <a:gd name="connsiteX71" fmla="*/ 0 w 771525"/>
                <a:gd name="connsiteY71" fmla="*/ 1021556 h 1164431"/>
                <a:gd name="connsiteX72" fmla="*/ 16669 w 771525"/>
                <a:gd name="connsiteY72" fmla="*/ 1031081 h 1164431"/>
                <a:gd name="connsiteX73" fmla="*/ 57150 w 771525"/>
                <a:gd name="connsiteY73" fmla="*/ 1040606 h 1164431"/>
                <a:gd name="connsiteX74" fmla="*/ 85725 w 771525"/>
                <a:gd name="connsiteY74" fmla="*/ 1054894 h 1164431"/>
                <a:gd name="connsiteX75" fmla="*/ 102394 w 771525"/>
                <a:gd name="connsiteY75" fmla="*/ 1109662 h 1164431"/>
                <a:gd name="connsiteX76" fmla="*/ 130969 w 771525"/>
                <a:gd name="connsiteY76" fmla="*/ 1135856 h 1164431"/>
                <a:gd name="connsiteX77" fmla="*/ 157163 w 771525"/>
                <a:gd name="connsiteY77" fmla="*/ 1164431 h 1164431"/>
                <a:gd name="connsiteX78" fmla="*/ 202407 w 771525"/>
                <a:gd name="connsiteY78" fmla="*/ 1131094 h 1164431"/>
                <a:gd name="connsiteX0" fmla="*/ 202407 w 771525"/>
                <a:gd name="connsiteY0" fmla="*/ 1131094 h 1164431"/>
                <a:gd name="connsiteX1" fmla="*/ 221457 w 771525"/>
                <a:gd name="connsiteY1" fmla="*/ 1064419 h 1164431"/>
                <a:gd name="connsiteX2" fmla="*/ 238125 w 771525"/>
                <a:gd name="connsiteY2" fmla="*/ 1042987 h 1164431"/>
                <a:gd name="connsiteX3" fmla="*/ 247650 w 771525"/>
                <a:gd name="connsiteY3" fmla="*/ 1012031 h 1164431"/>
                <a:gd name="connsiteX4" fmla="*/ 283369 w 771525"/>
                <a:gd name="connsiteY4" fmla="*/ 985837 h 1164431"/>
                <a:gd name="connsiteX5" fmla="*/ 319088 w 771525"/>
                <a:gd name="connsiteY5" fmla="*/ 962025 h 1164431"/>
                <a:gd name="connsiteX6" fmla="*/ 350044 w 771525"/>
                <a:gd name="connsiteY6" fmla="*/ 928687 h 1164431"/>
                <a:gd name="connsiteX7" fmla="*/ 354807 w 771525"/>
                <a:gd name="connsiteY7" fmla="*/ 900112 h 1164431"/>
                <a:gd name="connsiteX8" fmla="*/ 321469 w 771525"/>
                <a:gd name="connsiteY8" fmla="*/ 854869 h 1164431"/>
                <a:gd name="connsiteX9" fmla="*/ 323850 w 771525"/>
                <a:gd name="connsiteY9" fmla="*/ 785812 h 1164431"/>
                <a:gd name="connsiteX10" fmla="*/ 280988 w 771525"/>
                <a:gd name="connsiteY10" fmla="*/ 735806 h 1164431"/>
                <a:gd name="connsiteX11" fmla="*/ 288132 w 771525"/>
                <a:gd name="connsiteY11" fmla="*/ 697706 h 1164431"/>
                <a:gd name="connsiteX12" fmla="*/ 316707 w 771525"/>
                <a:gd name="connsiteY12" fmla="*/ 681037 h 1164431"/>
                <a:gd name="connsiteX13" fmla="*/ 330994 w 771525"/>
                <a:gd name="connsiteY13" fmla="*/ 707231 h 1164431"/>
                <a:gd name="connsiteX14" fmla="*/ 354807 w 771525"/>
                <a:gd name="connsiteY14" fmla="*/ 726281 h 1164431"/>
                <a:gd name="connsiteX15" fmla="*/ 369094 w 771525"/>
                <a:gd name="connsiteY15" fmla="*/ 745331 h 1164431"/>
                <a:gd name="connsiteX16" fmla="*/ 378619 w 771525"/>
                <a:gd name="connsiteY16" fmla="*/ 781050 h 1164431"/>
                <a:gd name="connsiteX17" fmla="*/ 395288 w 771525"/>
                <a:gd name="connsiteY17" fmla="*/ 797719 h 1164431"/>
                <a:gd name="connsiteX18" fmla="*/ 409575 w 771525"/>
                <a:gd name="connsiteY18" fmla="*/ 792956 h 1164431"/>
                <a:gd name="connsiteX19" fmla="*/ 426244 w 771525"/>
                <a:gd name="connsiteY19" fmla="*/ 785812 h 1164431"/>
                <a:gd name="connsiteX20" fmla="*/ 423863 w 771525"/>
                <a:gd name="connsiteY20" fmla="*/ 676275 h 1164431"/>
                <a:gd name="connsiteX21" fmla="*/ 409575 w 771525"/>
                <a:gd name="connsiteY21" fmla="*/ 640556 h 1164431"/>
                <a:gd name="connsiteX22" fmla="*/ 411957 w 771525"/>
                <a:gd name="connsiteY22" fmla="*/ 614362 h 1164431"/>
                <a:gd name="connsiteX23" fmla="*/ 426244 w 771525"/>
                <a:gd name="connsiteY23" fmla="*/ 566737 h 1164431"/>
                <a:gd name="connsiteX24" fmla="*/ 473869 w 771525"/>
                <a:gd name="connsiteY24" fmla="*/ 566737 h 1164431"/>
                <a:gd name="connsiteX25" fmla="*/ 488157 w 771525"/>
                <a:gd name="connsiteY25" fmla="*/ 552450 h 1164431"/>
                <a:gd name="connsiteX26" fmla="*/ 509588 w 771525"/>
                <a:gd name="connsiteY26" fmla="*/ 502444 h 1164431"/>
                <a:gd name="connsiteX27" fmla="*/ 604838 w 771525"/>
                <a:gd name="connsiteY27" fmla="*/ 457200 h 1164431"/>
                <a:gd name="connsiteX28" fmla="*/ 628650 w 771525"/>
                <a:gd name="connsiteY28" fmla="*/ 447675 h 1164431"/>
                <a:gd name="connsiteX29" fmla="*/ 638175 w 771525"/>
                <a:gd name="connsiteY29" fmla="*/ 402431 h 1164431"/>
                <a:gd name="connsiteX30" fmla="*/ 638175 w 771525"/>
                <a:gd name="connsiteY30" fmla="*/ 361950 h 1164431"/>
                <a:gd name="connsiteX31" fmla="*/ 640557 w 771525"/>
                <a:gd name="connsiteY31" fmla="*/ 340519 h 1164431"/>
                <a:gd name="connsiteX32" fmla="*/ 652463 w 771525"/>
                <a:gd name="connsiteY32" fmla="*/ 333375 h 1164431"/>
                <a:gd name="connsiteX33" fmla="*/ 742950 w 771525"/>
                <a:gd name="connsiteY33" fmla="*/ 297656 h 1164431"/>
                <a:gd name="connsiteX34" fmla="*/ 766763 w 771525"/>
                <a:gd name="connsiteY34" fmla="*/ 280987 h 1164431"/>
                <a:gd name="connsiteX35" fmla="*/ 754857 w 771525"/>
                <a:gd name="connsiteY35" fmla="*/ 252412 h 1164431"/>
                <a:gd name="connsiteX36" fmla="*/ 742950 w 771525"/>
                <a:gd name="connsiteY36" fmla="*/ 221456 h 1164431"/>
                <a:gd name="connsiteX37" fmla="*/ 771525 w 771525"/>
                <a:gd name="connsiteY37" fmla="*/ 192881 h 1164431"/>
                <a:gd name="connsiteX38" fmla="*/ 752475 w 771525"/>
                <a:gd name="connsiteY38" fmla="*/ 161925 h 1164431"/>
                <a:gd name="connsiteX39" fmla="*/ 752475 w 771525"/>
                <a:gd name="connsiteY39" fmla="*/ 119062 h 1164431"/>
                <a:gd name="connsiteX40" fmla="*/ 719138 w 771525"/>
                <a:gd name="connsiteY40" fmla="*/ 85725 h 1164431"/>
                <a:gd name="connsiteX41" fmla="*/ 671513 w 771525"/>
                <a:gd name="connsiteY41" fmla="*/ 52387 h 1164431"/>
                <a:gd name="connsiteX42" fmla="*/ 645319 w 771525"/>
                <a:gd name="connsiteY42" fmla="*/ 35719 h 1164431"/>
                <a:gd name="connsiteX43" fmla="*/ 642938 w 771525"/>
                <a:gd name="connsiteY43" fmla="*/ 4762 h 1164431"/>
                <a:gd name="connsiteX44" fmla="*/ 609600 w 771525"/>
                <a:gd name="connsiteY44" fmla="*/ 0 h 1164431"/>
                <a:gd name="connsiteX45" fmla="*/ 583407 w 771525"/>
                <a:gd name="connsiteY45" fmla="*/ 23812 h 1164431"/>
                <a:gd name="connsiteX46" fmla="*/ 564357 w 771525"/>
                <a:gd name="connsiteY46" fmla="*/ 19050 h 1164431"/>
                <a:gd name="connsiteX47" fmla="*/ 554832 w 771525"/>
                <a:gd name="connsiteY47" fmla="*/ 42862 h 1164431"/>
                <a:gd name="connsiteX48" fmla="*/ 509588 w 771525"/>
                <a:gd name="connsiteY48" fmla="*/ 76200 h 1164431"/>
                <a:gd name="connsiteX49" fmla="*/ 407194 w 771525"/>
                <a:gd name="connsiteY49" fmla="*/ 114300 h 1164431"/>
                <a:gd name="connsiteX50" fmla="*/ 381000 w 771525"/>
                <a:gd name="connsiteY50" fmla="*/ 152400 h 1164431"/>
                <a:gd name="connsiteX51" fmla="*/ 340519 w 771525"/>
                <a:gd name="connsiteY51" fmla="*/ 140494 h 1164431"/>
                <a:gd name="connsiteX52" fmla="*/ 245269 w 771525"/>
                <a:gd name="connsiteY52" fmla="*/ 145256 h 1164431"/>
                <a:gd name="connsiteX53" fmla="*/ 250032 w 771525"/>
                <a:gd name="connsiteY53" fmla="*/ 154781 h 1164431"/>
                <a:gd name="connsiteX54" fmla="*/ 309563 w 771525"/>
                <a:gd name="connsiteY54" fmla="*/ 204787 h 1164431"/>
                <a:gd name="connsiteX55" fmla="*/ 211932 w 771525"/>
                <a:gd name="connsiteY55" fmla="*/ 328612 h 1164431"/>
                <a:gd name="connsiteX56" fmla="*/ 173832 w 771525"/>
                <a:gd name="connsiteY56" fmla="*/ 319087 h 1164431"/>
                <a:gd name="connsiteX57" fmla="*/ 80963 w 771525"/>
                <a:gd name="connsiteY57" fmla="*/ 452437 h 1164431"/>
                <a:gd name="connsiteX58" fmla="*/ 97632 w 771525"/>
                <a:gd name="connsiteY58" fmla="*/ 464344 h 1164431"/>
                <a:gd name="connsiteX59" fmla="*/ 114300 w 771525"/>
                <a:gd name="connsiteY59" fmla="*/ 504825 h 1164431"/>
                <a:gd name="connsiteX60" fmla="*/ 92869 w 771525"/>
                <a:gd name="connsiteY60" fmla="*/ 566737 h 1164431"/>
                <a:gd name="connsiteX61" fmla="*/ 102394 w 771525"/>
                <a:gd name="connsiteY61" fmla="*/ 640556 h 1164431"/>
                <a:gd name="connsiteX62" fmla="*/ 73819 w 771525"/>
                <a:gd name="connsiteY62" fmla="*/ 678656 h 1164431"/>
                <a:gd name="connsiteX63" fmla="*/ 73819 w 771525"/>
                <a:gd name="connsiteY63" fmla="*/ 704850 h 1164431"/>
                <a:gd name="connsiteX64" fmla="*/ 61913 w 771525"/>
                <a:gd name="connsiteY64" fmla="*/ 733425 h 1164431"/>
                <a:gd name="connsiteX65" fmla="*/ 88107 w 771525"/>
                <a:gd name="connsiteY65" fmla="*/ 762000 h 1164431"/>
                <a:gd name="connsiteX66" fmla="*/ 135732 w 771525"/>
                <a:gd name="connsiteY66" fmla="*/ 850106 h 1164431"/>
                <a:gd name="connsiteX67" fmla="*/ 69057 w 771525"/>
                <a:gd name="connsiteY67" fmla="*/ 876300 h 1164431"/>
                <a:gd name="connsiteX68" fmla="*/ 45244 w 771525"/>
                <a:gd name="connsiteY68" fmla="*/ 928687 h 1164431"/>
                <a:gd name="connsiteX69" fmla="*/ 33338 w 771525"/>
                <a:gd name="connsiteY69" fmla="*/ 983456 h 1164431"/>
                <a:gd name="connsiteX70" fmla="*/ 2382 w 771525"/>
                <a:gd name="connsiteY70" fmla="*/ 973931 h 1164431"/>
                <a:gd name="connsiteX71" fmla="*/ 0 w 771525"/>
                <a:gd name="connsiteY71" fmla="*/ 1021556 h 1164431"/>
                <a:gd name="connsiteX72" fmla="*/ 16669 w 771525"/>
                <a:gd name="connsiteY72" fmla="*/ 1031081 h 1164431"/>
                <a:gd name="connsiteX73" fmla="*/ 57150 w 771525"/>
                <a:gd name="connsiteY73" fmla="*/ 1040606 h 1164431"/>
                <a:gd name="connsiteX74" fmla="*/ 85725 w 771525"/>
                <a:gd name="connsiteY74" fmla="*/ 1054894 h 1164431"/>
                <a:gd name="connsiteX75" fmla="*/ 102394 w 771525"/>
                <a:gd name="connsiteY75" fmla="*/ 1109662 h 1164431"/>
                <a:gd name="connsiteX76" fmla="*/ 130969 w 771525"/>
                <a:gd name="connsiteY76" fmla="*/ 1135856 h 1164431"/>
                <a:gd name="connsiteX77" fmla="*/ 157163 w 771525"/>
                <a:gd name="connsiteY77" fmla="*/ 1164431 h 1164431"/>
                <a:gd name="connsiteX78" fmla="*/ 185738 w 771525"/>
                <a:gd name="connsiteY78" fmla="*/ 1140619 h 1164431"/>
                <a:gd name="connsiteX79" fmla="*/ 202407 w 771525"/>
                <a:gd name="connsiteY79" fmla="*/ 1131094 h 1164431"/>
                <a:gd name="connsiteX0" fmla="*/ 202407 w 771525"/>
                <a:gd name="connsiteY0" fmla="*/ 1131094 h 1164431"/>
                <a:gd name="connsiteX1" fmla="*/ 221457 w 771525"/>
                <a:gd name="connsiteY1" fmla="*/ 1064419 h 1164431"/>
                <a:gd name="connsiteX2" fmla="*/ 238125 w 771525"/>
                <a:gd name="connsiteY2" fmla="*/ 1042987 h 1164431"/>
                <a:gd name="connsiteX3" fmla="*/ 247650 w 771525"/>
                <a:gd name="connsiteY3" fmla="*/ 1012031 h 1164431"/>
                <a:gd name="connsiteX4" fmla="*/ 283369 w 771525"/>
                <a:gd name="connsiteY4" fmla="*/ 985837 h 1164431"/>
                <a:gd name="connsiteX5" fmla="*/ 319088 w 771525"/>
                <a:gd name="connsiteY5" fmla="*/ 962025 h 1164431"/>
                <a:gd name="connsiteX6" fmla="*/ 350044 w 771525"/>
                <a:gd name="connsiteY6" fmla="*/ 928687 h 1164431"/>
                <a:gd name="connsiteX7" fmla="*/ 354807 w 771525"/>
                <a:gd name="connsiteY7" fmla="*/ 900112 h 1164431"/>
                <a:gd name="connsiteX8" fmla="*/ 321469 w 771525"/>
                <a:gd name="connsiteY8" fmla="*/ 854869 h 1164431"/>
                <a:gd name="connsiteX9" fmla="*/ 323850 w 771525"/>
                <a:gd name="connsiteY9" fmla="*/ 785812 h 1164431"/>
                <a:gd name="connsiteX10" fmla="*/ 280988 w 771525"/>
                <a:gd name="connsiteY10" fmla="*/ 735806 h 1164431"/>
                <a:gd name="connsiteX11" fmla="*/ 288132 w 771525"/>
                <a:gd name="connsiteY11" fmla="*/ 697706 h 1164431"/>
                <a:gd name="connsiteX12" fmla="*/ 316707 w 771525"/>
                <a:gd name="connsiteY12" fmla="*/ 681037 h 1164431"/>
                <a:gd name="connsiteX13" fmla="*/ 330994 w 771525"/>
                <a:gd name="connsiteY13" fmla="*/ 707231 h 1164431"/>
                <a:gd name="connsiteX14" fmla="*/ 354807 w 771525"/>
                <a:gd name="connsiteY14" fmla="*/ 726281 h 1164431"/>
                <a:gd name="connsiteX15" fmla="*/ 369094 w 771525"/>
                <a:gd name="connsiteY15" fmla="*/ 745331 h 1164431"/>
                <a:gd name="connsiteX16" fmla="*/ 378619 w 771525"/>
                <a:gd name="connsiteY16" fmla="*/ 781050 h 1164431"/>
                <a:gd name="connsiteX17" fmla="*/ 395288 w 771525"/>
                <a:gd name="connsiteY17" fmla="*/ 797719 h 1164431"/>
                <a:gd name="connsiteX18" fmla="*/ 409575 w 771525"/>
                <a:gd name="connsiteY18" fmla="*/ 792956 h 1164431"/>
                <a:gd name="connsiteX19" fmla="*/ 426244 w 771525"/>
                <a:gd name="connsiteY19" fmla="*/ 785812 h 1164431"/>
                <a:gd name="connsiteX20" fmla="*/ 423863 w 771525"/>
                <a:gd name="connsiteY20" fmla="*/ 676275 h 1164431"/>
                <a:gd name="connsiteX21" fmla="*/ 409575 w 771525"/>
                <a:gd name="connsiteY21" fmla="*/ 640556 h 1164431"/>
                <a:gd name="connsiteX22" fmla="*/ 411957 w 771525"/>
                <a:gd name="connsiteY22" fmla="*/ 614362 h 1164431"/>
                <a:gd name="connsiteX23" fmla="*/ 426244 w 771525"/>
                <a:gd name="connsiteY23" fmla="*/ 566737 h 1164431"/>
                <a:gd name="connsiteX24" fmla="*/ 473869 w 771525"/>
                <a:gd name="connsiteY24" fmla="*/ 566737 h 1164431"/>
                <a:gd name="connsiteX25" fmla="*/ 488157 w 771525"/>
                <a:gd name="connsiteY25" fmla="*/ 552450 h 1164431"/>
                <a:gd name="connsiteX26" fmla="*/ 509588 w 771525"/>
                <a:gd name="connsiteY26" fmla="*/ 502444 h 1164431"/>
                <a:gd name="connsiteX27" fmla="*/ 604838 w 771525"/>
                <a:gd name="connsiteY27" fmla="*/ 457200 h 1164431"/>
                <a:gd name="connsiteX28" fmla="*/ 628650 w 771525"/>
                <a:gd name="connsiteY28" fmla="*/ 447675 h 1164431"/>
                <a:gd name="connsiteX29" fmla="*/ 638175 w 771525"/>
                <a:gd name="connsiteY29" fmla="*/ 402431 h 1164431"/>
                <a:gd name="connsiteX30" fmla="*/ 638175 w 771525"/>
                <a:gd name="connsiteY30" fmla="*/ 361950 h 1164431"/>
                <a:gd name="connsiteX31" fmla="*/ 640557 w 771525"/>
                <a:gd name="connsiteY31" fmla="*/ 340519 h 1164431"/>
                <a:gd name="connsiteX32" fmla="*/ 652463 w 771525"/>
                <a:gd name="connsiteY32" fmla="*/ 333375 h 1164431"/>
                <a:gd name="connsiteX33" fmla="*/ 742950 w 771525"/>
                <a:gd name="connsiteY33" fmla="*/ 297656 h 1164431"/>
                <a:gd name="connsiteX34" fmla="*/ 766763 w 771525"/>
                <a:gd name="connsiteY34" fmla="*/ 280987 h 1164431"/>
                <a:gd name="connsiteX35" fmla="*/ 754857 w 771525"/>
                <a:gd name="connsiteY35" fmla="*/ 252412 h 1164431"/>
                <a:gd name="connsiteX36" fmla="*/ 742950 w 771525"/>
                <a:gd name="connsiteY36" fmla="*/ 221456 h 1164431"/>
                <a:gd name="connsiteX37" fmla="*/ 771525 w 771525"/>
                <a:gd name="connsiteY37" fmla="*/ 192881 h 1164431"/>
                <a:gd name="connsiteX38" fmla="*/ 752475 w 771525"/>
                <a:gd name="connsiteY38" fmla="*/ 161925 h 1164431"/>
                <a:gd name="connsiteX39" fmla="*/ 752475 w 771525"/>
                <a:gd name="connsiteY39" fmla="*/ 119062 h 1164431"/>
                <a:gd name="connsiteX40" fmla="*/ 719138 w 771525"/>
                <a:gd name="connsiteY40" fmla="*/ 85725 h 1164431"/>
                <a:gd name="connsiteX41" fmla="*/ 671513 w 771525"/>
                <a:gd name="connsiteY41" fmla="*/ 52387 h 1164431"/>
                <a:gd name="connsiteX42" fmla="*/ 645319 w 771525"/>
                <a:gd name="connsiteY42" fmla="*/ 35719 h 1164431"/>
                <a:gd name="connsiteX43" fmla="*/ 642938 w 771525"/>
                <a:gd name="connsiteY43" fmla="*/ 4762 h 1164431"/>
                <a:gd name="connsiteX44" fmla="*/ 609600 w 771525"/>
                <a:gd name="connsiteY44" fmla="*/ 0 h 1164431"/>
                <a:gd name="connsiteX45" fmla="*/ 583407 w 771525"/>
                <a:gd name="connsiteY45" fmla="*/ 23812 h 1164431"/>
                <a:gd name="connsiteX46" fmla="*/ 564357 w 771525"/>
                <a:gd name="connsiteY46" fmla="*/ 19050 h 1164431"/>
                <a:gd name="connsiteX47" fmla="*/ 554832 w 771525"/>
                <a:gd name="connsiteY47" fmla="*/ 42862 h 1164431"/>
                <a:gd name="connsiteX48" fmla="*/ 509588 w 771525"/>
                <a:gd name="connsiteY48" fmla="*/ 76200 h 1164431"/>
                <a:gd name="connsiteX49" fmla="*/ 407194 w 771525"/>
                <a:gd name="connsiteY49" fmla="*/ 114300 h 1164431"/>
                <a:gd name="connsiteX50" fmla="*/ 381000 w 771525"/>
                <a:gd name="connsiteY50" fmla="*/ 152400 h 1164431"/>
                <a:gd name="connsiteX51" fmla="*/ 340519 w 771525"/>
                <a:gd name="connsiteY51" fmla="*/ 140494 h 1164431"/>
                <a:gd name="connsiteX52" fmla="*/ 245269 w 771525"/>
                <a:gd name="connsiteY52" fmla="*/ 145256 h 1164431"/>
                <a:gd name="connsiteX53" fmla="*/ 250032 w 771525"/>
                <a:gd name="connsiteY53" fmla="*/ 154781 h 1164431"/>
                <a:gd name="connsiteX54" fmla="*/ 309563 w 771525"/>
                <a:gd name="connsiteY54" fmla="*/ 204787 h 1164431"/>
                <a:gd name="connsiteX55" fmla="*/ 211932 w 771525"/>
                <a:gd name="connsiteY55" fmla="*/ 328612 h 1164431"/>
                <a:gd name="connsiteX56" fmla="*/ 173832 w 771525"/>
                <a:gd name="connsiteY56" fmla="*/ 319087 h 1164431"/>
                <a:gd name="connsiteX57" fmla="*/ 80963 w 771525"/>
                <a:gd name="connsiteY57" fmla="*/ 452437 h 1164431"/>
                <a:gd name="connsiteX58" fmla="*/ 97632 w 771525"/>
                <a:gd name="connsiteY58" fmla="*/ 464344 h 1164431"/>
                <a:gd name="connsiteX59" fmla="*/ 114300 w 771525"/>
                <a:gd name="connsiteY59" fmla="*/ 504825 h 1164431"/>
                <a:gd name="connsiteX60" fmla="*/ 92869 w 771525"/>
                <a:gd name="connsiteY60" fmla="*/ 566737 h 1164431"/>
                <a:gd name="connsiteX61" fmla="*/ 102394 w 771525"/>
                <a:gd name="connsiteY61" fmla="*/ 640556 h 1164431"/>
                <a:gd name="connsiteX62" fmla="*/ 73819 w 771525"/>
                <a:gd name="connsiteY62" fmla="*/ 678656 h 1164431"/>
                <a:gd name="connsiteX63" fmla="*/ 73819 w 771525"/>
                <a:gd name="connsiteY63" fmla="*/ 704850 h 1164431"/>
                <a:gd name="connsiteX64" fmla="*/ 61913 w 771525"/>
                <a:gd name="connsiteY64" fmla="*/ 733425 h 1164431"/>
                <a:gd name="connsiteX65" fmla="*/ 88107 w 771525"/>
                <a:gd name="connsiteY65" fmla="*/ 762000 h 1164431"/>
                <a:gd name="connsiteX66" fmla="*/ 135732 w 771525"/>
                <a:gd name="connsiteY66" fmla="*/ 850106 h 1164431"/>
                <a:gd name="connsiteX67" fmla="*/ 69057 w 771525"/>
                <a:gd name="connsiteY67" fmla="*/ 876300 h 1164431"/>
                <a:gd name="connsiteX68" fmla="*/ 45244 w 771525"/>
                <a:gd name="connsiteY68" fmla="*/ 928687 h 1164431"/>
                <a:gd name="connsiteX69" fmla="*/ 33338 w 771525"/>
                <a:gd name="connsiteY69" fmla="*/ 983456 h 1164431"/>
                <a:gd name="connsiteX70" fmla="*/ 2382 w 771525"/>
                <a:gd name="connsiteY70" fmla="*/ 973931 h 1164431"/>
                <a:gd name="connsiteX71" fmla="*/ 0 w 771525"/>
                <a:gd name="connsiteY71" fmla="*/ 1021556 h 1164431"/>
                <a:gd name="connsiteX72" fmla="*/ 16669 w 771525"/>
                <a:gd name="connsiteY72" fmla="*/ 1031081 h 1164431"/>
                <a:gd name="connsiteX73" fmla="*/ 57150 w 771525"/>
                <a:gd name="connsiteY73" fmla="*/ 1040606 h 1164431"/>
                <a:gd name="connsiteX74" fmla="*/ 85725 w 771525"/>
                <a:gd name="connsiteY74" fmla="*/ 1054894 h 1164431"/>
                <a:gd name="connsiteX75" fmla="*/ 102394 w 771525"/>
                <a:gd name="connsiteY75" fmla="*/ 1109662 h 1164431"/>
                <a:gd name="connsiteX76" fmla="*/ 130969 w 771525"/>
                <a:gd name="connsiteY76" fmla="*/ 1135856 h 1164431"/>
                <a:gd name="connsiteX77" fmla="*/ 157163 w 771525"/>
                <a:gd name="connsiteY77" fmla="*/ 1164431 h 1164431"/>
                <a:gd name="connsiteX78" fmla="*/ 192882 w 771525"/>
                <a:gd name="connsiteY78" fmla="*/ 1157288 h 1164431"/>
                <a:gd name="connsiteX79" fmla="*/ 202407 w 771525"/>
                <a:gd name="connsiteY79" fmla="*/ 1131094 h 1164431"/>
                <a:gd name="connsiteX0" fmla="*/ 202407 w 771525"/>
                <a:gd name="connsiteY0" fmla="*/ 1164432 h 1197769"/>
                <a:gd name="connsiteX1" fmla="*/ 221457 w 771525"/>
                <a:gd name="connsiteY1" fmla="*/ 1097757 h 1197769"/>
                <a:gd name="connsiteX2" fmla="*/ 238125 w 771525"/>
                <a:gd name="connsiteY2" fmla="*/ 1076325 h 1197769"/>
                <a:gd name="connsiteX3" fmla="*/ 247650 w 771525"/>
                <a:gd name="connsiteY3" fmla="*/ 1045369 h 1197769"/>
                <a:gd name="connsiteX4" fmla="*/ 283369 w 771525"/>
                <a:gd name="connsiteY4" fmla="*/ 1019175 h 1197769"/>
                <a:gd name="connsiteX5" fmla="*/ 319088 w 771525"/>
                <a:gd name="connsiteY5" fmla="*/ 995363 h 1197769"/>
                <a:gd name="connsiteX6" fmla="*/ 350044 w 771525"/>
                <a:gd name="connsiteY6" fmla="*/ 962025 h 1197769"/>
                <a:gd name="connsiteX7" fmla="*/ 354807 w 771525"/>
                <a:gd name="connsiteY7" fmla="*/ 933450 h 1197769"/>
                <a:gd name="connsiteX8" fmla="*/ 321469 w 771525"/>
                <a:gd name="connsiteY8" fmla="*/ 888207 h 1197769"/>
                <a:gd name="connsiteX9" fmla="*/ 323850 w 771525"/>
                <a:gd name="connsiteY9" fmla="*/ 819150 h 1197769"/>
                <a:gd name="connsiteX10" fmla="*/ 280988 w 771525"/>
                <a:gd name="connsiteY10" fmla="*/ 769144 h 1197769"/>
                <a:gd name="connsiteX11" fmla="*/ 288132 w 771525"/>
                <a:gd name="connsiteY11" fmla="*/ 731044 h 1197769"/>
                <a:gd name="connsiteX12" fmla="*/ 316707 w 771525"/>
                <a:gd name="connsiteY12" fmla="*/ 714375 h 1197769"/>
                <a:gd name="connsiteX13" fmla="*/ 330994 w 771525"/>
                <a:gd name="connsiteY13" fmla="*/ 740569 h 1197769"/>
                <a:gd name="connsiteX14" fmla="*/ 354807 w 771525"/>
                <a:gd name="connsiteY14" fmla="*/ 759619 h 1197769"/>
                <a:gd name="connsiteX15" fmla="*/ 369094 w 771525"/>
                <a:gd name="connsiteY15" fmla="*/ 778669 h 1197769"/>
                <a:gd name="connsiteX16" fmla="*/ 378619 w 771525"/>
                <a:gd name="connsiteY16" fmla="*/ 814388 h 1197769"/>
                <a:gd name="connsiteX17" fmla="*/ 395288 w 771525"/>
                <a:gd name="connsiteY17" fmla="*/ 831057 h 1197769"/>
                <a:gd name="connsiteX18" fmla="*/ 409575 w 771525"/>
                <a:gd name="connsiteY18" fmla="*/ 826294 h 1197769"/>
                <a:gd name="connsiteX19" fmla="*/ 426244 w 771525"/>
                <a:gd name="connsiteY19" fmla="*/ 819150 h 1197769"/>
                <a:gd name="connsiteX20" fmla="*/ 423863 w 771525"/>
                <a:gd name="connsiteY20" fmla="*/ 709613 h 1197769"/>
                <a:gd name="connsiteX21" fmla="*/ 409575 w 771525"/>
                <a:gd name="connsiteY21" fmla="*/ 673894 h 1197769"/>
                <a:gd name="connsiteX22" fmla="*/ 411957 w 771525"/>
                <a:gd name="connsiteY22" fmla="*/ 647700 h 1197769"/>
                <a:gd name="connsiteX23" fmla="*/ 426244 w 771525"/>
                <a:gd name="connsiteY23" fmla="*/ 600075 h 1197769"/>
                <a:gd name="connsiteX24" fmla="*/ 473869 w 771525"/>
                <a:gd name="connsiteY24" fmla="*/ 600075 h 1197769"/>
                <a:gd name="connsiteX25" fmla="*/ 488157 w 771525"/>
                <a:gd name="connsiteY25" fmla="*/ 585788 h 1197769"/>
                <a:gd name="connsiteX26" fmla="*/ 509588 w 771525"/>
                <a:gd name="connsiteY26" fmla="*/ 535782 h 1197769"/>
                <a:gd name="connsiteX27" fmla="*/ 604838 w 771525"/>
                <a:gd name="connsiteY27" fmla="*/ 490538 h 1197769"/>
                <a:gd name="connsiteX28" fmla="*/ 628650 w 771525"/>
                <a:gd name="connsiteY28" fmla="*/ 481013 h 1197769"/>
                <a:gd name="connsiteX29" fmla="*/ 638175 w 771525"/>
                <a:gd name="connsiteY29" fmla="*/ 435769 h 1197769"/>
                <a:gd name="connsiteX30" fmla="*/ 638175 w 771525"/>
                <a:gd name="connsiteY30" fmla="*/ 395288 h 1197769"/>
                <a:gd name="connsiteX31" fmla="*/ 640557 w 771525"/>
                <a:gd name="connsiteY31" fmla="*/ 373857 h 1197769"/>
                <a:gd name="connsiteX32" fmla="*/ 652463 w 771525"/>
                <a:gd name="connsiteY32" fmla="*/ 366713 h 1197769"/>
                <a:gd name="connsiteX33" fmla="*/ 742950 w 771525"/>
                <a:gd name="connsiteY33" fmla="*/ 330994 h 1197769"/>
                <a:gd name="connsiteX34" fmla="*/ 766763 w 771525"/>
                <a:gd name="connsiteY34" fmla="*/ 314325 h 1197769"/>
                <a:gd name="connsiteX35" fmla="*/ 754857 w 771525"/>
                <a:gd name="connsiteY35" fmla="*/ 285750 h 1197769"/>
                <a:gd name="connsiteX36" fmla="*/ 742950 w 771525"/>
                <a:gd name="connsiteY36" fmla="*/ 254794 h 1197769"/>
                <a:gd name="connsiteX37" fmla="*/ 771525 w 771525"/>
                <a:gd name="connsiteY37" fmla="*/ 226219 h 1197769"/>
                <a:gd name="connsiteX38" fmla="*/ 752475 w 771525"/>
                <a:gd name="connsiteY38" fmla="*/ 195263 h 1197769"/>
                <a:gd name="connsiteX39" fmla="*/ 752475 w 771525"/>
                <a:gd name="connsiteY39" fmla="*/ 152400 h 1197769"/>
                <a:gd name="connsiteX40" fmla="*/ 719138 w 771525"/>
                <a:gd name="connsiteY40" fmla="*/ 119063 h 1197769"/>
                <a:gd name="connsiteX41" fmla="*/ 671513 w 771525"/>
                <a:gd name="connsiteY41" fmla="*/ 85725 h 1197769"/>
                <a:gd name="connsiteX42" fmla="*/ 645319 w 771525"/>
                <a:gd name="connsiteY42" fmla="*/ 69057 h 1197769"/>
                <a:gd name="connsiteX43" fmla="*/ 642938 w 771525"/>
                <a:gd name="connsiteY43" fmla="*/ 0 h 1197769"/>
                <a:gd name="connsiteX44" fmla="*/ 609600 w 771525"/>
                <a:gd name="connsiteY44" fmla="*/ 33338 h 1197769"/>
                <a:gd name="connsiteX45" fmla="*/ 583407 w 771525"/>
                <a:gd name="connsiteY45" fmla="*/ 57150 h 1197769"/>
                <a:gd name="connsiteX46" fmla="*/ 564357 w 771525"/>
                <a:gd name="connsiteY46" fmla="*/ 52388 h 1197769"/>
                <a:gd name="connsiteX47" fmla="*/ 554832 w 771525"/>
                <a:gd name="connsiteY47" fmla="*/ 76200 h 1197769"/>
                <a:gd name="connsiteX48" fmla="*/ 509588 w 771525"/>
                <a:gd name="connsiteY48" fmla="*/ 109538 h 1197769"/>
                <a:gd name="connsiteX49" fmla="*/ 407194 w 771525"/>
                <a:gd name="connsiteY49" fmla="*/ 147638 h 1197769"/>
                <a:gd name="connsiteX50" fmla="*/ 381000 w 771525"/>
                <a:gd name="connsiteY50" fmla="*/ 185738 h 1197769"/>
                <a:gd name="connsiteX51" fmla="*/ 340519 w 771525"/>
                <a:gd name="connsiteY51" fmla="*/ 173832 h 1197769"/>
                <a:gd name="connsiteX52" fmla="*/ 245269 w 771525"/>
                <a:gd name="connsiteY52" fmla="*/ 178594 h 1197769"/>
                <a:gd name="connsiteX53" fmla="*/ 250032 w 771525"/>
                <a:gd name="connsiteY53" fmla="*/ 188119 h 1197769"/>
                <a:gd name="connsiteX54" fmla="*/ 309563 w 771525"/>
                <a:gd name="connsiteY54" fmla="*/ 238125 h 1197769"/>
                <a:gd name="connsiteX55" fmla="*/ 211932 w 771525"/>
                <a:gd name="connsiteY55" fmla="*/ 361950 h 1197769"/>
                <a:gd name="connsiteX56" fmla="*/ 173832 w 771525"/>
                <a:gd name="connsiteY56" fmla="*/ 352425 h 1197769"/>
                <a:gd name="connsiteX57" fmla="*/ 80963 w 771525"/>
                <a:gd name="connsiteY57" fmla="*/ 485775 h 1197769"/>
                <a:gd name="connsiteX58" fmla="*/ 97632 w 771525"/>
                <a:gd name="connsiteY58" fmla="*/ 497682 h 1197769"/>
                <a:gd name="connsiteX59" fmla="*/ 114300 w 771525"/>
                <a:gd name="connsiteY59" fmla="*/ 538163 h 1197769"/>
                <a:gd name="connsiteX60" fmla="*/ 92869 w 771525"/>
                <a:gd name="connsiteY60" fmla="*/ 600075 h 1197769"/>
                <a:gd name="connsiteX61" fmla="*/ 102394 w 771525"/>
                <a:gd name="connsiteY61" fmla="*/ 673894 h 1197769"/>
                <a:gd name="connsiteX62" fmla="*/ 73819 w 771525"/>
                <a:gd name="connsiteY62" fmla="*/ 711994 h 1197769"/>
                <a:gd name="connsiteX63" fmla="*/ 73819 w 771525"/>
                <a:gd name="connsiteY63" fmla="*/ 738188 h 1197769"/>
                <a:gd name="connsiteX64" fmla="*/ 61913 w 771525"/>
                <a:gd name="connsiteY64" fmla="*/ 766763 h 1197769"/>
                <a:gd name="connsiteX65" fmla="*/ 88107 w 771525"/>
                <a:gd name="connsiteY65" fmla="*/ 795338 h 1197769"/>
                <a:gd name="connsiteX66" fmla="*/ 135732 w 771525"/>
                <a:gd name="connsiteY66" fmla="*/ 883444 h 1197769"/>
                <a:gd name="connsiteX67" fmla="*/ 69057 w 771525"/>
                <a:gd name="connsiteY67" fmla="*/ 909638 h 1197769"/>
                <a:gd name="connsiteX68" fmla="*/ 45244 w 771525"/>
                <a:gd name="connsiteY68" fmla="*/ 962025 h 1197769"/>
                <a:gd name="connsiteX69" fmla="*/ 33338 w 771525"/>
                <a:gd name="connsiteY69" fmla="*/ 1016794 h 1197769"/>
                <a:gd name="connsiteX70" fmla="*/ 2382 w 771525"/>
                <a:gd name="connsiteY70" fmla="*/ 1007269 h 1197769"/>
                <a:gd name="connsiteX71" fmla="*/ 0 w 771525"/>
                <a:gd name="connsiteY71" fmla="*/ 1054894 h 1197769"/>
                <a:gd name="connsiteX72" fmla="*/ 16669 w 771525"/>
                <a:gd name="connsiteY72" fmla="*/ 1064419 h 1197769"/>
                <a:gd name="connsiteX73" fmla="*/ 57150 w 771525"/>
                <a:gd name="connsiteY73" fmla="*/ 1073944 h 1197769"/>
                <a:gd name="connsiteX74" fmla="*/ 85725 w 771525"/>
                <a:gd name="connsiteY74" fmla="*/ 1088232 h 1197769"/>
                <a:gd name="connsiteX75" fmla="*/ 102394 w 771525"/>
                <a:gd name="connsiteY75" fmla="*/ 1143000 h 1197769"/>
                <a:gd name="connsiteX76" fmla="*/ 130969 w 771525"/>
                <a:gd name="connsiteY76" fmla="*/ 1169194 h 1197769"/>
                <a:gd name="connsiteX77" fmla="*/ 157163 w 771525"/>
                <a:gd name="connsiteY77" fmla="*/ 1197769 h 1197769"/>
                <a:gd name="connsiteX78" fmla="*/ 192882 w 771525"/>
                <a:gd name="connsiteY78" fmla="*/ 1190626 h 1197769"/>
                <a:gd name="connsiteX79" fmla="*/ 202407 w 771525"/>
                <a:gd name="connsiteY79" fmla="*/ 1164432 h 1197769"/>
                <a:gd name="connsiteX0" fmla="*/ 202407 w 771525"/>
                <a:gd name="connsiteY0" fmla="*/ 1164432 h 1197769"/>
                <a:gd name="connsiteX1" fmla="*/ 221457 w 771525"/>
                <a:gd name="connsiteY1" fmla="*/ 1097757 h 1197769"/>
                <a:gd name="connsiteX2" fmla="*/ 238125 w 771525"/>
                <a:gd name="connsiteY2" fmla="*/ 1076325 h 1197769"/>
                <a:gd name="connsiteX3" fmla="*/ 247650 w 771525"/>
                <a:gd name="connsiteY3" fmla="*/ 1045369 h 1197769"/>
                <a:gd name="connsiteX4" fmla="*/ 283369 w 771525"/>
                <a:gd name="connsiteY4" fmla="*/ 1019175 h 1197769"/>
                <a:gd name="connsiteX5" fmla="*/ 319088 w 771525"/>
                <a:gd name="connsiteY5" fmla="*/ 995363 h 1197769"/>
                <a:gd name="connsiteX6" fmla="*/ 350044 w 771525"/>
                <a:gd name="connsiteY6" fmla="*/ 962025 h 1197769"/>
                <a:gd name="connsiteX7" fmla="*/ 354807 w 771525"/>
                <a:gd name="connsiteY7" fmla="*/ 933450 h 1197769"/>
                <a:gd name="connsiteX8" fmla="*/ 321469 w 771525"/>
                <a:gd name="connsiteY8" fmla="*/ 888207 h 1197769"/>
                <a:gd name="connsiteX9" fmla="*/ 323850 w 771525"/>
                <a:gd name="connsiteY9" fmla="*/ 819150 h 1197769"/>
                <a:gd name="connsiteX10" fmla="*/ 280988 w 771525"/>
                <a:gd name="connsiteY10" fmla="*/ 769144 h 1197769"/>
                <a:gd name="connsiteX11" fmla="*/ 288132 w 771525"/>
                <a:gd name="connsiteY11" fmla="*/ 731044 h 1197769"/>
                <a:gd name="connsiteX12" fmla="*/ 316707 w 771525"/>
                <a:gd name="connsiteY12" fmla="*/ 714375 h 1197769"/>
                <a:gd name="connsiteX13" fmla="*/ 330994 w 771525"/>
                <a:gd name="connsiteY13" fmla="*/ 740569 h 1197769"/>
                <a:gd name="connsiteX14" fmla="*/ 354807 w 771525"/>
                <a:gd name="connsiteY14" fmla="*/ 759619 h 1197769"/>
                <a:gd name="connsiteX15" fmla="*/ 369094 w 771525"/>
                <a:gd name="connsiteY15" fmla="*/ 778669 h 1197769"/>
                <a:gd name="connsiteX16" fmla="*/ 378619 w 771525"/>
                <a:gd name="connsiteY16" fmla="*/ 814388 h 1197769"/>
                <a:gd name="connsiteX17" fmla="*/ 395288 w 771525"/>
                <a:gd name="connsiteY17" fmla="*/ 831057 h 1197769"/>
                <a:gd name="connsiteX18" fmla="*/ 409575 w 771525"/>
                <a:gd name="connsiteY18" fmla="*/ 826294 h 1197769"/>
                <a:gd name="connsiteX19" fmla="*/ 426244 w 771525"/>
                <a:gd name="connsiteY19" fmla="*/ 819150 h 1197769"/>
                <a:gd name="connsiteX20" fmla="*/ 423863 w 771525"/>
                <a:gd name="connsiteY20" fmla="*/ 709613 h 1197769"/>
                <a:gd name="connsiteX21" fmla="*/ 409575 w 771525"/>
                <a:gd name="connsiteY21" fmla="*/ 673894 h 1197769"/>
                <a:gd name="connsiteX22" fmla="*/ 411957 w 771525"/>
                <a:gd name="connsiteY22" fmla="*/ 647700 h 1197769"/>
                <a:gd name="connsiteX23" fmla="*/ 426244 w 771525"/>
                <a:gd name="connsiteY23" fmla="*/ 600075 h 1197769"/>
                <a:gd name="connsiteX24" fmla="*/ 473869 w 771525"/>
                <a:gd name="connsiteY24" fmla="*/ 600075 h 1197769"/>
                <a:gd name="connsiteX25" fmla="*/ 488157 w 771525"/>
                <a:gd name="connsiteY25" fmla="*/ 585788 h 1197769"/>
                <a:gd name="connsiteX26" fmla="*/ 509588 w 771525"/>
                <a:gd name="connsiteY26" fmla="*/ 535782 h 1197769"/>
                <a:gd name="connsiteX27" fmla="*/ 604838 w 771525"/>
                <a:gd name="connsiteY27" fmla="*/ 490538 h 1197769"/>
                <a:gd name="connsiteX28" fmla="*/ 628650 w 771525"/>
                <a:gd name="connsiteY28" fmla="*/ 481013 h 1197769"/>
                <a:gd name="connsiteX29" fmla="*/ 638175 w 771525"/>
                <a:gd name="connsiteY29" fmla="*/ 435769 h 1197769"/>
                <a:gd name="connsiteX30" fmla="*/ 638175 w 771525"/>
                <a:gd name="connsiteY30" fmla="*/ 395288 h 1197769"/>
                <a:gd name="connsiteX31" fmla="*/ 640557 w 771525"/>
                <a:gd name="connsiteY31" fmla="*/ 373857 h 1197769"/>
                <a:gd name="connsiteX32" fmla="*/ 652463 w 771525"/>
                <a:gd name="connsiteY32" fmla="*/ 366713 h 1197769"/>
                <a:gd name="connsiteX33" fmla="*/ 742950 w 771525"/>
                <a:gd name="connsiteY33" fmla="*/ 330994 h 1197769"/>
                <a:gd name="connsiteX34" fmla="*/ 766763 w 771525"/>
                <a:gd name="connsiteY34" fmla="*/ 314325 h 1197769"/>
                <a:gd name="connsiteX35" fmla="*/ 754857 w 771525"/>
                <a:gd name="connsiteY35" fmla="*/ 285750 h 1197769"/>
                <a:gd name="connsiteX36" fmla="*/ 742950 w 771525"/>
                <a:gd name="connsiteY36" fmla="*/ 254794 h 1197769"/>
                <a:gd name="connsiteX37" fmla="*/ 771525 w 771525"/>
                <a:gd name="connsiteY37" fmla="*/ 226219 h 1197769"/>
                <a:gd name="connsiteX38" fmla="*/ 752475 w 771525"/>
                <a:gd name="connsiteY38" fmla="*/ 195263 h 1197769"/>
                <a:gd name="connsiteX39" fmla="*/ 752475 w 771525"/>
                <a:gd name="connsiteY39" fmla="*/ 152400 h 1197769"/>
                <a:gd name="connsiteX40" fmla="*/ 719138 w 771525"/>
                <a:gd name="connsiteY40" fmla="*/ 119063 h 1197769"/>
                <a:gd name="connsiteX41" fmla="*/ 695325 w 771525"/>
                <a:gd name="connsiteY41" fmla="*/ 97632 h 1197769"/>
                <a:gd name="connsiteX42" fmla="*/ 671513 w 771525"/>
                <a:gd name="connsiteY42" fmla="*/ 85725 h 1197769"/>
                <a:gd name="connsiteX43" fmla="*/ 645319 w 771525"/>
                <a:gd name="connsiteY43" fmla="*/ 69057 h 1197769"/>
                <a:gd name="connsiteX44" fmla="*/ 642938 w 771525"/>
                <a:gd name="connsiteY44" fmla="*/ 0 h 1197769"/>
                <a:gd name="connsiteX45" fmla="*/ 609600 w 771525"/>
                <a:gd name="connsiteY45" fmla="*/ 33338 h 1197769"/>
                <a:gd name="connsiteX46" fmla="*/ 583407 w 771525"/>
                <a:gd name="connsiteY46" fmla="*/ 57150 h 1197769"/>
                <a:gd name="connsiteX47" fmla="*/ 564357 w 771525"/>
                <a:gd name="connsiteY47" fmla="*/ 52388 h 1197769"/>
                <a:gd name="connsiteX48" fmla="*/ 554832 w 771525"/>
                <a:gd name="connsiteY48" fmla="*/ 76200 h 1197769"/>
                <a:gd name="connsiteX49" fmla="*/ 509588 w 771525"/>
                <a:gd name="connsiteY49" fmla="*/ 109538 h 1197769"/>
                <a:gd name="connsiteX50" fmla="*/ 407194 w 771525"/>
                <a:gd name="connsiteY50" fmla="*/ 147638 h 1197769"/>
                <a:gd name="connsiteX51" fmla="*/ 381000 w 771525"/>
                <a:gd name="connsiteY51" fmla="*/ 185738 h 1197769"/>
                <a:gd name="connsiteX52" fmla="*/ 340519 w 771525"/>
                <a:gd name="connsiteY52" fmla="*/ 173832 h 1197769"/>
                <a:gd name="connsiteX53" fmla="*/ 245269 w 771525"/>
                <a:gd name="connsiteY53" fmla="*/ 178594 h 1197769"/>
                <a:gd name="connsiteX54" fmla="*/ 250032 w 771525"/>
                <a:gd name="connsiteY54" fmla="*/ 188119 h 1197769"/>
                <a:gd name="connsiteX55" fmla="*/ 309563 w 771525"/>
                <a:gd name="connsiteY55" fmla="*/ 238125 h 1197769"/>
                <a:gd name="connsiteX56" fmla="*/ 211932 w 771525"/>
                <a:gd name="connsiteY56" fmla="*/ 361950 h 1197769"/>
                <a:gd name="connsiteX57" fmla="*/ 173832 w 771525"/>
                <a:gd name="connsiteY57" fmla="*/ 352425 h 1197769"/>
                <a:gd name="connsiteX58" fmla="*/ 80963 w 771525"/>
                <a:gd name="connsiteY58" fmla="*/ 485775 h 1197769"/>
                <a:gd name="connsiteX59" fmla="*/ 97632 w 771525"/>
                <a:gd name="connsiteY59" fmla="*/ 497682 h 1197769"/>
                <a:gd name="connsiteX60" fmla="*/ 114300 w 771525"/>
                <a:gd name="connsiteY60" fmla="*/ 538163 h 1197769"/>
                <a:gd name="connsiteX61" fmla="*/ 92869 w 771525"/>
                <a:gd name="connsiteY61" fmla="*/ 600075 h 1197769"/>
                <a:gd name="connsiteX62" fmla="*/ 102394 w 771525"/>
                <a:gd name="connsiteY62" fmla="*/ 673894 h 1197769"/>
                <a:gd name="connsiteX63" fmla="*/ 73819 w 771525"/>
                <a:gd name="connsiteY63" fmla="*/ 711994 h 1197769"/>
                <a:gd name="connsiteX64" fmla="*/ 73819 w 771525"/>
                <a:gd name="connsiteY64" fmla="*/ 738188 h 1197769"/>
                <a:gd name="connsiteX65" fmla="*/ 61913 w 771525"/>
                <a:gd name="connsiteY65" fmla="*/ 766763 h 1197769"/>
                <a:gd name="connsiteX66" fmla="*/ 88107 w 771525"/>
                <a:gd name="connsiteY66" fmla="*/ 795338 h 1197769"/>
                <a:gd name="connsiteX67" fmla="*/ 135732 w 771525"/>
                <a:gd name="connsiteY67" fmla="*/ 883444 h 1197769"/>
                <a:gd name="connsiteX68" fmla="*/ 69057 w 771525"/>
                <a:gd name="connsiteY68" fmla="*/ 909638 h 1197769"/>
                <a:gd name="connsiteX69" fmla="*/ 45244 w 771525"/>
                <a:gd name="connsiteY69" fmla="*/ 962025 h 1197769"/>
                <a:gd name="connsiteX70" fmla="*/ 33338 w 771525"/>
                <a:gd name="connsiteY70" fmla="*/ 1016794 h 1197769"/>
                <a:gd name="connsiteX71" fmla="*/ 2382 w 771525"/>
                <a:gd name="connsiteY71" fmla="*/ 1007269 h 1197769"/>
                <a:gd name="connsiteX72" fmla="*/ 0 w 771525"/>
                <a:gd name="connsiteY72" fmla="*/ 1054894 h 1197769"/>
                <a:gd name="connsiteX73" fmla="*/ 16669 w 771525"/>
                <a:gd name="connsiteY73" fmla="*/ 1064419 h 1197769"/>
                <a:gd name="connsiteX74" fmla="*/ 57150 w 771525"/>
                <a:gd name="connsiteY74" fmla="*/ 1073944 h 1197769"/>
                <a:gd name="connsiteX75" fmla="*/ 85725 w 771525"/>
                <a:gd name="connsiteY75" fmla="*/ 1088232 h 1197769"/>
                <a:gd name="connsiteX76" fmla="*/ 102394 w 771525"/>
                <a:gd name="connsiteY76" fmla="*/ 1143000 h 1197769"/>
                <a:gd name="connsiteX77" fmla="*/ 130969 w 771525"/>
                <a:gd name="connsiteY77" fmla="*/ 1169194 h 1197769"/>
                <a:gd name="connsiteX78" fmla="*/ 157163 w 771525"/>
                <a:gd name="connsiteY78" fmla="*/ 1197769 h 1197769"/>
                <a:gd name="connsiteX79" fmla="*/ 192882 w 771525"/>
                <a:gd name="connsiteY79" fmla="*/ 1190626 h 1197769"/>
                <a:gd name="connsiteX80" fmla="*/ 202407 w 771525"/>
                <a:gd name="connsiteY80" fmla="*/ 1164432 h 1197769"/>
                <a:gd name="connsiteX0" fmla="*/ 202407 w 771525"/>
                <a:gd name="connsiteY0" fmla="*/ 1164432 h 1197769"/>
                <a:gd name="connsiteX1" fmla="*/ 221457 w 771525"/>
                <a:gd name="connsiteY1" fmla="*/ 1097757 h 1197769"/>
                <a:gd name="connsiteX2" fmla="*/ 238125 w 771525"/>
                <a:gd name="connsiteY2" fmla="*/ 1076325 h 1197769"/>
                <a:gd name="connsiteX3" fmla="*/ 247650 w 771525"/>
                <a:gd name="connsiteY3" fmla="*/ 1045369 h 1197769"/>
                <a:gd name="connsiteX4" fmla="*/ 283369 w 771525"/>
                <a:gd name="connsiteY4" fmla="*/ 1019175 h 1197769"/>
                <a:gd name="connsiteX5" fmla="*/ 319088 w 771525"/>
                <a:gd name="connsiteY5" fmla="*/ 995363 h 1197769"/>
                <a:gd name="connsiteX6" fmla="*/ 350044 w 771525"/>
                <a:gd name="connsiteY6" fmla="*/ 962025 h 1197769"/>
                <a:gd name="connsiteX7" fmla="*/ 354807 w 771525"/>
                <a:gd name="connsiteY7" fmla="*/ 933450 h 1197769"/>
                <a:gd name="connsiteX8" fmla="*/ 321469 w 771525"/>
                <a:gd name="connsiteY8" fmla="*/ 888207 h 1197769"/>
                <a:gd name="connsiteX9" fmla="*/ 323850 w 771525"/>
                <a:gd name="connsiteY9" fmla="*/ 819150 h 1197769"/>
                <a:gd name="connsiteX10" fmla="*/ 280988 w 771525"/>
                <a:gd name="connsiteY10" fmla="*/ 769144 h 1197769"/>
                <a:gd name="connsiteX11" fmla="*/ 288132 w 771525"/>
                <a:gd name="connsiteY11" fmla="*/ 731044 h 1197769"/>
                <a:gd name="connsiteX12" fmla="*/ 316707 w 771525"/>
                <a:gd name="connsiteY12" fmla="*/ 714375 h 1197769"/>
                <a:gd name="connsiteX13" fmla="*/ 330994 w 771525"/>
                <a:gd name="connsiteY13" fmla="*/ 740569 h 1197769"/>
                <a:gd name="connsiteX14" fmla="*/ 354807 w 771525"/>
                <a:gd name="connsiteY14" fmla="*/ 759619 h 1197769"/>
                <a:gd name="connsiteX15" fmla="*/ 369094 w 771525"/>
                <a:gd name="connsiteY15" fmla="*/ 778669 h 1197769"/>
                <a:gd name="connsiteX16" fmla="*/ 378619 w 771525"/>
                <a:gd name="connsiteY16" fmla="*/ 814388 h 1197769"/>
                <a:gd name="connsiteX17" fmla="*/ 395288 w 771525"/>
                <a:gd name="connsiteY17" fmla="*/ 831057 h 1197769"/>
                <a:gd name="connsiteX18" fmla="*/ 409575 w 771525"/>
                <a:gd name="connsiteY18" fmla="*/ 826294 h 1197769"/>
                <a:gd name="connsiteX19" fmla="*/ 426244 w 771525"/>
                <a:gd name="connsiteY19" fmla="*/ 819150 h 1197769"/>
                <a:gd name="connsiteX20" fmla="*/ 423863 w 771525"/>
                <a:gd name="connsiteY20" fmla="*/ 709613 h 1197769"/>
                <a:gd name="connsiteX21" fmla="*/ 409575 w 771525"/>
                <a:gd name="connsiteY21" fmla="*/ 673894 h 1197769"/>
                <a:gd name="connsiteX22" fmla="*/ 411957 w 771525"/>
                <a:gd name="connsiteY22" fmla="*/ 647700 h 1197769"/>
                <a:gd name="connsiteX23" fmla="*/ 426244 w 771525"/>
                <a:gd name="connsiteY23" fmla="*/ 600075 h 1197769"/>
                <a:gd name="connsiteX24" fmla="*/ 473869 w 771525"/>
                <a:gd name="connsiteY24" fmla="*/ 600075 h 1197769"/>
                <a:gd name="connsiteX25" fmla="*/ 488157 w 771525"/>
                <a:gd name="connsiteY25" fmla="*/ 585788 h 1197769"/>
                <a:gd name="connsiteX26" fmla="*/ 509588 w 771525"/>
                <a:gd name="connsiteY26" fmla="*/ 535782 h 1197769"/>
                <a:gd name="connsiteX27" fmla="*/ 604838 w 771525"/>
                <a:gd name="connsiteY27" fmla="*/ 490538 h 1197769"/>
                <a:gd name="connsiteX28" fmla="*/ 628650 w 771525"/>
                <a:gd name="connsiteY28" fmla="*/ 481013 h 1197769"/>
                <a:gd name="connsiteX29" fmla="*/ 638175 w 771525"/>
                <a:gd name="connsiteY29" fmla="*/ 435769 h 1197769"/>
                <a:gd name="connsiteX30" fmla="*/ 638175 w 771525"/>
                <a:gd name="connsiteY30" fmla="*/ 395288 h 1197769"/>
                <a:gd name="connsiteX31" fmla="*/ 640557 w 771525"/>
                <a:gd name="connsiteY31" fmla="*/ 373857 h 1197769"/>
                <a:gd name="connsiteX32" fmla="*/ 652463 w 771525"/>
                <a:gd name="connsiteY32" fmla="*/ 366713 h 1197769"/>
                <a:gd name="connsiteX33" fmla="*/ 742950 w 771525"/>
                <a:gd name="connsiteY33" fmla="*/ 330994 h 1197769"/>
                <a:gd name="connsiteX34" fmla="*/ 766763 w 771525"/>
                <a:gd name="connsiteY34" fmla="*/ 314325 h 1197769"/>
                <a:gd name="connsiteX35" fmla="*/ 754857 w 771525"/>
                <a:gd name="connsiteY35" fmla="*/ 285750 h 1197769"/>
                <a:gd name="connsiteX36" fmla="*/ 742950 w 771525"/>
                <a:gd name="connsiteY36" fmla="*/ 254794 h 1197769"/>
                <a:gd name="connsiteX37" fmla="*/ 771525 w 771525"/>
                <a:gd name="connsiteY37" fmla="*/ 226219 h 1197769"/>
                <a:gd name="connsiteX38" fmla="*/ 752475 w 771525"/>
                <a:gd name="connsiteY38" fmla="*/ 195263 h 1197769"/>
                <a:gd name="connsiteX39" fmla="*/ 752475 w 771525"/>
                <a:gd name="connsiteY39" fmla="*/ 152400 h 1197769"/>
                <a:gd name="connsiteX40" fmla="*/ 719138 w 771525"/>
                <a:gd name="connsiteY40" fmla="*/ 119063 h 1197769"/>
                <a:gd name="connsiteX41" fmla="*/ 707231 w 771525"/>
                <a:gd name="connsiteY41" fmla="*/ 92870 h 1197769"/>
                <a:gd name="connsiteX42" fmla="*/ 671513 w 771525"/>
                <a:gd name="connsiteY42" fmla="*/ 85725 h 1197769"/>
                <a:gd name="connsiteX43" fmla="*/ 645319 w 771525"/>
                <a:gd name="connsiteY43" fmla="*/ 69057 h 1197769"/>
                <a:gd name="connsiteX44" fmla="*/ 642938 w 771525"/>
                <a:gd name="connsiteY44" fmla="*/ 0 h 1197769"/>
                <a:gd name="connsiteX45" fmla="*/ 609600 w 771525"/>
                <a:gd name="connsiteY45" fmla="*/ 33338 h 1197769"/>
                <a:gd name="connsiteX46" fmla="*/ 583407 w 771525"/>
                <a:gd name="connsiteY46" fmla="*/ 57150 h 1197769"/>
                <a:gd name="connsiteX47" fmla="*/ 564357 w 771525"/>
                <a:gd name="connsiteY47" fmla="*/ 52388 h 1197769"/>
                <a:gd name="connsiteX48" fmla="*/ 554832 w 771525"/>
                <a:gd name="connsiteY48" fmla="*/ 76200 h 1197769"/>
                <a:gd name="connsiteX49" fmla="*/ 509588 w 771525"/>
                <a:gd name="connsiteY49" fmla="*/ 109538 h 1197769"/>
                <a:gd name="connsiteX50" fmla="*/ 407194 w 771525"/>
                <a:gd name="connsiteY50" fmla="*/ 147638 h 1197769"/>
                <a:gd name="connsiteX51" fmla="*/ 381000 w 771525"/>
                <a:gd name="connsiteY51" fmla="*/ 185738 h 1197769"/>
                <a:gd name="connsiteX52" fmla="*/ 340519 w 771525"/>
                <a:gd name="connsiteY52" fmla="*/ 173832 h 1197769"/>
                <a:gd name="connsiteX53" fmla="*/ 245269 w 771525"/>
                <a:gd name="connsiteY53" fmla="*/ 178594 h 1197769"/>
                <a:gd name="connsiteX54" fmla="*/ 250032 w 771525"/>
                <a:gd name="connsiteY54" fmla="*/ 188119 h 1197769"/>
                <a:gd name="connsiteX55" fmla="*/ 309563 w 771525"/>
                <a:gd name="connsiteY55" fmla="*/ 238125 h 1197769"/>
                <a:gd name="connsiteX56" fmla="*/ 211932 w 771525"/>
                <a:gd name="connsiteY56" fmla="*/ 361950 h 1197769"/>
                <a:gd name="connsiteX57" fmla="*/ 173832 w 771525"/>
                <a:gd name="connsiteY57" fmla="*/ 352425 h 1197769"/>
                <a:gd name="connsiteX58" fmla="*/ 80963 w 771525"/>
                <a:gd name="connsiteY58" fmla="*/ 485775 h 1197769"/>
                <a:gd name="connsiteX59" fmla="*/ 97632 w 771525"/>
                <a:gd name="connsiteY59" fmla="*/ 497682 h 1197769"/>
                <a:gd name="connsiteX60" fmla="*/ 114300 w 771525"/>
                <a:gd name="connsiteY60" fmla="*/ 538163 h 1197769"/>
                <a:gd name="connsiteX61" fmla="*/ 92869 w 771525"/>
                <a:gd name="connsiteY61" fmla="*/ 600075 h 1197769"/>
                <a:gd name="connsiteX62" fmla="*/ 102394 w 771525"/>
                <a:gd name="connsiteY62" fmla="*/ 673894 h 1197769"/>
                <a:gd name="connsiteX63" fmla="*/ 73819 w 771525"/>
                <a:gd name="connsiteY63" fmla="*/ 711994 h 1197769"/>
                <a:gd name="connsiteX64" fmla="*/ 73819 w 771525"/>
                <a:gd name="connsiteY64" fmla="*/ 738188 h 1197769"/>
                <a:gd name="connsiteX65" fmla="*/ 61913 w 771525"/>
                <a:gd name="connsiteY65" fmla="*/ 766763 h 1197769"/>
                <a:gd name="connsiteX66" fmla="*/ 88107 w 771525"/>
                <a:gd name="connsiteY66" fmla="*/ 795338 h 1197769"/>
                <a:gd name="connsiteX67" fmla="*/ 135732 w 771525"/>
                <a:gd name="connsiteY67" fmla="*/ 883444 h 1197769"/>
                <a:gd name="connsiteX68" fmla="*/ 69057 w 771525"/>
                <a:gd name="connsiteY68" fmla="*/ 909638 h 1197769"/>
                <a:gd name="connsiteX69" fmla="*/ 45244 w 771525"/>
                <a:gd name="connsiteY69" fmla="*/ 962025 h 1197769"/>
                <a:gd name="connsiteX70" fmla="*/ 33338 w 771525"/>
                <a:gd name="connsiteY70" fmla="*/ 1016794 h 1197769"/>
                <a:gd name="connsiteX71" fmla="*/ 2382 w 771525"/>
                <a:gd name="connsiteY71" fmla="*/ 1007269 h 1197769"/>
                <a:gd name="connsiteX72" fmla="*/ 0 w 771525"/>
                <a:gd name="connsiteY72" fmla="*/ 1054894 h 1197769"/>
                <a:gd name="connsiteX73" fmla="*/ 16669 w 771525"/>
                <a:gd name="connsiteY73" fmla="*/ 1064419 h 1197769"/>
                <a:gd name="connsiteX74" fmla="*/ 57150 w 771525"/>
                <a:gd name="connsiteY74" fmla="*/ 1073944 h 1197769"/>
                <a:gd name="connsiteX75" fmla="*/ 85725 w 771525"/>
                <a:gd name="connsiteY75" fmla="*/ 1088232 h 1197769"/>
                <a:gd name="connsiteX76" fmla="*/ 102394 w 771525"/>
                <a:gd name="connsiteY76" fmla="*/ 1143000 h 1197769"/>
                <a:gd name="connsiteX77" fmla="*/ 130969 w 771525"/>
                <a:gd name="connsiteY77" fmla="*/ 1169194 h 1197769"/>
                <a:gd name="connsiteX78" fmla="*/ 157163 w 771525"/>
                <a:gd name="connsiteY78" fmla="*/ 1197769 h 1197769"/>
                <a:gd name="connsiteX79" fmla="*/ 192882 w 771525"/>
                <a:gd name="connsiteY79" fmla="*/ 1190626 h 1197769"/>
                <a:gd name="connsiteX80" fmla="*/ 202407 w 771525"/>
                <a:gd name="connsiteY80" fmla="*/ 1164432 h 1197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771525" h="1197769">
                  <a:moveTo>
                    <a:pt x="202407" y="1164432"/>
                  </a:moveTo>
                  <a:lnTo>
                    <a:pt x="221457" y="1097757"/>
                  </a:lnTo>
                  <a:lnTo>
                    <a:pt x="238125" y="1076325"/>
                  </a:lnTo>
                  <a:lnTo>
                    <a:pt x="247650" y="1045369"/>
                  </a:lnTo>
                  <a:lnTo>
                    <a:pt x="283369" y="1019175"/>
                  </a:lnTo>
                  <a:lnTo>
                    <a:pt x="319088" y="995363"/>
                  </a:lnTo>
                  <a:lnTo>
                    <a:pt x="350044" y="962025"/>
                  </a:lnTo>
                  <a:lnTo>
                    <a:pt x="354807" y="933450"/>
                  </a:lnTo>
                  <a:lnTo>
                    <a:pt x="321469" y="888207"/>
                  </a:lnTo>
                  <a:cubicBezTo>
                    <a:pt x="322263" y="865188"/>
                    <a:pt x="323056" y="842169"/>
                    <a:pt x="323850" y="819150"/>
                  </a:cubicBezTo>
                  <a:lnTo>
                    <a:pt x="280988" y="769144"/>
                  </a:lnTo>
                  <a:lnTo>
                    <a:pt x="288132" y="731044"/>
                  </a:lnTo>
                  <a:lnTo>
                    <a:pt x="316707" y="714375"/>
                  </a:lnTo>
                  <a:lnTo>
                    <a:pt x="330994" y="740569"/>
                  </a:lnTo>
                  <a:lnTo>
                    <a:pt x="354807" y="759619"/>
                  </a:lnTo>
                  <a:lnTo>
                    <a:pt x="369094" y="778669"/>
                  </a:lnTo>
                  <a:lnTo>
                    <a:pt x="378619" y="814388"/>
                  </a:lnTo>
                  <a:lnTo>
                    <a:pt x="395288" y="831057"/>
                  </a:lnTo>
                  <a:lnTo>
                    <a:pt x="409575" y="826294"/>
                  </a:lnTo>
                  <a:lnTo>
                    <a:pt x="426244" y="819150"/>
                  </a:lnTo>
                  <a:cubicBezTo>
                    <a:pt x="425450" y="782638"/>
                    <a:pt x="424657" y="746125"/>
                    <a:pt x="423863" y="709613"/>
                  </a:cubicBezTo>
                  <a:lnTo>
                    <a:pt x="409575" y="673894"/>
                  </a:lnTo>
                  <a:lnTo>
                    <a:pt x="411957" y="647700"/>
                  </a:lnTo>
                  <a:lnTo>
                    <a:pt x="426244" y="600075"/>
                  </a:lnTo>
                  <a:lnTo>
                    <a:pt x="473869" y="600075"/>
                  </a:lnTo>
                  <a:lnTo>
                    <a:pt x="488157" y="585788"/>
                  </a:lnTo>
                  <a:lnTo>
                    <a:pt x="509588" y="535782"/>
                  </a:lnTo>
                  <a:lnTo>
                    <a:pt x="604838" y="490538"/>
                  </a:lnTo>
                  <a:lnTo>
                    <a:pt x="628650" y="481013"/>
                  </a:lnTo>
                  <a:lnTo>
                    <a:pt x="638175" y="435769"/>
                  </a:lnTo>
                  <a:lnTo>
                    <a:pt x="638175" y="395288"/>
                  </a:lnTo>
                  <a:lnTo>
                    <a:pt x="640557" y="373857"/>
                  </a:lnTo>
                  <a:lnTo>
                    <a:pt x="652463" y="366713"/>
                  </a:lnTo>
                  <a:lnTo>
                    <a:pt x="742950" y="330994"/>
                  </a:lnTo>
                  <a:lnTo>
                    <a:pt x="766763" y="314325"/>
                  </a:lnTo>
                  <a:lnTo>
                    <a:pt x="754857" y="285750"/>
                  </a:lnTo>
                  <a:lnTo>
                    <a:pt x="742950" y="254794"/>
                  </a:lnTo>
                  <a:lnTo>
                    <a:pt x="771525" y="226219"/>
                  </a:lnTo>
                  <a:lnTo>
                    <a:pt x="752475" y="195263"/>
                  </a:lnTo>
                  <a:lnTo>
                    <a:pt x="752475" y="152400"/>
                  </a:lnTo>
                  <a:lnTo>
                    <a:pt x="719138" y="119063"/>
                  </a:lnTo>
                  <a:lnTo>
                    <a:pt x="707231" y="92870"/>
                  </a:lnTo>
                  <a:lnTo>
                    <a:pt x="671513" y="85725"/>
                  </a:lnTo>
                  <a:lnTo>
                    <a:pt x="645319" y="69057"/>
                  </a:lnTo>
                  <a:cubicBezTo>
                    <a:pt x="644525" y="46038"/>
                    <a:pt x="643732" y="23019"/>
                    <a:pt x="642938" y="0"/>
                  </a:cubicBezTo>
                  <a:lnTo>
                    <a:pt x="609600" y="33338"/>
                  </a:lnTo>
                  <a:lnTo>
                    <a:pt x="583407" y="57150"/>
                  </a:lnTo>
                  <a:lnTo>
                    <a:pt x="564357" y="52388"/>
                  </a:lnTo>
                  <a:lnTo>
                    <a:pt x="554832" y="76200"/>
                  </a:lnTo>
                  <a:lnTo>
                    <a:pt x="509588" y="109538"/>
                  </a:lnTo>
                  <a:lnTo>
                    <a:pt x="407194" y="147638"/>
                  </a:lnTo>
                  <a:lnTo>
                    <a:pt x="381000" y="185738"/>
                  </a:lnTo>
                  <a:lnTo>
                    <a:pt x="340519" y="173832"/>
                  </a:lnTo>
                  <a:lnTo>
                    <a:pt x="245269" y="178594"/>
                  </a:lnTo>
                  <a:lnTo>
                    <a:pt x="250032" y="188119"/>
                  </a:lnTo>
                  <a:lnTo>
                    <a:pt x="309563" y="238125"/>
                  </a:lnTo>
                  <a:lnTo>
                    <a:pt x="211932" y="361950"/>
                  </a:lnTo>
                  <a:lnTo>
                    <a:pt x="173832" y="352425"/>
                  </a:lnTo>
                  <a:lnTo>
                    <a:pt x="80963" y="485775"/>
                  </a:lnTo>
                  <a:lnTo>
                    <a:pt x="97632" y="497682"/>
                  </a:lnTo>
                  <a:lnTo>
                    <a:pt x="114300" y="538163"/>
                  </a:lnTo>
                  <a:lnTo>
                    <a:pt x="92869" y="600075"/>
                  </a:lnTo>
                  <a:lnTo>
                    <a:pt x="102394" y="673894"/>
                  </a:lnTo>
                  <a:lnTo>
                    <a:pt x="73819" y="711994"/>
                  </a:lnTo>
                  <a:lnTo>
                    <a:pt x="73819" y="738188"/>
                  </a:lnTo>
                  <a:lnTo>
                    <a:pt x="61913" y="766763"/>
                  </a:lnTo>
                  <a:lnTo>
                    <a:pt x="88107" y="795338"/>
                  </a:lnTo>
                  <a:lnTo>
                    <a:pt x="135732" y="883444"/>
                  </a:lnTo>
                  <a:lnTo>
                    <a:pt x="69057" y="909638"/>
                  </a:lnTo>
                  <a:lnTo>
                    <a:pt x="45244" y="962025"/>
                  </a:lnTo>
                  <a:lnTo>
                    <a:pt x="33338" y="1016794"/>
                  </a:lnTo>
                  <a:lnTo>
                    <a:pt x="2382" y="1007269"/>
                  </a:lnTo>
                  <a:lnTo>
                    <a:pt x="0" y="1054894"/>
                  </a:lnTo>
                  <a:lnTo>
                    <a:pt x="16669" y="1064419"/>
                  </a:lnTo>
                  <a:lnTo>
                    <a:pt x="57150" y="1073944"/>
                  </a:lnTo>
                  <a:lnTo>
                    <a:pt x="85725" y="1088232"/>
                  </a:lnTo>
                  <a:lnTo>
                    <a:pt x="102394" y="1143000"/>
                  </a:lnTo>
                  <a:lnTo>
                    <a:pt x="130969" y="1169194"/>
                  </a:lnTo>
                  <a:lnTo>
                    <a:pt x="157163" y="1197769"/>
                  </a:lnTo>
                  <a:lnTo>
                    <a:pt x="192882" y="1190626"/>
                  </a:lnTo>
                  <a:lnTo>
                    <a:pt x="202407" y="1164432"/>
                  </a:ln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9420026" y="4289014"/>
              <a:ext cx="889582" cy="610522"/>
            </a:xfrm>
            <a:custGeom>
              <a:avLst/>
              <a:gdLst>
                <a:gd name="connsiteX0" fmla="*/ 631031 w 1114425"/>
                <a:gd name="connsiteY0" fmla="*/ 650081 h 862012"/>
                <a:gd name="connsiteX1" fmla="*/ 678656 w 1114425"/>
                <a:gd name="connsiteY1" fmla="*/ 585787 h 862012"/>
                <a:gd name="connsiteX2" fmla="*/ 702468 w 1114425"/>
                <a:gd name="connsiteY2" fmla="*/ 573881 h 862012"/>
                <a:gd name="connsiteX3" fmla="*/ 733425 w 1114425"/>
                <a:gd name="connsiteY3" fmla="*/ 573881 h 862012"/>
                <a:gd name="connsiteX4" fmla="*/ 778668 w 1114425"/>
                <a:gd name="connsiteY4" fmla="*/ 554831 h 862012"/>
                <a:gd name="connsiteX5" fmla="*/ 833437 w 1114425"/>
                <a:gd name="connsiteY5" fmla="*/ 528637 h 862012"/>
                <a:gd name="connsiteX6" fmla="*/ 883443 w 1114425"/>
                <a:gd name="connsiteY6" fmla="*/ 495300 h 862012"/>
                <a:gd name="connsiteX7" fmla="*/ 900112 w 1114425"/>
                <a:gd name="connsiteY7" fmla="*/ 490537 h 862012"/>
                <a:gd name="connsiteX8" fmla="*/ 919162 w 1114425"/>
                <a:gd name="connsiteY8" fmla="*/ 485775 h 862012"/>
                <a:gd name="connsiteX9" fmla="*/ 916781 w 1114425"/>
                <a:gd name="connsiteY9" fmla="*/ 447675 h 862012"/>
                <a:gd name="connsiteX10" fmla="*/ 954881 w 1114425"/>
                <a:gd name="connsiteY10" fmla="*/ 428625 h 862012"/>
                <a:gd name="connsiteX11" fmla="*/ 985837 w 1114425"/>
                <a:gd name="connsiteY11" fmla="*/ 407194 h 862012"/>
                <a:gd name="connsiteX12" fmla="*/ 1000125 w 1114425"/>
                <a:gd name="connsiteY12" fmla="*/ 347662 h 862012"/>
                <a:gd name="connsiteX13" fmla="*/ 981075 w 1114425"/>
                <a:gd name="connsiteY13" fmla="*/ 316706 h 862012"/>
                <a:gd name="connsiteX14" fmla="*/ 997743 w 1114425"/>
                <a:gd name="connsiteY14" fmla="*/ 271462 h 862012"/>
                <a:gd name="connsiteX15" fmla="*/ 1033462 w 1114425"/>
                <a:gd name="connsiteY15" fmla="*/ 233362 h 862012"/>
                <a:gd name="connsiteX16" fmla="*/ 1097756 w 1114425"/>
                <a:gd name="connsiteY16" fmla="*/ 209550 h 862012"/>
                <a:gd name="connsiteX17" fmla="*/ 1114425 w 1114425"/>
                <a:gd name="connsiteY17" fmla="*/ 190500 h 862012"/>
                <a:gd name="connsiteX18" fmla="*/ 1100137 w 1114425"/>
                <a:gd name="connsiteY18" fmla="*/ 161925 h 862012"/>
                <a:gd name="connsiteX19" fmla="*/ 1052512 w 1114425"/>
                <a:gd name="connsiteY19" fmla="*/ 107156 h 862012"/>
                <a:gd name="connsiteX20" fmla="*/ 1009650 w 1114425"/>
                <a:gd name="connsiteY20" fmla="*/ 73819 h 862012"/>
                <a:gd name="connsiteX21" fmla="*/ 995362 w 1114425"/>
                <a:gd name="connsiteY21" fmla="*/ 47625 h 862012"/>
                <a:gd name="connsiteX22" fmla="*/ 983456 w 1114425"/>
                <a:gd name="connsiteY22" fmla="*/ 64294 h 862012"/>
                <a:gd name="connsiteX23" fmla="*/ 966787 w 1114425"/>
                <a:gd name="connsiteY23" fmla="*/ 69056 h 862012"/>
                <a:gd name="connsiteX24" fmla="*/ 935831 w 1114425"/>
                <a:gd name="connsiteY24" fmla="*/ 59531 h 862012"/>
                <a:gd name="connsiteX25" fmla="*/ 904875 w 1114425"/>
                <a:gd name="connsiteY25" fmla="*/ 23812 h 862012"/>
                <a:gd name="connsiteX26" fmla="*/ 888206 w 1114425"/>
                <a:gd name="connsiteY26" fmla="*/ 0 h 862012"/>
                <a:gd name="connsiteX27" fmla="*/ 869156 w 1114425"/>
                <a:gd name="connsiteY27" fmla="*/ 28575 h 862012"/>
                <a:gd name="connsiteX28" fmla="*/ 871537 w 1114425"/>
                <a:gd name="connsiteY28" fmla="*/ 69056 h 862012"/>
                <a:gd name="connsiteX29" fmla="*/ 847725 w 1114425"/>
                <a:gd name="connsiteY29" fmla="*/ 100012 h 862012"/>
                <a:gd name="connsiteX30" fmla="*/ 826293 w 1114425"/>
                <a:gd name="connsiteY30" fmla="*/ 97631 h 862012"/>
                <a:gd name="connsiteX31" fmla="*/ 800100 w 1114425"/>
                <a:gd name="connsiteY31" fmla="*/ 71437 h 862012"/>
                <a:gd name="connsiteX32" fmla="*/ 783431 w 1114425"/>
                <a:gd name="connsiteY32" fmla="*/ 57150 h 862012"/>
                <a:gd name="connsiteX33" fmla="*/ 764381 w 1114425"/>
                <a:gd name="connsiteY33" fmla="*/ 61912 h 862012"/>
                <a:gd name="connsiteX34" fmla="*/ 747712 w 1114425"/>
                <a:gd name="connsiteY34" fmla="*/ 92869 h 862012"/>
                <a:gd name="connsiteX35" fmla="*/ 742950 w 1114425"/>
                <a:gd name="connsiteY35" fmla="*/ 107156 h 862012"/>
                <a:gd name="connsiteX36" fmla="*/ 714375 w 1114425"/>
                <a:gd name="connsiteY36" fmla="*/ 107156 h 862012"/>
                <a:gd name="connsiteX37" fmla="*/ 700087 w 1114425"/>
                <a:gd name="connsiteY37" fmla="*/ 95250 h 862012"/>
                <a:gd name="connsiteX38" fmla="*/ 700087 w 1114425"/>
                <a:gd name="connsiteY38" fmla="*/ 66675 h 862012"/>
                <a:gd name="connsiteX39" fmla="*/ 704850 w 1114425"/>
                <a:gd name="connsiteY39" fmla="*/ 38100 h 862012"/>
                <a:gd name="connsiteX40" fmla="*/ 692943 w 1114425"/>
                <a:gd name="connsiteY40" fmla="*/ 23812 h 862012"/>
                <a:gd name="connsiteX41" fmla="*/ 669131 w 1114425"/>
                <a:gd name="connsiteY41" fmla="*/ 26194 h 862012"/>
                <a:gd name="connsiteX42" fmla="*/ 640556 w 1114425"/>
                <a:gd name="connsiteY42" fmla="*/ 19050 h 862012"/>
                <a:gd name="connsiteX43" fmla="*/ 604837 w 1114425"/>
                <a:gd name="connsiteY43" fmla="*/ 4762 h 862012"/>
                <a:gd name="connsiteX44" fmla="*/ 569118 w 1114425"/>
                <a:gd name="connsiteY44" fmla="*/ 4762 h 862012"/>
                <a:gd name="connsiteX45" fmla="*/ 557212 w 1114425"/>
                <a:gd name="connsiteY45" fmla="*/ 11906 h 862012"/>
                <a:gd name="connsiteX46" fmla="*/ 438150 w 1114425"/>
                <a:gd name="connsiteY46" fmla="*/ 69056 h 862012"/>
                <a:gd name="connsiteX47" fmla="*/ 421481 w 1114425"/>
                <a:gd name="connsiteY47" fmla="*/ 169069 h 862012"/>
                <a:gd name="connsiteX48" fmla="*/ 304800 w 1114425"/>
                <a:gd name="connsiteY48" fmla="*/ 228600 h 862012"/>
                <a:gd name="connsiteX49" fmla="*/ 276225 w 1114425"/>
                <a:gd name="connsiteY49" fmla="*/ 290512 h 862012"/>
                <a:gd name="connsiteX50" fmla="*/ 228600 w 1114425"/>
                <a:gd name="connsiteY50" fmla="*/ 285750 h 862012"/>
                <a:gd name="connsiteX51" fmla="*/ 211931 w 1114425"/>
                <a:gd name="connsiteY51" fmla="*/ 357187 h 862012"/>
                <a:gd name="connsiteX52" fmla="*/ 207168 w 1114425"/>
                <a:gd name="connsiteY52" fmla="*/ 369094 h 862012"/>
                <a:gd name="connsiteX53" fmla="*/ 223837 w 1114425"/>
                <a:gd name="connsiteY53" fmla="*/ 404812 h 862012"/>
                <a:gd name="connsiteX54" fmla="*/ 219075 w 1114425"/>
                <a:gd name="connsiteY54" fmla="*/ 511969 h 862012"/>
                <a:gd name="connsiteX55" fmla="*/ 195262 w 1114425"/>
                <a:gd name="connsiteY55" fmla="*/ 521494 h 862012"/>
                <a:gd name="connsiteX56" fmla="*/ 180975 w 1114425"/>
                <a:gd name="connsiteY56" fmla="*/ 502444 h 862012"/>
                <a:gd name="connsiteX57" fmla="*/ 161925 w 1114425"/>
                <a:gd name="connsiteY57" fmla="*/ 457200 h 862012"/>
                <a:gd name="connsiteX58" fmla="*/ 128587 w 1114425"/>
                <a:gd name="connsiteY58" fmla="*/ 433387 h 862012"/>
                <a:gd name="connsiteX59" fmla="*/ 116681 w 1114425"/>
                <a:gd name="connsiteY59" fmla="*/ 409575 h 862012"/>
                <a:gd name="connsiteX60" fmla="*/ 83343 w 1114425"/>
                <a:gd name="connsiteY60" fmla="*/ 421481 h 862012"/>
                <a:gd name="connsiteX61" fmla="*/ 78581 w 1114425"/>
                <a:gd name="connsiteY61" fmla="*/ 466725 h 862012"/>
                <a:gd name="connsiteX62" fmla="*/ 116681 w 1114425"/>
                <a:gd name="connsiteY62" fmla="*/ 514350 h 862012"/>
                <a:gd name="connsiteX63" fmla="*/ 123825 w 1114425"/>
                <a:gd name="connsiteY63" fmla="*/ 583406 h 862012"/>
                <a:gd name="connsiteX64" fmla="*/ 152400 w 1114425"/>
                <a:gd name="connsiteY64" fmla="*/ 631031 h 862012"/>
                <a:gd name="connsiteX65" fmla="*/ 142875 w 1114425"/>
                <a:gd name="connsiteY65" fmla="*/ 657225 h 862012"/>
                <a:gd name="connsiteX66" fmla="*/ 107156 w 1114425"/>
                <a:gd name="connsiteY66" fmla="*/ 697706 h 862012"/>
                <a:gd name="connsiteX67" fmla="*/ 42862 w 1114425"/>
                <a:gd name="connsiteY67" fmla="*/ 735806 h 862012"/>
                <a:gd name="connsiteX68" fmla="*/ 35718 w 1114425"/>
                <a:gd name="connsiteY68" fmla="*/ 769144 h 862012"/>
                <a:gd name="connsiteX69" fmla="*/ 19050 w 1114425"/>
                <a:gd name="connsiteY69" fmla="*/ 795337 h 862012"/>
                <a:gd name="connsiteX70" fmla="*/ 0 w 1114425"/>
                <a:gd name="connsiteY70" fmla="*/ 859631 h 862012"/>
                <a:gd name="connsiteX71" fmla="*/ 19050 w 1114425"/>
                <a:gd name="connsiteY71" fmla="*/ 862012 h 862012"/>
                <a:gd name="connsiteX72" fmla="*/ 154781 w 1114425"/>
                <a:gd name="connsiteY72" fmla="*/ 828675 h 862012"/>
                <a:gd name="connsiteX73" fmla="*/ 171450 w 1114425"/>
                <a:gd name="connsiteY73" fmla="*/ 757237 h 862012"/>
                <a:gd name="connsiteX74" fmla="*/ 259556 w 1114425"/>
                <a:gd name="connsiteY74" fmla="*/ 800100 h 862012"/>
                <a:gd name="connsiteX75" fmla="*/ 297656 w 1114425"/>
                <a:gd name="connsiteY75" fmla="*/ 700087 h 862012"/>
                <a:gd name="connsiteX76" fmla="*/ 385762 w 1114425"/>
                <a:gd name="connsiteY76" fmla="*/ 666750 h 862012"/>
                <a:gd name="connsiteX77" fmla="*/ 435768 w 1114425"/>
                <a:gd name="connsiteY77" fmla="*/ 681037 h 862012"/>
                <a:gd name="connsiteX78" fmla="*/ 473868 w 1114425"/>
                <a:gd name="connsiteY78" fmla="*/ 702469 h 862012"/>
                <a:gd name="connsiteX79" fmla="*/ 500062 w 1114425"/>
                <a:gd name="connsiteY79" fmla="*/ 707231 h 862012"/>
                <a:gd name="connsiteX80" fmla="*/ 516731 w 1114425"/>
                <a:gd name="connsiteY80" fmla="*/ 702469 h 862012"/>
                <a:gd name="connsiteX81" fmla="*/ 545306 w 1114425"/>
                <a:gd name="connsiteY81" fmla="*/ 671512 h 862012"/>
                <a:gd name="connsiteX82" fmla="*/ 576262 w 1114425"/>
                <a:gd name="connsiteY82" fmla="*/ 671512 h 862012"/>
                <a:gd name="connsiteX83" fmla="*/ 631031 w 1114425"/>
                <a:gd name="connsiteY83" fmla="*/ 650081 h 862012"/>
                <a:gd name="connsiteX0" fmla="*/ 631031 w 1138238"/>
                <a:gd name="connsiteY0" fmla="*/ 650081 h 862012"/>
                <a:gd name="connsiteX1" fmla="*/ 678656 w 1138238"/>
                <a:gd name="connsiteY1" fmla="*/ 585787 h 862012"/>
                <a:gd name="connsiteX2" fmla="*/ 702468 w 1138238"/>
                <a:gd name="connsiteY2" fmla="*/ 573881 h 862012"/>
                <a:gd name="connsiteX3" fmla="*/ 733425 w 1138238"/>
                <a:gd name="connsiteY3" fmla="*/ 573881 h 862012"/>
                <a:gd name="connsiteX4" fmla="*/ 778668 w 1138238"/>
                <a:gd name="connsiteY4" fmla="*/ 554831 h 862012"/>
                <a:gd name="connsiteX5" fmla="*/ 833437 w 1138238"/>
                <a:gd name="connsiteY5" fmla="*/ 528637 h 862012"/>
                <a:gd name="connsiteX6" fmla="*/ 883443 w 1138238"/>
                <a:gd name="connsiteY6" fmla="*/ 495300 h 862012"/>
                <a:gd name="connsiteX7" fmla="*/ 900112 w 1138238"/>
                <a:gd name="connsiteY7" fmla="*/ 490537 h 862012"/>
                <a:gd name="connsiteX8" fmla="*/ 919162 w 1138238"/>
                <a:gd name="connsiteY8" fmla="*/ 485775 h 862012"/>
                <a:gd name="connsiteX9" fmla="*/ 916781 w 1138238"/>
                <a:gd name="connsiteY9" fmla="*/ 447675 h 862012"/>
                <a:gd name="connsiteX10" fmla="*/ 954881 w 1138238"/>
                <a:gd name="connsiteY10" fmla="*/ 428625 h 862012"/>
                <a:gd name="connsiteX11" fmla="*/ 985837 w 1138238"/>
                <a:gd name="connsiteY11" fmla="*/ 407194 h 862012"/>
                <a:gd name="connsiteX12" fmla="*/ 1000125 w 1138238"/>
                <a:gd name="connsiteY12" fmla="*/ 347662 h 862012"/>
                <a:gd name="connsiteX13" fmla="*/ 981075 w 1138238"/>
                <a:gd name="connsiteY13" fmla="*/ 316706 h 862012"/>
                <a:gd name="connsiteX14" fmla="*/ 997743 w 1138238"/>
                <a:gd name="connsiteY14" fmla="*/ 271462 h 862012"/>
                <a:gd name="connsiteX15" fmla="*/ 1033462 w 1138238"/>
                <a:gd name="connsiteY15" fmla="*/ 233362 h 862012"/>
                <a:gd name="connsiteX16" fmla="*/ 1097756 w 1138238"/>
                <a:gd name="connsiteY16" fmla="*/ 209550 h 862012"/>
                <a:gd name="connsiteX17" fmla="*/ 1138238 w 1138238"/>
                <a:gd name="connsiteY17" fmla="*/ 185737 h 862012"/>
                <a:gd name="connsiteX18" fmla="*/ 1100137 w 1138238"/>
                <a:gd name="connsiteY18" fmla="*/ 161925 h 862012"/>
                <a:gd name="connsiteX19" fmla="*/ 1052512 w 1138238"/>
                <a:gd name="connsiteY19" fmla="*/ 107156 h 862012"/>
                <a:gd name="connsiteX20" fmla="*/ 1009650 w 1138238"/>
                <a:gd name="connsiteY20" fmla="*/ 73819 h 862012"/>
                <a:gd name="connsiteX21" fmla="*/ 995362 w 1138238"/>
                <a:gd name="connsiteY21" fmla="*/ 47625 h 862012"/>
                <a:gd name="connsiteX22" fmla="*/ 983456 w 1138238"/>
                <a:gd name="connsiteY22" fmla="*/ 64294 h 862012"/>
                <a:gd name="connsiteX23" fmla="*/ 966787 w 1138238"/>
                <a:gd name="connsiteY23" fmla="*/ 69056 h 862012"/>
                <a:gd name="connsiteX24" fmla="*/ 935831 w 1138238"/>
                <a:gd name="connsiteY24" fmla="*/ 59531 h 862012"/>
                <a:gd name="connsiteX25" fmla="*/ 904875 w 1138238"/>
                <a:gd name="connsiteY25" fmla="*/ 23812 h 862012"/>
                <a:gd name="connsiteX26" fmla="*/ 888206 w 1138238"/>
                <a:gd name="connsiteY26" fmla="*/ 0 h 862012"/>
                <a:gd name="connsiteX27" fmla="*/ 869156 w 1138238"/>
                <a:gd name="connsiteY27" fmla="*/ 28575 h 862012"/>
                <a:gd name="connsiteX28" fmla="*/ 871537 w 1138238"/>
                <a:gd name="connsiteY28" fmla="*/ 69056 h 862012"/>
                <a:gd name="connsiteX29" fmla="*/ 847725 w 1138238"/>
                <a:gd name="connsiteY29" fmla="*/ 100012 h 862012"/>
                <a:gd name="connsiteX30" fmla="*/ 826293 w 1138238"/>
                <a:gd name="connsiteY30" fmla="*/ 97631 h 862012"/>
                <a:gd name="connsiteX31" fmla="*/ 800100 w 1138238"/>
                <a:gd name="connsiteY31" fmla="*/ 71437 h 862012"/>
                <a:gd name="connsiteX32" fmla="*/ 783431 w 1138238"/>
                <a:gd name="connsiteY32" fmla="*/ 57150 h 862012"/>
                <a:gd name="connsiteX33" fmla="*/ 764381 w 1138238"/>
                <a:gd name="connsiteY33" fmla="*/ 61912 h 862012"/>
                <a:gd name="connsiteX34" fmla="*/ 747712 w 1138238"/>
                <a:gd name="connsiteY34" fmla="*/ 92869 h 862012"/>
                <a:gd name="connsiteX35" fmla="*/ 742950 w 1138238"/>
                <a:gd name="connsiteY35" fmla="*/ 107156 h 862012"/>
                <a:gd name="connsiteX36" fmla="*/ 714375 w 1138238"/>
                <a:gd name="connsiteY36" fmla="*/ 107156 h 862012"/>
                <a:gd name="connsiteX37" fmla="*/ 700087 w 1138238"/>
                <a:gd name="connsiteY37" fmla="*/ 95250 h 862012"/>
                <a:gd name="connsiteX38" fmla="*/ 700087 w 1138238"/>
                <a:gd name="connsiteY38" fmla="*/ 66675 h 862012"/>
                <a:gd name="connsiteX39" fmla="*/ 704850 w 1138238"/>
                <a:gd name="connsiteY39" fmla="*/ 38100 h 862012"/>
                <a:gd name="connsiteX40" fmla="*/ 692943 w 1138238"/>
                <a:gd name="connsiteY40" fmla="*/ 23812 h 862012"/>
                <a:gd name="connsiteX41" fmla="*/ 669131 w 1138238"/>
                <a:gd name="connsiteY41" fmla="*/ 26194 h 862012"/>
                <a:gd name="connsiteX42" fmla="*/ 640556 w 1138238"/>
                <a:gd name="connsiteY42" fmla="*/ 19050 h 862012"/>
                <a:gd name="connsiteX43" fmla="*/ 604837 w 1138238"/>
                <a:gd name="connsiteY43" fmla="*/ 4762 h 862012"/>
                <a:gd name="connsiteX44" fmla="*/ 569118 w 1138238"/>
                <a:gd name="connsiteY44" fmla="*/ 4762 h 862012"/>
                <a:gd name="connsiteX45" fmla="*/ 557212 w 1138238"/>
                <a:gd name="connsiteY45" fmla="*/ 11906 h 862012"/>
                <a:gd name="connsiteX46" fmla="*/ 438150 w 1138238"/>
                <a:gd name="connsiteY46" fmla="*/ 69056 h 862012"/>
                <a:gd name="connsiteX47" fmla="*/ 421481 w 1138238"/>
                <a:gd name="connsiteY47" fmla="*/ 169069 h 862012"/>
                <a:gd name="connsiteX48" fmla="*/ 304800 w 1138238"/>
                <a:gd name="connsiteY48" fmla="*/ 228600 h 862012"/>
                <a:gd name="connsiteX49" fmla="*/ 276225 w 1138238"/>
                <a:gd name="connsiteY49" fmla="*/ 290512 h 862012"/>
                <a:gd name="connsiteX50" fmla="*/ 228600 w 1138238"/>
                <a:gd name="connsiteY50" fmla="*/ 285750 h 862012"/>
                <a:gd name="connsiteX51" fmla="*/ 211931 w 1138238"/>
                <a:gd name="connsiteY51" fmla="*/ 357187 h 862012"/>
                <a:gd name="connsiteX52" fmla="*/ 207168 w 1138238"/>
                <a:gd name="connsiteY52" fmla="*/ 369094 h 862012"/>
                <a:gd name="connsiteX53" fmla="*/ 223837 w 1138238"/>
                <a:gd name="connsiteY53" fmla="*/ 404812 h 862012"/>
                <a:gd name="connsiteX54" fmla="*/ 219075 w 1138238"/>
                <a:gd name="connsiteY54" fmla="*/ 511969 h 862012"/>
                <a:gd name="connsiteX55" fmla="*/ 195262 w 1138238"/>
                <a:gd name="connsiteY55" fmla="*/ 521494 h 862012"/>
                <a:gd name="connsiteX56" fmla="*/ 180975 w 1138238"/>
                <a:gd name="connsiteY56" fmla="*/ 502444 h 862012"/>
                <a:gd name="connsiteX57" fmla="*/ 161925 w 1138238"/>
                <a:gd name="connsiteY57" fmla="*/ 457200 h 862012"/>
                <a:gd name="connsiteX58" fmla="*/ 128587 w 1138238"/>
                <a:gd name="connsiteY58" fmla="*/ 433387 h 862012"/>
                <a:gd name="connsiteX59" fmla="*/ 116681 w 1138238"/>
                <a:gd name="connsiteY59" fmla="*/ 409575 h 862012"/>
                <a:gd name="connsiteX60" fmla="*/ 83343 w 1138238"/>
                <a:gd name="connsiteY60" fmla="*/ 421481 h 862012"/>
                <a:gd name="connsiteX61" fmla="*/ 78581 w 1138238"/>
                <a:gd name="connsiteY61" fmla="*/ 466725 h 862012"/>
                <a:gd name="connsiteX62" fmla="*/ 116681 w 1138238"/>
                <a:gd name="connsiteY62" fmla="*/ 514350 h 862012"/>
                <a:gd name="connsiteX63" fmla="*/ 123825 w 1138238"/>
                <a:gd name="connsiteY63" fmla="*/ 583406 h 862012"/>
                <a:gd name="connsiteX64" fmla="*/ 152400 w 1138238"/>
                <a:gd name="connsiteY64" fmla="*/ 631031 h 862012"/>
                <a:gd name="connsiteX65" fmla="*/ 142875 w 1138238"/>
                <a:gd name="connsiteY65" fmla="*/ 657225 h 862012"/>
                <a:gd name="connsiteX66" fmla="*/ 107156 w 1138238"/>
                <a:gd name="connsiteY66" fmla="*/ 697706 h 862012"/>
                <a:gd name="connsiteX67" fmla="*/ 42862 w 1138238"/>
                <a:gd name="connsiteY67" fmla="*/ 735806 h 862012"/>
                <a:gd name="connsiteX68" fmla="*/ 35718 w 1138238"/>
                <a:gd name="connsiteY68" fmla="*/ 769144 h 862012"/>
                <a:gd name="connsiteX69" fmla="*/ 19050 w 1138238"/>
                <a:gd name="connsiteY69" fmla="*/ 795337 h 862012"/>
                <a:gd name="connsiteX70" fmla="*/ 0 w 1138238"/>
                <a:gd name="connsiteY70" fmla="*/ 859631 h 862012"/>
                <a:gd name="connsiteX71" fmla="*/ 19050 w 1138238"/>
                <a:gd name="connsiteY71" fmla="*/ 862012 h 862012"/>
                <a:gd name="connsiteX72" fmla="*/ 154781 w 1138238"/>
                <a:gd name="connsiteY72" fmla="*/ 828675 h 862012"/>
                <a:gd name="connsiteX73" fmla="*/ 171450 w 1138238"/>
                <a:gd name="connsiteY73" fmla="*/ 757237 h 862012"/>
                <a:gd name="connsiteX74" fmla="*/ 259556 w 1138238"/>
                <a:gd name="connsiteY74" fmla="*/ 800100 h 862012"/>
                <a:gd name="connsiteX75" fmla="*/ 297656 w 1138238"/>
                <a:gd name="connsiteY75" fmla="*/ 700087 h 862012"/>
                <a:gd name="connsiteX76" fmla="*/ 385762 w 1138238"/>
                <a:gd name="connsiteY76" fmla="*/ 666750 h 862012"/>
                <a:gd name="connsiteX77" fmla="*/ 435768 w 1138238"/>
                <a:gd name="connsiteY77" fmla="*/ 681037 h 862012"/>
                <a:gd name="connsiteX78" fmla="*/ 473868 w 1138238"/>
                <a:gd name="connsiteY78" fmla="*/ 702469 h 862012"/>
                <a:gd name="connsiteX79" fmla="*/ 500062 w 1138238"/>
                <a:gd name="connsiteY79" fmla="*/ 707231 h 862012"/>
                <a:gd name="connsiteX80" fmla="*/ 516731 w 1138238"/>
                <a:gd name="connsiteY80" fmla="*/ 702469 h 862012"/>
                <a:gd name="connsiteX81" fmla="*/ 545306 w 1138238"/>
                <a:gd name="connsiteY81" fmla="*/ 671512 h 862012"/>
                <a:gd name="connsiteX82" fmla="*/ 576262 w 1138238"/>
                <a:gd name="connsiteY82" fmla="*/ 671512 h 862012"/>
                <a:gd name="connsiteX83" fmla="*/ 631031 w 1138238"/>
                <a:gd name="connsiteY83" fmla="*/ 650081 h 862012"/>
                <a:gd name="connsiteX0" fmla="*/ 631031 w 1138238"/>
                <a:gd name="connsiteY0" fmla="*/ 650081 h 862012"/>
                <a:gd name="connsiteX1" fmla="*/ 678656 w 1138238"/>
                <a:gd name="connsiteY1" fmla="*/ 585787 h 862012"/>
                <a:gd name="connsiteX2" fmla="*/ 702468 w 1138238"/>
                <a:gd name="connsiteY2" fmla="*/ 573881 h 862012"/>
                <a:gd name="connsiteX3" fmla="*/ 733425 w 1138238"/>
                <a:gd name="connsiteY3" fmla="*/ 573881 h 862012"/>
                <a:gd name="connsiteX4" fmla="*/ 778668 w 1138238"/>
                <a:gd name="connsiteY4" fmla="*/ 554831 h 862012"/>
                <a:gd name="connsiteX5" fmla="*/ 833437 w 1138238"/>
                <a:gd name="connsiteY5" fmla="*/ 528637 h 862012"/>
                <a:gd name="connsiteX6" fmla="*/ 883443 w 1138238"/>
                <a:gd name="connsiteY6" fmla="*/ 495300 h 862012"/>
                <a:gd name="connsiteX7" fmla="*/ 900112 w 1138238"/>
                <a:gd name="connsiteY7" fmla="*/ 490537 h 862012"/>
                <a:gd name="connsiteX8" fmla="*/ 919162 w 1138238"/>
                <a:gd name="connsiteY8" fmla="*/ 485775 h 862012"/>
                <a:gd name="connsiteX9" fmla="*/ 916781 w 1138238"/>
                <a:gd name="connsiteY9" fmla="*/ 447675 h 862012"/>
                <a:gd name="connsiteX10" fmla="*/ 954881 w 1138238"/>
                <a:gd name="connsiteY10" fmla="*/ 428625 h 862012"/>
                <a:gd name="connsiteX11" fmla="*/ 985837 w 1138238"/>
                <a:gd name="connsiteY11" fmla="*/ 407194 h 862012"/>
                <a:gd name="connsiteX12" fmla="*/ 1000125 w 1138238"/>
                <a:gd name="connsiteY12" fmla="*/ 347662 h 862012"/>
                <a:gd name="connsiteX13" fmla="*/ 981075 w 1138238"/>
                <a:gd name="connsiteY13" fmla="*/ 316706 h 862012"/>
                <a:gd name="connsiteX14" fmla="*/ 997743 w 1138238"/>
                <a:gd name="connsiteY14" fmla="*/ 271462 h 862012"/>
                <a:gd name="connsiteX15" fmla="*/ 1033462 w 1138238"/>
                <a:gd name="connsiteY15" fmla="*/ 233362 h 862012"/>
                <a:gd name="connsiteX16" fmla="*/ 1097756 w 1138238"/>
                <a:gd name="connsiteY16" fmla="*/ 209550 h 862012"/>
                <a:gd name="connsiteX17" fmla="*/ 1138238 w 1138238"/>
                <a:gd name="connsiteY17" fmla="*/ 185737 h 862012"/>
                <a:gd name="connsiteX18" fmla="*/ 1107281 w 1138238"/>
                <a:gd name="connsiteY18" fmla="*/ 154781 h 862012"/>
                <a:gd name="connsiteX19" fmla="*/ 1052512 w 1138238"/>
                <a:gd name="connsiteY19" fmla="*/ 107156 h 862012"/>
                <a:gd name="connsiteX20" fmla="*/ 1009650 w 1138238"/>
                <a:gd name="connsiteY20" fmla="*/ 73819 h 862012"/>
                <a:gd name="connsiteX21" fmla="*/ 995362 w 1138238"/>
                <a:gd name="connsiteY21" fmla="*/ 47625 h 862012"/>
                <a:gd name="connsiteX22" fmla="*/ 983456 w 1138238"/>
                <a:gd name="connsiteY22" fmla="*/ 64294 h 862012"/>
                <a:gd name="connsiteX23" fmla="*/ 966787 w 1138238"/>
                <a:gd name="connsiteY23" fmla="*/ 69056 h 862012"/>
                <a:gd name="connsiteX24" fmla="*/ 935831 w 1138238"/>
                <a:gd name="connsiteY24" fmla="*/ 59531 h 862012"/>
                <a:gd name="connsiteX25" fmla="*/ 904875 w 1138238"/>
                <a:gd name="connsiteY25" fmla="*/ 23812 h 862012"/>
                <a:gd name="connsiteX26" fmla="*/ 888206 w 1138238"/>
                <a:gd name="connsiteY26" fmla="*/ 0 h 862012"/>
                <a:gd name="connsiteX27" fmla="*/ 869156 w 1138238"/>
                <a:gd name="connsiteY27" fmla="*/ 28575 h 862012"/>
                <a:gd name="connsiteX28" fmla="*/ 871537 w 1138238"/>
                <a:gd name="connsiteY28" fmla="*/ 69056 h 862012"/>
                <a:gd name="connsiteX29" fmla="*/ 847725 w 1138238"/>
                <a:gd name="connsiteY29" fmla="*/ 100012 h 862012"/>
                <a:gd name="connsiteX30" fmla="*/ 826293 w 1138238"/>
                <a:gd name="connsiteY30" fmla="*/ 97631 h 862012"/>
                <a:gd name="connsiteX31" fmla="*/ 800100 w 1138238"/>
                <a:gd name="connsiteY31" fmla="*/ 71437 h 862012"/>
                <a:gd name="connsiteX32" fmla="*/ 783431 w 1138238"/>
                <a:gd name="connsiteY32" fmla="*/ 57150 h 862012"/>
                <a:gd name="connsiteX33" fmla="*/ 764381 w 1138238"/>
                <a:gd name="connsiteY33" fmla="*/ 61912 h 862012"/>
                <a:gd name="connsiteX34" fmla="*/ 747712 w 1138238"/>
                <a:gd name="connsiteY34" fmla="*/ 92869 h 862012"/>
                <a:gd name="connsiteX35" fmla="*/ 742950 w 1138238"/>
                <a:gd name="connsiteY35" fmla="*/ 107156 h 862012"/>
                <a:gd name="connsiteX36" fmla="*/ 714375 w 1138238"/>
                <a:gd name="connsiteY36" fmla="*/ 107156 h 862012"/>
                <a:gd name="connsiteX37" fmla="*/ 700087 w 1138238"/>
                <a:gd name="connsiteY37" fmla="*/ 95250 h 862012"/>
                <a:gd name="connsiteX38" fmla="*/ 700087 w 1138238"/>
                <a:gd name="connsiteY38" fmla="*/ 66675 h 862012"/>
                <a:gd name="connsiteX39" fmla="*/ 704850 w 1138238"/>
                <a:gd name="connsiteY39" fmla="*/ 38100 h 862012"/>
                <a:gd name="connsiteX40" fmla="*/ 692943 w 1138238"/>
                <a:gd name="connsiteY40" fmla="*/ 23812 h 862012"/>
                <a:gd name="connsiteX41" fmla="*/ 669131 w 1138238"/>
                <a:gd name="connsiteY41" fmla="*/ 26194 h 862012"/>
                <a:gd name="connsiteX42" fmla="*/ 640556 w 1138238"/>
                <a:gd name="connsiteY42" fmla="*/ 19050 h 862012"/>
                <a:gd name="connsiteX43" fmla="*/ 604837 w 1138238"/>
                <a:gd name="connsiteY43" fmla="*/ 4762 h 862012"/>
                <a:gd name="connsiteX44" fmla="*/ 569118 w 1138238"/>
                <a:gd name="connsiteY44" fmla="*/ 4762 h 862012"/>
                <a:gd name="connsiteX45" fmla="*/ 557212 w 1138238"/>
                <a:gd name="connsiteY45" fmla="*/ 11906 h 862012"/>
                <a:gd name="connsiteX46" fmla="*/ 438150 w 1138238"/>
                <a:gd name="connsiteY46" fmla="*/ 69056 h 862012"/>
                <a:gd name="connsiteX47" fmla="*/ 421481 w 1138238"/>
                <a:gd name="connsiteY47" fmla="*/ 169069 h 862012"/>
                <a:gd name="connsiteX48" fmla="*/ 304800 w 1138238"/>
                <a:gd name="connsiteY48" fmla="*/ 228600 h 862012"/>
                <a:gd name="connsiteX49" fmla="*/ 276225 w 1138238"/>
                <a:gd name="connsiteY49" fmla="*/ 290512 h 862012"/>
                <a:gd name="connsiteX50" fmla="*/ 228600 w 1138238"/>
                <a:gd name="connsiteY50" fmla="*/ 285750 h 862012"/>
                <a:gd name="connsiteX51" fmla="*/ 211931 w 1138238"/>
                <a:gd name="connsiteY51" fmla="*/ 357187 h 862012"/>
                <a:gd name="connsiteX52" fmla="*/ 207168 w 1138238"/>
                <a:gd name="connsiteY52" fmla="*/ 369094 h 862012"/>
                <a:gd name="connsiteX53" fmla="*/ 223837 w 1138238"/>
                <a:gd name="connsiteY53" fmla="*/ 404812 h 862012"/>
                <a:gd name="connsiteX54" fmla="*/ 219075 w 1138238"/>
                <a:gd name="connsiteY54" fmla="*/ 511969 h 862012"/>
                <a:gd name="connsiteX55" fmla="*/ 195262 w 1138238"/>
                <a:gd name="connsiteY55" fmla="*/ 521494 h 862012"/>
                <a:gd name="connsiteX56" fmla="*/ 180975 w 1138238"/>
                <a:gd name="connsiteY56" fmla="*/ 502444 h 862012"/>
                <a:gd name="connsiteX57" fmla="*/ 161925 w 1138238"/>
                <a:gd name="connsiteY57" fmla="*/ 457200 h 862012"/>
                <a:gd name="connsiteX58" fmla="*/ 128587 w 1138238"/>
                <a:gd name="connsiteY58" fmla="*/ 433387 h 862012"/>
                <a:gd name="connsiteX59" fmla="*/ 116681 w 1138238"/>
                <a:gd name="connsiteY59" fmla="*/ 409575 h 862012"/>
                <a:gd name="connsiteX60" fmla="*/ 83343 w 1138238"/>
                <a:gd name="connsiteY60" fmla="*/ 421481 h 862012"/>
                <a:gd name="connsiteX61" fmla="*/ 78581 w 1138238"/>
                <a:gd name="connsiteY61" fmla="*/ 466725 h 862012"/>
                <a:gd name="connsiteX62" fmla="*/ 116681 w 1138238"/>
                <a:gd name="connsiteY62" fmla="*/ 514350 h 862012"/>
                <a:gd name="connsiteX63" fmla="*/ 123825 w 1138238"/>
                <a:gd name="connsiteY63" fmla="*/ 583406 h 862012"/>
                <a:gd name="connsiteX64" fmla="*/ 152400 w 1138238"/>
                <a:gd name="connsiteY64" fmla="*/ 631031 h 862012"/>
                <a:gd name="connsiteX65" fmla="*/ 142875 w 1138238"/>
                <a:gd name="connsiteY65" fmla="*/ 657225 h 862012"/>
                <a:gd name="connsiteX66" fmla="*/ 107156 w 1138238"/>
                <a:gd name="connsiteY66" fmla="*/ 697706 h 862012"/>
                <a:gd name="connsiteX67" fmla="*/ 42862 w 1138238"/>
                <a:gd name="connsiteY67" fmla="*/ 735806 h 862012"/>
                <a:gd name="connsiteX68" fmla="*/ 35718 w 1138238"/>
                <a:gd name="connsiteY68" fmla="*/ 769144 h 862012"/>
                <a:gd name="connsiteX69" fmla="*/ 19050 w 1138238"/>
                <a:gd name="connsiteY69" fmla="*/ 795337 h 862012"/>
                <a:gd name="connsiteX70" fmla="*/ 0 w 1138238"/>
                <a:gd name="connsiteY70" fmla="*/ 859631 h 862012"/>
                <a:gd name="connsiteX71" fmla="*/ 19050 w 1138238"/>
                <a:gd name="connsiteY71" fmla="*/ 862012 h 862012"/>
                <a:gd name="connsiteX72" fmla="*/ 154781 w 1138238"/>
                <a:gd name="connsiteY72" fmla="*/ 828675 h 862012"/>
                <a:gd name="connsiteX73" fmla="*/ 171450 w 1138238"/>
                <a:gd name="connsiteY73" fmla="*/ 757237 h 862012"/>
                <a:gd name="connsiteX74" fmla="*/ 259556 w 1138238"/>
                <a:gd name="connsiteY74" fmla="*/ 800100 h 862012"/>
                <a:gd name="connsiteX75" fmla="*/ 297656 w 1138238"/>
                <a:gd name="connsiteY75" fmla="*/ 700087 h 862012"/>
                <a:gd name="connsiteX76" fmla="*/ 385762 w 1138238"/>
                <a:gd name="connsiteY76" fmla="*/ 666750 h 862012"/>
                <a:gd name="connsiteX77" fmla="*/ 435768 w 1138238"/>
                <a:gd name="connsiteY77" fmla="*/ 681037 h 862012"/>
                <a:gd name="connsiteX78" fmla="*/ 473868 w 1138238"/>
                <a:gd name="connsiteY78" fmla="*/ 702469 h 862012"/>
                <a:gd name="connsiteX79" fmla="*/ 500062 w 1138238"/>
                <a:gd name="connsiteY79" fmla="*/ 707231 h 862012"/>
                <a:gd name="connsiteX80" fmla="*/ 516731 w 1138238"/>
                <a:gd name="connsiteY80" fmla="*/ 702469 h 862012"/>
                <a:gd name="connsiteX81" fmla="*/ 545306 w 1138238"/>
                <a:gd name="connsiteY81" fmla="*/ 671512 h 862012"/>
                <a:gd name="connsiteX82" fmla="*/ 576262 w 1138238"/>
                <a:gd name="connsiteY82" fmla="*/ 671512 h 862012"/>
                <a:gd name="connsiteX83" fmla="*/ 631031 w 1138238"/>
                <a:gd name="connsiteY83" fmla="*/ 650081 h 862012"/>
                <a:gd name="connsiteX0" fmla="*/ 631031 w 1138238"/>
                <a:gd name="connsiteY0" fmla="*/ 650081 h 862012"/>
                <a:gd name="connsiteX1" fmla="*/ 678656 w 1138238"/>
                <a:gd name="connsiteY1" fmla="*/ 585787 h 862012"/>
                <a:gd name="connsiteX2" fmla="*/ 702468 w 1138238"/>
                <a:gd name="connsiteY2" fmla="*/ 573881 h 862012"/>
                <a:gd name="connsiteX3" fmla="*/ 733425 w 1138238"/>
                <a:gd name="connsiteY3" fmla="*/ 573881 h 862012"/>
                <a:gd name="connsiteX4" fmla="*/ 778668 w 1138238"/>
                <a:gd name="connsiteY4" fmla="*/ 554831 h 862012"/>
                <a:gd name="connsiteX5" fmla="*/ 833437 w 1138238"/>
                <a:gd name="connsiteY5" fmla="*/ 528637 h 862012"/>
                <a:gd name="connsiteX6" fmla="*/ 883443 w 1138238"/>
                <a:gd name="connsiteY6" fmla="*/ 495300 h 862012"/>
                <a:gd name="connsiteX7" fmla="*/ 900112 w 1138238"/>
                <a:gd name="connsiteY7" fmla="*/ 490537 h 862012"/>
                <a:gd name="connsiteX8" fmla="*/ 919162 w 1138238"/>
                <a:gd name="connsiteY8" fmla="*/ 485775 h 862012"/>
                <a:gd name="connsiteX9" fmla="*/ 916781 w 1138238"/>
                <a:gd name="connsiteY9" fmla="*/ 447675 h 862012"/>
                <a:gd name="connsiteX10" fmla="*/ 954881 w 1138238"/>
                <a:gd name="connsiteY10" fmla="*/ 428625 h 862012"/>
                <a:gd name="connsiteX11" fmla="*/ 985837 w 1138238"/>
                <a:gd name="connsiteY11" fmla="*/ 407194 h 862012"/>
                <a:gd name="connsiteX12" fmla="*/ 1000125 w 1138238"/>
                <a:gd name="connsiteY12" fmla="*/ 347662 h 862012"/>
                <a:gd name="connsiteX13" fmla="*/ 981075 w 1138238"/>
                <a:gd name="connsiteY13" fmla="*/ 316706 h 862012"/>
                <a:gd name="connsiteX14" fmla="*/ 997743 w 1138238"/>
                <a:gd name="connsiteY14" fmla="*/ 271462 h 862012"/>
                <a:gd name="connsiteX15" fmla="*/ 1033462 w 1138238"/>
                <a:gd name="connsiteY15" fmla="*/ 233362 h 862012"/>
                <a:gd name="connsiteX16" fmla="*/ 1097756 w 1138238"/>
                <a:gd name="connsiteY16" fmla="*/ 209550 h 862012"/>
                <a:gd name="connsiteX17" fmla="*/ 1138238 w 1138238"/>
                <a:gd name="connsiteY17" fmla="*/ 185737 h 862012"/>
                <a:gd name="connsiteX18" fmla="*/ 1107281 w 1138238"/>
                <a:gd name="connsiteY18" fmla="*/ 154781 h 862012"/>
                <a:gd name="connsiteX19" fmla="*/ 1052512 w 1138238"/>
                <a:gd name="connsiteY19" fmla="*/ 97631 h 862012"/>
                <a:gd name="connsiteX20" fmla="*/ 1009650 w 1138238"/>
                <a:gd name="connsiteY20" fmla="*/ 73819 h 862012"/>
                <a:gd name="connsiteX21" fmla="*/ 995362 w 1138238"/>
                <a:gd name="connsiteY21" fmla="*/ 47625 h 862012"/>
                <a:gd name="connsiteX22" fmla="*/ 983456 w 1138238"/>
                <a:gd name="connsiteY22" fmla="*/ 64294 h 862012"/>
                <a:gd name="connsiteX23" fmla="*/ 966787 w 1138238"/>
                <a:gd name="connsiteY23" fmla="*/ 69056 h 862012"/>
                <a:gd name="connsiteX24" fmla="*/ 935831 w 1138238"/>
                <a:gd name="connsiteY24" fmla="*/ 59531 h 862012"/>
                <a:gd name="connsiteX25" fmla="*/ 904875 w 1138238"/>
                <a:gd name="connsiteY25" fmla="*/ 23812 h 862012"/>
                <a:gd name="connsiteX26" fmla="*/ 888206 w 1138238"/>
                <a:gd name="connsiteY26" fmla="*/ 0 h 862012"/>
                <a:gd name="connsiteX27" fmla="*/ 869156 w 1138238"/>
                <a:gd name="connsiteY27" fmla="*/ 28575 h 862012"/>
                <a:gd name="connsiteX28" fmla="*/ 871537 w 1138238"/>
                <a:gd name="connsiteY28" fmla="*/ 69056 h 862012"/>
                <a:gd name="connsiteX29" fmla="*/ 847725 w 1138238"/>
                <a:gd name="connsiteY29" fmla="*/ 100012 h 862012"/>
                <a:gd name="connsiteX30" fmla="*/ 826293 w 1138238"/>
                <a:gd name="connsiteY30" fmla="*/ 97631 h 862012"/>
                <a:gd name="connsiteX31" fmla="*/ 800100 w 1138238"/>
                <a:gd name="connsiteY31" fmla="*/ 71437 h 862012"/>
                <a:gd name="connsiteX32" fmla="*/ 783431 w 1138238"/>
                <a:gd name="connsiteY32" fmla="*/ 57150 h 862012"/>
                <a:gd name="connsiteX33" fmla="*/ 764381 w 1138238"/>
                <a:gd name="connsiteY33" fmla="*/ 61912 h 862012"/>
                <a:gd name="connsiteX34" fmla="*/ 747712 w 1138238"/>
                <a:gd name="connsiteY34" fmla="*/ 92869 h 862012"/>
                <a:gd name="connsiteX35" fmla="*/ 742950 w 1138238"/>
                <a:gd name="connsiteY35" fmla="*/ 107156 h 862012"/>
                <a:gd name="connsiteX36" fmla="*/ 714375 w 1138238"/>
                <a:gd name="connsiteY36" fmla="*/ 107156 h 862012"/>
                <a:gd name="connsiteX37" fmla="*/ 700087 w 1138238"/>
                <a:gd name="connsiteY37" fmla="*/ 95250 h 862012"/>
                <a:gd name="connsiteX38" fmla="*/ 700087 w 1138238"/>
                <a:gd name="connsiteY38" fmla="*/ 66675 h 862012"/>
                <a:gd name="connsiteX39" fmla="*/ 704850 w 1138238"/>
                <a:gd name="connsiteY39" fmla="*/ 38100 h 862012"/>
                <a:gd name="connsiteX40" fmla="*/ 692943 w 1138238"/>
                <a:gd name="connsiteY40" fmla="*/ 23812 h 862012"/>
                <a:gd name="connsiteX41" fmla="*/ 669131 w 1138238"/>
                <a:gd name="connsiteY41" fmla="*/ 26194 h 862012"/>
                <a:gd name="connsiteX42" fmla="*/ 640556 w 1138238"/>
                <a:gd name="connsiteY42" fmla="*/ 19050 h 862012"/>
                <a:gd name="connsiteX43" fmla="*/ 604837 w 1138238"/>
                <a:gd name="connsiteY43" fmla="*/ 4762 h 862012"/>
                <a:gd name="connsiteX44" fmla="*/ 569118 w 1138238"/>
                <a:gd name="connsiteY44" fmla="*/ 4762 h 862012"/>
                <a:gd name="connsiteX45" fmla="*/ 557212 w 1138238"/>
                <a:gd name="connsiteY45" fmla="*/ 11906 h 862012"/>
                <a:gd name="connsiteX46" fmla="*/ 438150 w 1138238"/>
                <a:gd name="connsiteY46" fmla="*/ 69056 h 862012"/>
                <a:gd name="connsiteX47" fmla="*/ 421481 w 1138238"/>
                <a:gd name="connsiteY47" fmla="*/ 169069 h 862012"/>
                <a:gd name="connsiteX48" fmla="*/ 304800 w 1138238"/>
                <a:gd name="connsiteY48" fmla="*/ 228600 h 862012"/>
                <a:gd name="connsiteX49" fmla="*/ 276225 w 1138238"/>
                <a:gd name="connsiteY49" fmla="*/ 290512 h 862012"/>
                <a:gd name="connsiteX50" fmla="*/ 228600 w 1138238"/>
                <a:gd name="connsiteY50" fmla="*/ 285750 h 862012"/>
                <a:gd name="connsiteX51" fmla="*/ 211931 w 1138238"/>
                <a:gd name="connsiteY51" fmla="*/ 357187 h 862012"/>
                <a:gd name="connsiteX52" fmla="*/ 207168 w 1138238"/>
                <a:gd name="connsiteY52" fmla="*/ 369094 h 862012"/>
                <a:gd name="connsiteX53" fmla="*/ 223837 w 1138238"/>
                <a:gd name="connsiteY53" fmla="*/ 404812 h 862012"/>
                <a:gd name="connsiteX54" fmla="*/ 219075 w 1138238"/>
                <a:gd name="connsiteY54" fmla="*/ 511969 h 862012"/>
                <a:gd name="connsiteX55" fmla="*/ 195262 w 1138238"/>
                <a:gd name="connsiteY55" fmla="*/ 521494 h 862012"/>
                <a:gd name="connsiteX56" fmla="*/ 180975 w 1138238"/>
                <a:gd name="connsiteY56" fmla="*/ 502444 h 862012"/>
                <a:gd name="connsiteX57" fmla="*/ 161925 w 1138238"/>
                <a:gd name="connsiteY57" fmla="*/ 457200 h 862012"/>
                <a:gd name="connsiteX58" fmla="*/ 128587 w 1138238"/>
                <a:gd name="connsiteY58" fmla="*/ 433387 h 862012"/>
                <a:gd name="connsiteX59" fmla="*/ 116681 w 1138238"/>
                <a:gd name="connsiteY59" fmla="*/ 409575 h 862012"/>
                <a:gd name="connsiteX60" fmla="*/ 83343 w 1138238"/>
                <a:gd name="connsiteY60" fmla="*/ 421481 h 862012"/>
                <a:gd name="connsiteX61" fmla="*/ 78581 w 1138238"/>
                <a:gd name="connsiteY61" fmla="*/ 466725 h 862012"/>
                <a:gd name="connsiteX62" fmla="*/ 116681 w 1138238"/>
                <a:gd name="connsiteY62" fmla="*/ 514350 h 862012"/>
                <a:gd name="connsiteX63" fmla="*/ 123825 w 1138238"/>
                <a:gd name="connsiteY63" fmla="*/ 583406 h 862012"/>
                <a:gd name="connsiteX64" fmla="*/ 152400 w 1138238"/>
                <a:gd name="connsiteY64" fmla="*/ 631031 h 862012"/>
                <a:gd name="connsiteX65" fmla="*/ 142875 w 1138238"/>
                <a:gd name="connsiteY65" fmla="*/ 657225 h 862012"/>
                <a:gd name="connsiteX66" fmla="*/ 107156 w 1138238"/>
                <a:gd name="connsiteY66" fmla="*/ 697706 h 862012"/>
                <a:gd name="connsiteX67" fmla="*/ 42862 w 1138238"/>
                <a:gd name="connsiteY67" fmla="*/ 735806 h 862012"/>
                <a:gd name="connsiteX68" fmla="*/ 35718 w 1138238"/>
                <a:gd name="connsiteY68" fmla="*/ 769144 h 862012"/>
                <a:gd name="connsiteX69" fmla="*/ 19050 w 1138238"/>
                <a:gd name="connsiteY69" fmla="*/ 795337 h 862012"/>
                <a:gd name="connsiteX70" fmla="*/ 0 w 1138238"/>
                <a:gd name="connsiteY70" fmla="*/ 859631 h 862012"/>
                <a:gd name="connsiteX71" fmla="*/ 19050 w 1138238"/>
                <a:gd name="connsiteY71" fmla="*/ 862012 h 862012"/>
                <a:gd name="connsiteX72" fmla="*/ 154781 w 1138238"/>
                <a:gd name="connsiteY72" fmla="*/ 828675 h 862012"/>
                <a:gd name="connsiteX73" fmla="*/ 171450 w 1138238"/>
                <a:gd name="connsiteY73" fmla="*/ 757237 h 862012"/>
                <a:gd name="connsiteX74" fmla="*/ 259556 w 1138238"/>
                <a:gd name="connsiteY74" fmla="*/ 800100 h 862012"/>
                <a:gd name="connsiteX75" fmla="*/ 297656 w 1138238"/>
                <a:gd name="connsiteY75" fmla="*/ 700087 h 862012"/>
                <a:gd name="connsiteX76" fmla="*/ 385762 w 1138238"/>
                <a:gd name="connsiteY76" fmla="*/ 666750 h 862012"/>
                <a:gd name="connsiteX77" fmla="*/ 435768 w 1138238"/>
                <a:gd name="connsiteY77" fmla="*/ 681037 h 862012"/>
                <a:gd name="connsiteX78" fmla="*/ 473868 w 1138238"/>
                <a:gd name="connsiteY78" fmla="*/ 702469 h 862012"/>
                <a:gd name="connsiteX79" fmla="*/ 500062 w 1138238"/>
                <a:gd name="connsiteY79" fmla="*/ 707231 h 862012"/>
                <a:gd name="connsiteX80" fmla="*/ 516731 w 1138238"/>
                <a:gd name="connsiteY80" fmla="*/ 702469 h 862012"/>
                <a:gd name="connsiteX81" fmla="*/ 545306 w 1138238"/>
                <a:gd name="connsiteY81" fmla="*/ 671512 h 862012"/>
                <a:gd name="connsiteX82" fmla="*/ 576262 w 1138238"/>
                <a:gd name="connsiteY82" fmla="*/ 671512 h 862012"/>
                <a:gd name="connsiteX83" fmla="*/ 631031 w 1138238"/>
                <a:gd name="connsiteY83" fmla="*/ 650081 h 862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138238" h="862012">
                  <a:moveTo>
                    <a:pt x="631031" y="650081"/>
                  </a:moveTo>
                  <a:lnTo>
                    <a:pt x="678656" y="585787"/>
                  </a:lnTo>
                  <a:lnTo>
                    <a:pt x="702468" y="573881"/>
                  </a:lnTo>
                  <a:lnTo>
                    <a:pt x="733425" y="573881"/>
                  </a:lnTo>
                  <a:lnTo>
                    <a:pt x="778668" y="554831"/>
                  </a:lnTo>
                  <a:lnTo>
                    <a:pt x="833437" y="528637"/>
                  </a:lnTo>
                  <a:lnTo>
                    <a:pt x="883443" y="495300"/>
                  </a:lnTo>
                  <a:lnTo>
                    <a:pt x="900112" y="490537"/>
                  </a:lnTo>
                  <a:lnTo>
                    <a:pt x="919162" y="485775"/>
                  </a:lnTo>
                  <a:lnTo>
                    <a:pt x="916781" y="447675"/>
                  </a:lnTo>
                  <a:lnTo>
                    <a:pt x="954881" y="428625"/>
                  </a:lnTo>
                  <a:lnTo>
                    <a:pt x="985837" y="407194"/>
                  </a:lnTo>
                  <a:lnTo>
                    <a:pt x="1000125" y="347662"/>
                  </a:lnTo>
                  <a:lnTo>
                    <a:pt x="981075" y="316706"/>
                  </a:lnTo>
                  <a:lnTo>
                    <a:pt x="997743" y="271462"/>
                  </a:lnTo>
                  <a:lnTo>
                    <a:pt x="1033462" y="233362"/>
                  </a:lnTo>
                  <a:lnTo>
                    <a:pt x="1097756" y="209550"/>
                  </a:lnTo>
                  <a:lnTo>
                    <a:pt x="1138238" y="185737"/>
                  </a:lnTo>
                  <a:lnTo>
                    <a:pt x="1107281" y="154781"/>
                  </a:lnTo>
                  <a:lnTo>
                    <a:pt x="1052512" y="97631"/>
                  </a:lnTo>
                  <a:lnTo>
                    <a:pt x="1009650" y="73819"/>
                  </a:lnTo>
                  <a:lnTo>
                    <a:pt x="995362" y="47625"/>
                  </a:lnTo>
                  <a:lnTo>
                    <a:pt x="983456" y="64294"/>
                  </a:lnTo>
                  <a:lnTo>
                    <a:pt x="966787" y="69056"/>
                  </a:lnTo>
                  <a:lnTo>
                    <a:pt x="935831" y="59531"/>
                  </a:lnTo>
                  <a:lnTo>
                    <a:pt x="904875" y="23812"/>
                  </a:lnTo>
                  <a:lnTo>
                    <a:pt x="888206" y="0"/>
                  </a:lnTo>
                  <a:lnTo>
                    <a:pt x="869156" y="28575"/>
                  </a:lnTo>
                  <a:lnTo>
                    <a:pt x="871537" y="69056"/>
                  </a:lnTo>
                  <a:lnTo>
                    <a:pt x="847725" y="100012"/>
                  </a:lnTo>
                  <a:lnTo>
                    <a:pt x="826293" y="97631"/>
                  </a:lnTo>
                  <a:lnTo>
                    <a:pt x="800100" y="71437"/>
                  </a:lnTo>
                  <a:lnTo>
                    <a:pt x="783431" y="57150"/>
                  </a:lnTo>
                  <a:lnTo>
                    <a:pt x="764381" y="61912"/>
                  </a:lnTo>
                  <a:lnTo>
                    <a:pt x="747712" y="92869"/>
                  </a:lnTo>
                  <a:lnTo>
                    <a:pt x="742950" y="107156"/>
                  </a:lnTo>
                  <a:lnTo>
                    <a:pt x="714375" y="107156"/>
                  </a:lnTo>
                  <a:lnTo>
                    <a:pt x="700087" y="95250"/>
                  </a:lnTo>
                  <a:lnTo>
                    <a:pt x="700087" y="66675"/>
                  </a:lnTo>
                  <a:lnTo>
                    <a:pt x="704850" y="38100"/>
                  </a:lnTo>
                  <a:lnTo>
                    <a:pt x="692943" y="23812"/>
                  </a:lnTo>
                  <a:lnTo>
                    <a:pt x="669131" y="26194"/>
                  </a:lnTo>
                  <a:lnTo>
                    <a:pt x="640556" y="19050"/>
                  </a:lnTo>
                  <a:lnTo>
                    <a:pt x="604837" y="4762"/>
                  </a:lnTo>
                  <a:lnTo>
                    <a:pt x="569118" y="4762"/>
                  </a:lnTo>
                  <a:lnTo>
                    <a:pt x="557212" y="11906"/>
                  </a:lnTo>
                  <a:lnTo>
                    <a:pt x="438150" y="69056"/>
                  </a:lnTo>
                  <a:lnTo>
                    <a:pt x="421481" y="169069"/>
                  </a:lnTo>
                  <a:lnTo>
                    <a:pt x="304800" y="228600"/>
                  </a:lnTo>
                  <a:lnTo>
                    <a:pt x="276225" y="290512"/>
                  </a:lnTo>
                  <a:lnTo>
                    <a:pt x="228600" y="285750"/>
                  </a:lnTo>
                  <a:lnTo>
                    <a:pt x="211931" y="357187"/>
                  </a:lnTo>
                  <a:lnTo>
                    <a:pt x="207168" y="369094"/>
                  </a:lnTo>
                  <a:lnTo>
                    <a:pt x="223837" y="404812"/>
                  </a:lnTo>
                  <a:lnTo>
                    <a:pt x="219075" y="511969"/>
                  </a:lnTo>
                  <a:lnTo>
                    <a:pt x="195262" y="521494"/>
                  </a:lnTo>
                  <a:lnTo>
                    <a:pt x="180975" y="502444"/>
                  </a:lnTo>
                  <a:lnTo>
                    <a:pt x="161925" y="457200"/>
                  </a:lnTo>
                  <a:lnTo>
                    <a:pt x="128587" y="433387"/>
                  </a:lnTo>
                  <a:lnTo>
                    <a:pt x="116681" y="409575"/>
                  </a:lnTo>
                  <a:lnTo>
                    <a:pt x="83343" y="421481"/>
                  </a:lnTo>
                  <a:lnTo>
                    <a:pt x="78581" y="466725"/>
                  </a:lnTo>
                  <a:lnTo>
                    <a:pt x="116681" y="514350"/>
                  </a:lnTo>
                  <a:lnTo>
                    <a:pt x="123825" y="583406"/>
                  </a:lnTo>
                  <a:lnTo>
                    <a:pt x="152400" y="631031"/>
                  </a:lnTo>
                  <a:lnTo>
                    <a:pt x="142875" y="657225"/>
                  </a:lnTo>
                  <a:lnTo>
                    <a:pt x="107156" y="697706"/>
                  </a:lnTo>
                  <a:lnTo>
                    <a:pt x="42862" y="735806"/>
                  </a:lnTo>
                  <a:lnTo>
                    <a:pt x="35718" y="769144"/>
                  </a:lnTo>
                  <a:lnTo>
                    <a:pt x="19050" y="795337"/>
                  </a:lnTo>
                  <a:lnTo>
                    <a:pt x="0" y="859631"/>
                  </a:lnTo>
                  <a:lnTo>
                    <a:pt x="19050" y="862012"/>
                  </a:lnTo>
                  <a:lnTo>
                    <a:pt x="154781" y="828675"/>
                  </a:lnTo>
                  <a:lnTo>
                    <a:pt x="171450" y="757237"/>
                  </a:lnTo>
                  <a:lnTo>
                    <a:pt x="259556" y="800100"/>
                  </a:lnTo>
                  <a:lnTo>
                    <a:pt x="297656" y="700087"/>
                  </a:lnTo>
                  <a:lnTo>
                    <a:pt x="385762" y="666750"/>
                  </a:lnTo>
                  <a:lnTo>
                    <a:pt x="435768" y="681037"/>
                  </a:lnTo>
                  <a:lnTo>
                    <a:pt x="473868" y="702469"/>
                  </a:lnTo>
                  <a:lnTo>
                    <a:pt x="500062" y="707231"/>
                  </a:lnTo>
                  <a:lnTo>
                    <a:pt x="516731" y="702469"/>
                  </a:lnTo>
                  <a:lnTo>
                    <a:pt x="545306" y="671512"/>
                  </a:lnTo>
                  <a:lnTo>
                    <a:pt x="576262" y="671512"/>
                  </a:lnTo>
                  <a:lnTo>
                    <a:pt x="631031" y="650081"/>
                  </a:ln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9764941" y="3932595"/>
              <a:ext cx="574444" cy="435124"/>
            </a:xfrm>
            <a:custGeom>
              <a:avLst/>
              <a:gdLst>
                <a:gd name="connsiteX0" fmla="*/ 123825 w 735806"/>
                <a:gd name="connsiteY0" fmla="*/ 504825 h 611981"/>
                <a:gd name="connsiteX1" fmla="*/ 207169 w 735806"/>
                <a:gd name="connsiteY1" fmla="*/ 528638 h 611981"/>
                <a:gd name="connsiteX2" fmla="*/ 235744 w 735806"/>
                <a:gd name="connsiteY2" fmla="*/ 535781 h 611981"/>
                <a:gd name="connsiteX3" fmla="*/ 257175 w 735806"/>
                <a:gd name="connsiteY3" fmla="*/ 531019 h 611981"/>
                <a:gd name="connsiteX4" fmla="*/ 259556 w 735806"/>
                <a:gd name="connsiteY4" fmla="*/ 547688 h 611981"/>
                <a:gd name="connsiteX5" fmla="*/ 266700 w 735806"/>
                <a:gd name="connsiteY5" fmla="*/ 604838 h 611981"/>
                <a:gd name="connsiteX6" fmla="*/ 276225 w 735806"/>
                <a:gd name="connsiteY6" fmla="*/ 611981 h 611981"/>
                <a:gd name="connsiteX7" fmla="*/ 276225 w 735806"/>
                <a:gd name="connsiteY7" fmla="*/ 611981 h 611981"/>
                <a:gd name="connsiteX8" fmla="*/ 311944 w 735806"/>
                <a:gd name="connsiteY8" fmla="*/ 592931 h 611981"/>
                <a:gd name="connsiteX9" fmla="*/ 323850 w 735806"/>
                <a:gd name="connsiteY9" fmla="*/ 566738 h 611981"/>
                <a:gd name="connsiteX10" fmla="*/ 340519 w 735806"/>
                <a:gd name="connsiteY10" fmla="*/ 561975 h 611981"/>
                <a:gd name="connsiteX11" fmla="*/ 364331 w 735806"/>
                <a:gd name="connsiteY11" fmla="*/ 585788 h 611981"/>
                <a:gd name="connsiteX12" fmla="*/ 381000 w 735806"/>
                <a:gd name="connsiteY12" fmla="*/ 600075 h 611981"/>
                <a:gd name="connsiteX13" fmla="*/ 400050 w 735806"/>
                <a:gd name="connsiteY13" fmla="*/ 607219 h 611981"/>
                <a:gd name="connsiteX14" fmla="*/ 426244 w 735806"/>
                <a:gd name="connsiteY14" fmla="*/ 573881 h 611981"/>
                <a:gd name="connsiteX15" fmla="*/ 433387 w 735806"/>
                <a:gd name="connsiteY15" fmla="*/ 533400 h 611981"/>
                <a:gd name="connsiteX16" fmla="*/ 447675 w 735806"/>
                <a:gd name="connsiteY16" fmla="*/ 504825 h 611981"/>
                <a:gd name="connsiteX17" fmla="*/ 473869 w 735806"/>
                <a:gd name="connsiteY17" fmla="*/ 542925 h 611981"/>
                <a:gd name="connsiteX18" fmla="*/ 495300 w 735806"/>
                <a:gd name="connsiteY18" fmla="*/ 561975 h 611981"/>
                <a:gd name="connsiteX19" fmla="*/ 516731 w 735806"/>
                <a:gd name="connsiteY19" fmla="*/ 578644 h 611981"/>
                <a:gd name="connsiteX20" fmla="*/ 550069 w 735806"/>
                <a:gd name="connsiteY20" fmla="*/ 566738 h 611981"/>
                <a:gd name="connsiteX21" fmla="*/ 557212 w 735806"/>
                <a:gd name="connsiteY21" fmla="*/ 547688 h 611981"/>
                <a:gd name="connsiteX22" fmla="*/ 557212 w 735806"/>
                <a:gd name="connsiteY22" fmla="*/ 535781 h 611981"/>
                <a:gd name="connsiteX23" fmla="*/ 531019 w 735806"/>
                <a:gd name="connsiteY23" fmla="*/ 511969 h 611981"/>
                <a:gd name="connsiteX24" fmla="*/ 514350 w 735806"/>
                <a:gd name="connsiteY24" fmla="*/ 421481 h 611981"/>
                <a:gd name="connsiteX25" fmla="*/ 514350 w 735806"/>
                <a:gd name="connsiteY25" fmla="*/ 421481 h 611981"/>
                <a:gd name="connsiteX26" fmla="*/ 464344 w 735806"/>
                <a:gd name="connsiteY26" fmla="*/ 445294 h 611981"/>
                <a:gd name="connsiteX27" fmla="*/ 438150 w 735806"/>
                <a:gd name="connsiteY27" fmla="*/ 431006 h 611981"/>
                <a:gd name="connsiteX28" fmla="*/ 426244 w 735806"/>
                <a:gd name="connsiteY28" fmla="*/ 385763 h 611981"/>
                <a:gd name="connsiteX29" fmla="*/ 411956 w 735806"/>
                <a:gd name="connsiteY29" fmla="*/ 381000 h 611981"/>
                <a:gd name="connsiteX30" fmla="*/ 388144 w 735806"/>
                <a:gd name="connsiteY30" fmla="*/ 350044 h 611981"/>
                <a:gd name="connsiteX31" fmla="*/ 409575 w 735806"/>
                <a:gd name="connsiteY31" fmla="*/ 314325 h 611981"/>
                <a:gd name="connsiteX32" fmla="*/ 507206 w 735806"/>
                <a:gd name="connsiteY32" fmla="*/ 338138 h 611981"/>
                <a:gd name="connsiteX33" fmla="*/ 528637 w 735806"/>
                <a:gd name="connsiteY33" fmla="*/ 311944 h 611981"/>
                <a:gd name="connsiteX34" fmla="*/ 626269 w 735806"/>
                <a:gd name="connsiteY34" fmla="*/ 290513 h 611981"/>
                <a:gd name="connsiteX35" fmla="*/ 631031 w 735806"/>
                <a:gd name="connsiteY35" fmla="*/ 240506 h 611981"/>
                <a:gd name="connsiteX36" fmla="*/ 714375 w 735806"/>
                <a:gd name="connsiteY36" fmla="*/ 166688 h 611981"/>
                <a:gd name="connsiteX37" fmla="*/ 735806 w 735806"/>
                <a:gd name="connsiteY37" fmla="*/ 71438 h 611981"/>
                <a:gd name="connsiteX38" fmla="*/ 707231 w 735806"/>
                <a:gd name="connsiteY38" fmla="*/ 0 h 611981"/>
                <a:gd name="connsiteX39" fmla="*/ 614362 w 735806"/>
                <a:gd name="connsiteY39" fmla="*/ 47625 h 611981"/>
                <a:gd name="connsiteX40" fmla="*/ 614362 w 735806"/>
                <a:gd name="connsiteY40" fmla="*/ 66675 h 611981"/>
                <a:gd name="connsiteX41" fmla="*/ 597694 w 735806"/>
                <a:gd name="connsiteY41" fmla="*/ 135731 h 611981"/>
                <a:gd name="connsiteX42" fmla="*/ 566737 w 735806"/>
                <a:gd name="connsiteY42" fmla="*/ 130969 h 611981"/>
                <a:gd name="connsiteX43" fmla="*/ 514350 w 735806"/>
                <a:gd name="connsiteY43" fmla="*/ 164306 h 611981"/>
                <a:gd name="connsiteX44" fmla="*/ 433387 w 735806"/>
                <a:gd name="connsiteY44" fmla="*/ 123825 h 611981"/>
                <a:gd name="connsiteX45" fmla="*/ 402431 w 735806"/>
                <a:gd name="connsiteY45" fmla="*/ 128588 h 611981"/>
                <a:gd name="connsiteX46" fmla="*/ 359569 w 735806"/>
                <a:gd name="connsiteY46" fmla="*/ 154781 h 611981"/>
                <a:gd name="connsiteX47" fmla="*/ 307181 w 735806"/>
                <a:gd name="connsiteY47" fmla="*/ 154781 h 611981"/>
                <a:gd name="connsiteX48" fmla="*/ 280987 w 735806"/>
                <a:gd name="connsiteY48" fmla="*/ 188119 h 611981"/>
                <a:gd name="connsiteX49" fmla="*/ 209550 w 735806"/>
                <a:gd name="connsiteY49" fmla="*/ 171450 h 611981"/>
                <a:gd name="connsiteX50" fmla="*/ 154781 w 735806"/>
                <a:gd name="connsiteY50" fmla="*/ 197644 h 611981"/>
                <a:gd name="connsiteX51" fmla="*/ 126206 w 735806"/>
                <a:gd name="connsiteY51" fmla="*/ 176213 h 611981"/>
                <a:gd name="connsiteX52" fmla="*/ 111919 w 735806"/>
                <a:gd name="connsiteY52" fmla="*/ 176213 h 611981"/>
                <a:gd name="connsiteX53" fmla="*/ 107156 w 735806"/>
                <a:gd name="connsiteY53" fmla="*/ 164306 h 611981"/>
                <a:gd name="connsiteX54" fmla="*/ 9525 w 735806"/>
                <a:gd name="connsiteY54" fmla="*/ 159544 h 611981"/>
                <a:gd name="connsiteX55" fmla="*/ 0 w 735806"/>
                <a:gd name="connsiteY55" fmla="*/ 190500 h 611981"/>
                <a:gd name="connsiteX56" fmla="*/ 2381 w 735806"/>
                <a:gd name="connsiteY56" fmla="*/ 261938 h 611981"/>
                <a:gd name="connsiteX57" fmla="*/ 30956 w 735806"/>
                <a:gd name="connsiteY57" fmla="*/ 278606 h 611981"/>
                <a:gd name="connsiteX58" fmla="*/ 47625 w 735806"/>
                <a:gd name="connsiteY58" fmla="*/ 285750 h 611981"/>
                <a:gd name="connsiteX59" fmla="*/ 69056 w 735806"/>
                <a:gd name="connsiteY59" fmla="*/ 292894 h 611981"/>
                <a:gd name="connsiteX60" fmla="*/ 80962 w 735806"/>
                <a:gd name="connsiteY60" fmla="*/ 319088 h 611981"/>
                <a:gd name="connsiteX61" fmla="*/ 109537 w 735806"/>
                <a:gd name="connsiteY61" fmla="*/ 340519 h 611981"/>
                <a:gd name="connsiteX62" fmla="*/ 111919 w 735806"/>
                <a:gd name="connsiteY62" fmla="*/ 390525 h 611981"/>
                <a:gd name="connsiteX63" fmla="*/ 128587 w 735806"/>
                <a:gd name="connsiteY63" fmla="*/ 428625 h 611981"/>
                <a:gd name="connsiteX64" fmla="*/ 104775 w 735806"/>
                <a:gd name="connsiteY64" fmla="*/ 445294 h 611981"/>
                <a:gd name="connsiteX65" fmla="*/ 123825 w 735806"/>
                <a:gd name="connsiteY65" fmla="*/ 504825 h 611981"/>
                <a:gd name="connsiteX0" fmla="*/ 123825 w 735806"/>
                <a:gd name="connsiteY0" fmla="*/ 504825 h 614362"/>
                <a:gd name="connsiteX1" fmla="*/ 207169 w 735806"/>
                <a:gd name="connsiteY1" fmla="*/ 528638 h 614362"/>
                <a:gd name="connsiteX2" fmla="*/ 235744 w 735806"/>
                <a:gd name="connsiteY2" fmla="*/ 535781 h 614362"/>
                <a:gd name="connsiteX3" fmla="*/ 257175 w 735806"/>
                <a:gd name="connsiteY3" fmla="*/ 531019 h 614362"/>
                <a:gd name="connsiteX4" fmla="*/ 259556 w 735806"/>
                <a:gd name="connsiteY4" fmla="*/ 547688 h 614362"/>
                <a:gd name="connsiteX5" fmla="*/ 266700 w 735806"/>
                <a:gd name="connsiteY5" fmla="*/ 604838 h 614362"/>
                <a:gd name="connsiteX6" fmla="*/ 276225 w 735806"/>
                <a:gd name="connsiteY6" fmla="*/ 611981 h 614362"/>
                <a:gd name="connsiteX7" fmla="*/ 276225 w 735806"/>
                <a:gd name="connsiteY7" fmla="*/ 611981 h 614362"/>
                <a:gd name="connsiteX8" fmla="*/ 311944 w 735806"/>
                <a:gd name="connsiteY8" fmla="*/ 614362 h 614362"/>
                <a:gd name="connsiteX9" fmla="*/ 323850 w 735806"/>
                <a:gd name="connsiteY9" fmla="*/ 566738 h 614362"/>
                <a:gd name="connsiteX10" fmla="*/ 340519 w 735806"/>
                <a:gd name="connsiteY10" fmla="*/ 561975 h 614362"/>
                <a:gd name="connsiteX11" fmla="*/ 364331 w 735806"/>
                <a:gd name="connsiteY11" fmla="*/ 585788 h 614362"/>
                <a:gd name="connsiteX12" fmla="*/ 381000 w 735806"/>
                <a:gd name="connsiteY12" fmla="*/ 600075 h 614362"/>
                <a:gd name="connsiteX13" fmla="*/ 400050 w 735806"/>
                <a:gd name="connsiteY13" fmla="*/ 607219 h 614362"/>
                <a:gd name="connsiteX14" fmla="*/ 426244 w 735806"/>
                <a:gd name="connsiteY14" fmla="*/ 573881 h 614362"/>
                <a:gd name="connsiteX15" fmla="*/ 433387 w 735806"/>
                <a:gd name="connsiteY15" fmla="*/ 533400 h 614362"/>
                <a:gd name="connsiteX16" fmla="*/ 447675 w 735806"/>
                <a:gd name="connsiteY16" fmla="*/ 504825 h 614362"/>
                <a:gd name="connsiteX17" fmla="*/ 473869 w 735806"/>
                <a:gd name="connsiteY17" fmla="*/ 542925 h 614362"/>
                <a:gd name="connsiteX18" fmla="*/ 495300 w 735806"/>
                <a:gd name="connsiteY18" fmla="*/ 561975 h 614362"/>
                <a:gd name="connsiteX19" fmla="*/ 516731 w 735806"/>
                <a:gd name="connsiteY19" fmla="*/ 578644 h 614362"/>
                <a:gd name="connsiteX20" fmla="*/ 550069 w 735806"/>
                <a:gd name="connsiteY20" fmla="*/ 566738 h 614362"/>
                <a:gd name="connsiteX21" fmla="*/ 557212 w 735806"/>
                <a:gd name="connsiteY21" fmla="*/ 547688 h 614362"/>
                <a:gd name="connsiteX22" fmla="*/ 557212 w 735806"/>
                <a:gd name="connsiteY22" fmla="*/ 535781 h 614362"/>
                <a:gd name="connsiteX23" fmla="*/ 531019 w 735806"/>
                <a:gd name="connsiteY23" fmla="*/ 511969 h 614362"/>
                <a:gd name="connsiteX24" fmla="*/ 514350 w 735806"/>
                <a:gd name="connsiteY24" fmla="*/ 421481 h 614362"/>
                <a:gd name="connsiteX25" fmla="*/ 514350 w 735806"/>
                <a:gd name="connsiteY25" fmla="*/ 421481 h 614362"/>
                <a:gd name="connsiteX26" fmla="*/ 464344 w 735806"/>
                <a:gd name="connsiteY26" fmla="*/ 445294 h 614362"/>
                <a:gd name="connsiteX27" fmla="*/ 438150 w 735806"/>
                <a:gd name="connsiteY27" fmla="*/ 431006 h 614362"/>
                <a:gd name="connsiteX28" fmla="*/ 426244 w 735806"/>
                <a:gd name="connsiteY28" fmla="*/ 385763 h 614362"/>
                <a:gd name="connsiteX29" fmla="*/ 411956 w 735806"/>
                <a:gd name="connsiteY29" fmla="*/ 381000 h 614362"/>
                <a:gd name="connsiteX30" fmla="*/ 388144 w 735806"/>
                <a:gd name="connsiteY30" fmla="*/ 350044 h 614362"/>
                <a:gd name="connsiteX31" fmla="*/ 409575 w 735806"/>
                <a:gd name="connsiteY31" fmla="*/ 314325 h 614362"/>
                <a:gd name="connsiteX32" fmla="*/ 507206 w 735806"/>
                <a:gd name="connsiteY32" fmla="*/ 338138 h 614362"/>
                <a:gd name="connsiteX33" fmla="*/ 528637 w 735806"/>
                <a:gd name="connsiteY33" fmla="*/ 311944 h 614362"/>
                <a:gd name="connsiteX34" fmla="*/ 626269 w 735806"/>
                <a:gd name="connsiteY34" fmla="*/ 290513 h 614362"/>
                <a:gd name="connsiteX35" fmla="*/ 631031 w 735806"/>
                <a:gd name="connsiteY35" fmla="*/ 240506 h 614362"/>
                <a:gd name="connsiteX36" fmla="*/ 714375 w 735806"/>
                <a:gd name="connsiteY36" fmla="*/ 166688 h 614362"/>
                <a:gd name="connsiteX37" fmla="*/ 735806 w 735806"/>
                <a:gd name="connsiteY37" fmla="*/ 71438 h 614362"/>
                <a:gd name="connsiteX38" fmla="*/ 707231 w 735806"/>
                <a:gd name="connsiteY38" fmla="*/ 0 h 614362"/>
                <a:gd name="connsiteX39" fmla="*/ 614362 w 735806"/>
                <a:gd name="connsiteY39" fmla="*/ 47625 h 614362"/>
                <a:gd name="connsiteX40" fmla="*/ 614362 w 735806"/>
                <a:gd name="connsiteY40" fmla="*/ 66675 h 614362"/>
                <a:gd name="connsiteX41" fmla="*/ 597694 w 735806"/>
                <a:gd name="connsiteY41" fmla="*/ 135731 h 614362"/>
                <a:gd name="connsiteX42" fmla="*/ 566737 w 735806"/>
                <a:gd name="connsiteY42" fmla="*/ 130969 h 614362"/>
                <a:gd name="connsiteX43" fmla="*/ 514350 w 735806"/>
                <a:gd name="connsiteY43" fmla="*/ 164306 h 614362"/>
                <a:gd name="connsiteX44" fmla="*/ 433387 w 735806"/>
                <a:gd name="connsiteY44" fmla="*/ 123825 h 614362"/>
                <a:gd name="connsiteX45" fmla="*/ 402431 w 735806"/>
                <a:gd name="connsiteY45" fmla="*/ 128588 h 614362"/>
                <a:gd name="connsiteX46" fmla="*/ 359569 w 735806"/>
                <a:gd name="connsiteY46" fmla="*/ 154781 h 614362"/>
                <a:gd name="connsiteX47" fmla="*/ 307181 w 735806"/>
                <a:gd name="connsiteY47" fmla="*/ 154781 h 614362"/>
                <a:gd name="connsiteX48" fmla="*/ 280987 w 735806"/>
                <a:gd name="connsiteY48" fmla="*/ 188119 h 614362"/>
                <a:gd name="connsiteX49" fmla="*/ 209550 w 735806"/>
                <a:gd name="connsiteY49" fmla="*/ 171450 h 614362"/>
                <a:gd name="connsiteX50" fmla="*/ 154781 w 735806"/>
                <a:gd name="connsiteY50" fmla="*/ 197644 h 614362"/>
                <a:gd name="connsiteX51" fmla="*/ 126206 w 735806"/>
                <a:gd name="connsiteY51" fmla="*/ 176213 h 614362"/>
                <a:gd name="connsiteX52" fmla="*/ 111919 w 735806"/>
                <a:gd name="connsiteY52" fmla="*/ 176213 h 614362"/>
                <a:gd name="connsiteX53" fmla="*/ 107156 w 735806"/>
                <a:gd name="connsiteY53" fmla="*/ 164306 h 614362"/>
                <a:gd name="connsiteX54" fmla="*/ 9525 w 735806"/>
                <a:gd name="connsiteY54" fmla="*/ 159544 h 614362"/>
                <a:gd name="connsiteX55" fmla="*/ 0 w 735806"/>
                <a:gd name="connsiteY55" fmla="*/ 190500 h 614362"/>
                <a:gd name="connsiteX56" fmla="*/ 2381 w 735806"/>
                <a:gd name="connsiteY56" fmla="*/ 261938 h 614362"/>
                <a:gd name="connsiteX57" fmla="*/ 30956 w 735806"/>
                <a:gd name="connsiteY57" fmla="*/ 278606 h 614362"/>
                <a:gd name="connsiteX58" fmla="*/ 47625 w 735806"/>
                <a:gd name="connsiteY58" fmla="*/ 285750 h 614362"/>
                <a:gd name="connsiteX59" fmla="*/ 69056 w 735806"/>
                <a:gd name="connsiteY59" fmla="*/ 292894 h 614362"/>
                <a:gd name="connsiteX60" fmla="*/ 80962 w 735806"/>
                <a:gd name="connsiteY60" fmla="*/ 319088 h 614362"/>
                <a:gd name="connsiteX61" fmla="*/ 109537 w 735806"/>
                <a:gd name="connsiteY61" fmla="*/ 340519 h 614362"/>
                <a:gd name="connsiteX62" fmla="*/ 111919 w 735806"/>
                <a:gd name="connsiteY62" fmla="*/ 390525 h 614362"/>
                <a:gd name="connsiteX63" fmla="*/ 128587 w 735806"/>
                <a:gd name="connsiteY63" fmla="*/ 428625 h 614362"/>
                <a:gd name="connsiteX64" fmla="*/ 104775 w 735806"/>
                <a:gd name="connsiteY64" fmla="*/ 445294 h 614362"/>
                <a:gd name="connsiteX65" fmla="*/ 123825 w 735806"/>
                <a:gd name="connsiteY65" fmla="*/ 504825 h 614362"/>
                <a:gd name="connsiteX0" fmla="*/ 123825 w 735806"/>
                <a:gd name="connsiteY0" fmla="*/ 504825 h 614362"/>
                <a:gd name="connsiteX1" fmla="*/ 207169 w 735806"/>
                <a:gd name="connsiteY1" fmla="*/ 528638 h 614362"/>
                <a:gd name="connsiteX2" fmla="*/ 235744 w 735806"/>
                <a:gd name="connsiteY2" fmla="*/ 535781 h 614362"/>
                <a:gd name="connsiteX3" fmla="*/ 257175 w 735806"/>
                <a:gd name="connsiteY3" fmla="*/ 531019 h 614362"/>
                <a:gd name="connsiteX4" fmla="*/ 259556 w 735806"/>
                <a:gd name="connsiteY4" fmla="*/ 547688 h 614362"/>
                <a:gd name="connsiteX5" fmla="*/ 259556 w 735806"/>
                <a:gd name="connsiteY5" fmla="*/ 592932 h 614362"/>
                <a:gd name="connsiteX6" fmla="*/ 276225 w 735806"/>
                <a:gd name="connsiteY6" fmla="*/ 611981 h 614362"/>
                <a:gd name="connsiteX7" fmla="*/ 276225 w 735806"/>
                <a:gd name="connsiteY7" fmla="*/ 611981 h 614362"/>
                <a:gd name="connsiteX8" fmla="*/ 311944 w 735806"/>
                <a:gd name="connsiteY8" fmla="*/ 614362 h 614362"/>
                <a:gd name="connsiteX9" fmla="*/ 323850 w 735806"/>
                <a:gd name="connsiteY9" fmla="*/ 566738 h 614362"/>
                <a:gd name="connsiteX10" fmla="*/ 340519 w 735806"/>
                <a:gd name="connsiteY10" fmla="*/ 561975 h 614362"/>
                <a:gd name="connsiteX11" fmla="*/ 364331 w 735806"/>
                <a:gd name="connsiteY11" fmla="*/ 585788 h 614362"/>
                <a:gd name="connsiteX12" fmla="*/ 381000 w 735806"/>
                <a:gd name="connsiteY12" fmla="*/ 600075 h 614362"/>
                <a:gd name="connsiteX13" fmla="*/ 400050 w 735806"/>
                <a:gd name="connsiteY13" fmla="*/ 607219 h 614362"/>
                <a:gd name="connsiteX14" fmla="*/ 426244 w 735806"/>
                <a:gd name="connsiteY14" fmla="*/ 573881 h 614362"/>
                <a:gd name="connsiteX15" fmla="*/ 433387 w 735806"/>
                <a:gd name="connsiteY15" fmla="*/ 533400 h 614362"/>
                <a:gd name="connsiteX16" fmla="*/ 447675 w 735806"/>
                <a:gd name="connsiteY16" fmla="*/ 504825 h 614362"/>
                <a:gd name="connsiteX17" fmla="*/ 473869 w 735806"/>
                <a:gd name="connsiteY17" fmla="*/ 542925 h 614362"/>
                <a:gd name="connsiteX18" fmla="*/ 495300 w 735806"/>
                <a:gd name="connsiteY18" fmla="*/ 561975 h 614362"/>
                <a:gd name="connsiteX19" fmla="*/ 516731 w 735806"/>
                <a:gd name="connsiteY19" fmla="*/ 578644 h 614362"/>
                <a:gd name="connsiteX20" fmla="*/ 550069 w 735806"/>
                <a:gd name="connsiteY20" fmla="*/ 566738 h 614362"/>
                <a:gd name="connsiteX21" fmla="*/ 557212 w 735806"/>
                <a:gd name="connsiteY21" fmla="*/ 547688 h 614362"/>
                <a:gd name="connsiteX22" fmla="*/ 557212 w 735806"/>
                <a:gd name="connsiteY22" fmla="*/ 535781 h 614362"/>
                <a:gd name="connsiteX23" fmla="*/ 531019 w 735806"/>
                <a:gd name="connsiteY23" fmla="*/ 511969 h 614362"/>
                <a:gd name="connsiteX24" fmla="*/ 514350 w 735806"/>
                <a:gd name="connsiteY24" fmla="*/ 421481 h 614362"/>
                <a:gd name="connsiteX25" fmla="*/ 514350 w 735806"/>
                <a:gd name="connsiteY25" fmla="*/ 421481 h 614362"/>
                <a:gd name="connsiteX26" fmla="*/ 464344 w 735806"/>
                <a:gd name="connsiteY26" fmla="*/ 445294 h 614362"/>
                <a:gd name="connsiteX27" fmla="*/ 438150 w 735806"/>
                <a:gd name="connsiteY27" fmla="*/ 431006 h 614362"/>
                <a:gd name="connsiteX28" fmla="*/ 426244 w 735806"/>
                <a:gd name="connsiteY28" fmla="*/ 385763 h 614362"/>
                <a:gd name="connsiteX29" fmla="*/ 411956 w 735806"/>
                <a:gd name="connsiteY29" fmla="*/ 381000 h 614362"/>
                <a:gd name="connsiteX30" fmla="*/ 388144 w 735806"/>
                <a:gd name="connsiteY30" fmla="*/ 350044 h 614362"/>
                <a:gd name="connsiteX31" fmla="*/ 409575 w 735806"/>
                <a:gd name="connsiteY31" fmla="*/ 314325 h 614362"/>
                <a:gd name="connsiteX32" fmla="*/ 507206 w 735806"/>
                <a:gd name="connsiteY32" fmla="*/ 338138 h 614362"/>
                <a:gd name="connsiteX33" fmla="*/ 528637 w 735806"/>
                <a:gd name="connsiteY33" fmla="*/ 311944 h 614362"/>
                <a:gd name="connsiteX34" fmla="*/ 626269 w 735806"/>
                <a:gd name="connsiteY34" fmla="*/ 290513 h 614362"/>
                <a:gd name="connsiteX35" fmla="*/ 631031 w 735806"/>
                <a:gd name="connsiteY35" fmla="*/ 240506 h 614362"/>
                <a:gd name="connsiteX36" fmla="*/ 714375 w 735806"/>
                <a:gd name="connsiteY36" fmla="*/ 166688 h 614362"/>
                <a:gd name="connsiteX37" fmla="*/ 735806 w 735806"/>
                <a:gd name="connsiteY37" fmla="*/ 71438 h 614362"/>
                <a:gd name="connsiteX38" fmla="*/ 707231 w 735806"/>
                <a:gd name="connsiteY38" fmla="*/ 0 h 614362"/>
                <a:gd name="connsiteX39" fmla="*/ 614362 w 735806"/>
                <a:gd name="connsiteY39" fmla="*/ 47625 h 614362"/>
                <a:gd name="connsiteX40" fmla="*/ 614362 w 735806"/>
                <a:gd name="connsiteY40" fmla="*/ 66675 h 614362"/>
                <a:gd name="connsiteX41" fmla="*/ 597694 w 735806"/>
                <a:gd name="connsiteY41" fmla="*/ 135731 h 614362"/>
                <a:gd name="connsiteX42" fmla="*/ 566737 w 735806"/>
                <a:gd name="connsiteY42" fmla="*/ 130969 h 614362"/>
                <a:gd name="connsiteX43" fmla="*/ 514350 w 735806"/>
                <a:gd name="connsiteY43" fmla="*/ 164306 h 614362"/>
                <a:gd name="connsiteX44" fmla="*/ 433387 w 735806"/>
                <a:gd name="connsiteY44" fmla="*/ 123825 h 614362"/>
                <a:gd name="connsiteX45" fmla="*/ 402431 w 735806"/>
                <a:gd name="connsiteY45" fmla="*/ 128588 h 614362"/>
                <a:gd name="connsiteX46" fmla="*/ 359569 w 735806"/>
                <a:gd name="connsiteY46" fmla="*/ 154781 h 614362"/>
                <a:gd name="connsiteX47" fmla="*/ 307181 w 735806"/>
                <a:gd name="connsiteY47" fmla="*/ 154781 h 614362"/>
                <a:gd name="connsiteX48" fmla="*/ 280987 w 735806"/>
                <a:gd name="connsiteY48" fmla="*/ 188119 h 614362"/>
                <a:gd name="connsiteX49" fmla="*/ 209550 w 735806"/>
                <a:gd name="connsiteY49" fmla="*/ 171450 h 614362"/>
                <a:gd name="connsiteX50" fmla="*/ 154781 w 735806"/>
                <a:gd name="connsiteY50" fmla="*/ 197644 h 614362"/>
                <a:gd name="connsiteX51" fmla="*/ 126206 w 735806"/>
                <a:gd name="connsiteY51" fmla="*/ 176213 h 614362"/>
                <a:gd name="connsiteX52" fmla="*/ 111919 w 735806"/>
                <a:gd name="connsiteY52" fmla="*/ 176213 h 614362"/>
                <a:gd name="connsiteX53" fmla="*/ 107156 w 735806"/>
                <a:gd name="connsiteY53" fmla="*/ 164306 h 614362"/>
                <a:gd name="connsiteX54" fmla="*/ 9525 w 735806"/>
                <a:gd name="connsiteY54" fmla="*/ 159544 h 614362"/>
                <a:gd name="connsiteX55" fmla="*/ 0 w 735806"/>
                <a:gd name="connsiteY55" fmla="*/ 190500 h 614362"/>
                <a:gd name="connsiteX56" fmla="*/ 2381 w 735806"/>
                <a:gd name="connsiteY56" fmla="*/ 261938 h 614362"/>
                <a:gd name="connsiteX57" fmla="*/ 30956 w 735806"/>
                <a:gd name="connsiteY57" fmla="*/ 278606 h 614362"/>
                <a:gd name="connsiteX58" fmla="*/ 47625 w 735806"/>
                <a:gd name="connsiteY58" fmla="*/ 285750 h 614362"/>
                <a:gd name="connsiteX59" fmla="*/ 69056 w 735806"/>
                <a:gd name="connsiteY59" fmla="*/ 292894 h 614362"/>
                <a:gd name="connsiteX60" fmla="*/ 80962 w 735806"/>
                <a:gd name="connsiteY60" fmla="*/ 319088 h 614362"/>
                <a:gd name="connsiteX61" fmla="*/ 109537 w 735806"/>
                <a:gd name="connsiteY61" fmla="*/ 340519 h 614362"/>
                <a:gd name="connsiteX62" fmla="*/ 111919 w 735806"/>
                <a:gd name="connsiteY62" fmla="*/ 390525 h 614362"/>
                <a:gd name="connsiteX63" fmla="*/ 128587 w 735806"/>
                <a:gd name="connsiteY63" fmla="*/ 428625 h 614362"/>
                <a:gd name="connsiteX64" fmla="*/ 104775 w 735806"/>
                <a:gd name="connsiteY64" fmla="*/ 445294 h 614362"/>
                <a:gd name="connsiteX65" fmla="*/ 123825 w 735806"/>
                <a:gd name="connsiteY65" fmla="*/ 504825 h 614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735806" h="614362">
                  <a:moveTo>
                    <a:pt x="123825" y="504825"/>
                  </a:moveTo>
                  <a:lnTo>
                    <a:pt x="207169" y="528638"/>
                  </a:lnTo>
                  <a:lnTo>
                    <a:pt x="235744" y="535781"/>
                  </a:lnTo>
                  <a:lnTo>
                    <a:pt x="257175" y="531019"/>
                  </a:lnTo>
                  <a:lnTo>
                    <a:pt x="259556" y="547688"/>
                  </a:lnTo>
                  <a:lnTo>
                    <a:pt x="259556" y="592932"/>
                  </a:lnTo>
                  <a:lnTo>
                    <a:pt x="276225" y="611981"/>
                  </a:lnTo>
                  <a:lnTo>
                    <a:pt x="276225" y="611981"/>
                  </a:lnTo>
                  <a:lnTo>
                    <a:pt x="311944" y="614362"/>
                  </a:lnTo>
                  <a:lnTo>
                    <a:pt x="323850" y="566738"/>
                  </a:lnTo>
                  <a:lnTo>
                    <a:pt x="340519" y="561975"/>
                  </a:lnTo>
                  <a:lnTo>
                    <a:pt x="364331" y="585788"/>
                  </a:lnTo>
                  <a:lnTo>
                    <a:pt x="381000" y="600075"/>
                  </a:lnTo>
                  <a:lnTo>
                    <a:pt x="400050" y="607219"/>
                  </a:lnTo>
                  <a:lnTo>
                    <a:pt x="426244" y="573881"/>
                  </a:lnTo>
                  <a:lnTo>
                    <a:pt x="433387" y="533400"/>
                  </a:lnTo>
                  <a:lnTo>
                    <a:pt x="447675" y="504825"/>
                  </a:lnTo>
                  <a:lnTo>
                    <a:pt x="473869" y="542925"/>
                  </a:lnTo>
                  <a:lnTo>
                    <a:pt x="495300" y="561975"/>
                  </a:lnTo>
                  <a:lnTo>
                    <a:pt x="516731" y="578644"/>
                  </a:lnTo>
                  <a:lnTo>
                    <a:pt x="550069" y="566738"/>
                  </a:lnTo>
                  <a:lnTo>
                    <a:pt x="557212" y="547688"/>
                  </a:lnTo>
                  <a:lnTo>
                    <a:pt x="557212" y="535781"/>
                  </a:lnTo>
                  <a:lnTo>
                    <a:pt x="531019" y="511969"/>
                  </a:lnTo>
                  <a:lnTo>
                    <a:pt x="514350" y="421481"/>
                  </a:lnTo>
                  <a:lnTo>
                    <a:pt x="514350" y="421481"/>
                  </a:lnTo>
                  <a:lnTo>
                    <a:pt x="464344" y="445294"/>
                  </a:lnTo>
                  <a:lnTo>
                    <a:pt x="438150" y="431006"/>
                  </a:lnTo>
                  <a:lnTo>
                    <a:pt x="426244" y="385763"/>
                  </a:lnTo>
                  <a:lnTo>
                    <a:pt x="411956" y="381000"/>
                  </a:lnTo>
                  <a:lnTo>
                    <a:pt x="388144" y="350044"/>
                  </a:lnTo>
                  <a:lnTo>
                    <a:pt x="409575" y="314325"/>
                  </a:lnTo>
                  <a:lnTo>
                    <a:pt x="507206" y="338138"/>
                  </a:lnTo>
                  <a:lnTo>
                    <a:pt x="528637" y="311944"/>
                  </a:lnTo>
                  <a:lnTo>
                    <a:pt x="626269" y="290513"/>
                  </a:lnTo>
                  <a:lnTo>
                    <a:pt x="631031" y="240506"/>
                  </a:lnTo>
                  <a:lnTo>
                    <a:pt x="714375" y="166688"/>
                  </a:lnTo>
                  <a:lnTo>
                    <a:pt x="735806" y="71438"/>
                  </a:lnTo>
                  <a:lnTo>
                    <a:pt x="707231" y="0"/>
                  </a:lnTo>
                  <a:lnTo>
                    <a:pt x="614362" y="47625"/>
                  </a:lnTo>
                  <a:lnTo>
                    <a:pt x="614362" y="66675"/>
                  </a:lnTo>
                  <a:lnTo>
                    <a:pt x="597694" y="135731"/>
                  </a:lnTo>
                  <a:lnTo>
                    <a:pt x="566737" y="130969"/>
                  </a:lnTo>
                  <a:lnTo>
                    <a:pt x="514350" y="164306"/>
                  </a:lnTo>
                  <a:lnTo>
                    <a:pt x="433387" y="123825"/>
                  </a:lnTo>
                  <a:lnTo>
                    <a:pt x="402431" y="128588"/>
                  </a:lnTo>
                  <a:lnTo>
                    <a:pt x="359569" y="154781"/>
                  </a:lnTo>
                  <a:lnTo>
                    <a:pt x="307181" y="154781"/>
                  </a:lnTo>
                  <a:lnTo>
                    <a:pt x="280987" y="188119"/>
                  </a:lnTo>
                  <a:lnTo>
                    <a:pt x="209550" y="171450"/>
                  </a:lnTo>
                  <a:lnTo>
                    <a:pt x="154781" y="197644"/>
                  </a:lnTo>
                  <a:lnTo>
                    <a:pt x="126206" y="176213"/>
                  </a:lnTo>
                  <a:lnTo>
                    <a:pt x="111919" y="176213"/>
                  </a:lnTo>
                  <a:lnTo>
                    <a:pt x="107156" y="164306"/>
                  </a:lnTo>
                  <a:lnTo>
                    <a:pt x="9525" y="159544"/>
                  </a:lnTo>
                  <a:lnTo>
                    <a:pt x="0" y="190500"/>
                  </a:lnTo>
                  <a:cubicBezTo>
                    <a:pt x="794" y="214313"/>
                    <a:pt x="1587" y="238125"/>
                    <a:pt x="2381" y="261938"/>
                  </a:cubicBezTo>
                  <a:lnTo>
                    <a:pt x="30956" y="278606"/>
                  </a:lnTo>
                  <a:lnTo>
                    <a:pt x="47625" y="285750"/>
                  </a:lnTo>
                  <a:lnTo>
                    <a:pt x="69056" y="292894"/>
                  </a:lnTo>
                  <a:lnTo>
                    <a:pt x="80962" y="319088"/>
                  </a:lnTo>
                  <a:lnTo>
                    <a:pt x="109537" y="340519"/>
                  </a:lnTo>
                  <a:lnTo>
                    <a:pt x="111919" y="390525"/>
                  </a:lnTo>
                  <a:lnTo>
                    <a:pt x="128587" y="428625"/>
                  </a:lnTo>
                  <a:lnTo>
                    <a:pt x="104775" y="445294"/>
                  </a:lnTo>
                  <a:lnTo>
                    <a:pt x="123825" y="504825"/>
                  </a:ln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10789759" y="4067517"/>
              <a:ext cx="162532" cy="209129"/>
            </a:xfrm>
            <a:custGeom>
              <a:avLst/>
              <a:gdLst>
                <a:gd name="connsiteX0" fmla="*/ 195262 w 207168"/>
                <a:gd name="connsiteY0" fmla="*/ 0 h 295275"/>
                <a:gd name="connsiteX1" fmla="*/ 64293 w 207168"/>
                <a:gd name="connsiteY1" fmla="*/ 45244 h 295275"/>
                <a:gd name="connsiteX2" fmla="*/ 9525 w 207168"/>
                <a:gd name="connsiteY2" fmla="*/ 90488 h 295275"/>
                <a:gd name="connsiteX3" fmla="*/ 2381 w 207168"/>
                <a:gd name="connsiteY3" fmla="*/ 152400 h 295275"/>
                <a:gd name="connsiteX4" fmla="*/ 0 w 207168"/>
                <a:gd name="connsiteY4" fmla="*/ 197644 h 295275"/>
                <a:gd name="connsiteX5" fmla="*/ 7143 w 207168"/>
                <a:gd name="connsiteY5" fmla="*/ 204788 h 295275"/>
                <a:gd name="connsiteX6" fmla="*/ 4762 w 207168"/>
                <a:gd name="connsiteY6" fmla="*/ 228600 h 295275"/>
                <a:gd name="connsiteX7" fmla="*/ 30956 w 207168"/>
                <a:gd name="connsiteY7" fmla="*/ 252413 h 295275"/>
                <a:gd name="connsiteX8" fmla="*/ 52387 w 207168"/>
                <a:gd name="connsiteY8" fmla="*/ 295275 h 295275"/>
                <a:gd name="connsiteX9" fmla="*/ 69056 w 207168"/>
                <a:gd name="connsiteY9" fmla="*/ 288131 h 295275"/>
                <a:gd name="connsiteX10" fmla="*/ 69056 w 207168"/>
                <a:gd name="connsiteY10" fmla="*/ 259556 h 295275"/>
                <a:gd name="connsiteX11" fmla="*/ 88106 w 207168"/>
                <a:gd name="connsiteY11" fmla="*/ 233363 h 295275"/>
                <a:gd name="connsiteX12" fmla="*/ 104775 w 207168"/>
                <a:gd name="connsiteY12" fmla="*/ 228600 h 295275"/>
                <a:gd name="connsiteX13" fmla="*/ 176212 w 207168"/>
                <a:gd name="connsiteY13" fmla="*/ 161925 h 295275"/>
                <a:gd name="connsiteX14" fmla="*/ 180975 w 207168"/>
                <a:gd name="connsiteY14" fmla="*/ 128588 h 295275"/>
                <a:gd name="connsiteX15" fmla="*/ 185737 w 207168"/>
                <a:gd name="connsiteY15" fmla="*/ 97631 h 295275"/>
                <a:gd name="connsiteX16" fmla="*/ 185737 w 207168"/>
                <a:gd name="connsiteY16" fmla="*/ 88106 h 295275"/>
                <a:gd name="connsiteX17" fmla="*/ 207168 w 207168"/>
                <a:gd name="connsiteY17" fmla="*/ 59531 h 295275"/>
                <a:gd name="connsiteX18" fmla="*/ 195262 w 207168"/>
                <a:gd name="connsiteY18" fmla="*/ 0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7168" h="295275">
                  <a:moveTo>
                    <a:pt x="195262" y="0"/>
                  </a:moveTo>
                  <a:lnTo>
                    <a:pt x="64293" y="45244"/>
                  </a:lnTo>
                  <a:lnTo>
                    <a:pt x="9525" y="90488"/>
                  </a:lnTo>
                  <a:lnTo>
                    <a:pt x="2381" y="152400"/>
                  </a:lnTo>
                  <a:lnTo>
                    <a:pt x="0" y="197644"/>
                  </a:lnTo>
                  <a:lnTo>
                    <a:pt x="7143" y="204788"/>
                  </a:lnTo>
                  <a:lnTo>
                    <a:pt x="4762" y="228600"/>
                  </a:lnTo>
                  <a:lnTo>
                    <a:pt x="30956" y="252413"/>
                  </a:lnTo>
                  <a:lnTo>
                    <a:pt x="52387" y="295275"/>
                  </a:lnTo>
                  <a:lnTo>
                    <a:pt x="69056" y="288131"/>
                  </a:lnTo>
                  <a:lnTo>
                    <a:pt x="69056" y="259556"/>
                  </a:lnTo>
                  <a:lnTo>
                    <a:pt x="88106" y="233363"/>
                  </a:lnTo>
                  <a:lnTo>
                    <a:pt x="104775" y="228600"/>
                  </a:lnTo>
                  <a:lnTo>
                    <a:pt x="176212" y="161925"/>
                  </a:lnTo>
                  <a:lnTo>
                    <a:pt x="180975" y="128588"/>
                  </a:lnTo>
                  <a:lnTo>
                    <a:pt x="185737" y="97631"/>
                  </a:lnTo>
                  <a:lnTo>
                    <a:pt x="185737" y="88106"/>
                  </a:lnTo>
                  <a:lnTo>
                    <a:pt x="207168" y="59531"/>
                  </a:lnTo>
                  <a:lnTo>
                    <a:pt x="195262" y="0"/>
                  </a:ln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10923754" y="4056272"/>
              <a:ext cx="169976" cy="293456"/>
            </a:xfrm>
            <a:custGeom>
              <a:avLst/>
              <a:gdLst>
                <a:gd name="connsiteX0" fmla="*/ 0 w 216693"/>
                <a:gd name="connsiteY0" fmla="*/ 183356 h 411956"/>
                <a:gd name="connsiteX1" fmla="*/ 40481 w 216693"/>
                <a:gd name="connsiteY1" fmla="*/ 254793 h 411956"/>
                <a:gd name="connsiteX2" fmla="*/ 59531 w 216693"/>
                <a:gd name="connsiteY2" fmla="*/ 276225 h 411956"/>
                <a:gd name="connsiteX3" fmla="*/ 71437 w 216693"/>
                <a:gd name="connsiteY3" fmla="*/ 309562 h 411956"/>
                <a:gd name="connsiteX4" fmla="*/ 73818 w 216693"/>
                <a:gd name="connsiteY4" fmla="*/ 342900 h 411956"/>
                <a:gd name="connsiteX5" fmla="*/ 111918 w 216693"/>
                <a:gd name="connsiteY5" fmla="*/ 392906 h 411956"/>
                <a:gd name="connsiteX6" fmla="*/ 130968 w 216693"/>
                <a:gd name="connsiteY6" fmla="*/ 388143 h 411956"/>
                <a:gd name="connsiteX7" fmla="*/ 157162 w 216693"/>
                <a:gd name="connsiteY7" fmla="*/ 411956 h 411956"/>
                <a:gd name="connsiteX8" fmla="*/ 192881 w 216693"/>
                <a:gd name="connsiteY8" fmla="*/ 402431 h 411956"/>
                <a:gd name="connsiteX9" fmla="*/ 185737 w 216693"/>
                <a:gd name="connsiteY9" fmla="*/ 309562 h 411956"/>
                <a:gd name="connsiteX10" fmla="*/ 216693 w 216693"/>
                <a:gd name="connsiteY10" fmla="*/ 257175 h 411956"/>
                <a:gd name="connsiteX11" fmla="*/ 216693 w 216693"/>
                <a:gd name="connsiteY11" fmla="*/ 128587 h 411956"/>
                <a:gd name="connsiteX12" fmla="*/ 211931 w 216693"/>
                <a:gd name="connsiteY12" fmla="*/ 80962 h 411956"/>
                <a:gd name="connsiteX13" fmla="*/ 142875 w 216693"/>
                <a:gd name="connsiteY13" fmla="*/ 28575 h 411956"/>
                <a:gd name="connsiteX14" fmla="*/ 116681 w 216693"/>
                <a:gd name="connsiteY14" fmla="*/ 7143 h 411956"/>
                <a:gd name="connsiteX15" fmla="*/ 78581 w 216693"/>
                <a:gd name="connsiteY15" fmla="*/ 4762 h 411956"/>
                <a:gd name="connsiteX16" fmla="*/ 42862 w 216693"/>
                <a:gd name="connsiteY16" fmla="*/ 0 h 411956"/>
                <a:gd name="connsiteX17" fmla="*/ 35718 w 216693"/>
                <a:gd name="connsiteY17" fmla="*/ 19050 h 411956"/>
                <a:gd name="connsiteX18" fmla="*/ 35718 w 216693"/>
                <a:gd name="connsiteY18" fmla="*/ 19050 h 411956"/>
                <a:gd name="connsiteX19" fmla="*/ 38100 w 216693"/>
                <a:gd name="connsiteY19" fmla="*/ 88106 h 411956"/>
                <a:gd name="connsiteX20" fmla="*/ 11906 w 216693"/>
                <a:gd name="connsiteY20" fmla="*/ 114300 h 411956"/>
                <a:gd name="connsiteX21" fmla="*/ 0 w 216693"/>
                <a:gd name="connsiteY21" fmla="*/ 183356 h 411956"/>
                <a:gd name="connsiteX0" fmla="*/ 0 w 216693"/>
                <a:gd name="connsiteY0" fmla="*/ 183356 h 411956"/>
                <a:gd name="connsiteX1" fmla="*/ 40481 w 216693"/>
                <a:gd name="connsiteY1" fmla="*/ 254793 h 411956"/>
                <a:gd name="connsiteX2" fmla="*/ 59531 w 216693"/>
                <a:gd name="connsiteY2" fmla="*/ 276225 h 411956"/>
                <a:gd name="connsiteX3" fmla="*/ 71437 w 216693"/>
                <a:gd name="connsiteY3" fmla="*/ 309562 h 411956"/>
                <a:gd name="connsiteX4" fmla="*/ 73818 w 216693"/>
                <a:gd name="connsiteY4" fmla="*/ 342900 h 411956"/>
                <a:gd name="connsiteX5" fmla="*/ 111918 w 216693"/>
                <a:gd name="connsiteY5" fmla="*/ 392906 h 411956"/>
                <a:gd name="connsiteX6" fmla="*/ 130968 w 216693"/>
                <a:gd name="connsiteY6" fmla="*/ 388143 h 411956"/>
                <a:gd name="connsiteX7" fmla="*/ 157162 w 216693"/>
                <a:gd name="connsiteY7" fmla="*/ 411956 h 411956"/>
                <a:gd name="connsiteX8" fmla="*/ 192881 w 216693"/>
                <a:gd name="connsiteY8" fmla="*/ 402431 h 411956"/>
                <a:gd name="connsiteX9" fmla="*/ 185737 w 216693"/>
                <a:gd name="connsiteY9" fmla="*/ 309562 h 411956"/>
                <a:gd name="connsiteX10" fmla="*/ 216693 w 216693"/>
                <a:gd name="connsiteY10" fmla="*/ 257175 h 411956"/>
                <a:gd name="connsiteX11" fmla="*/ 216693 w 216693"/>
                <a:gd name="connsiteY11" fmla="*/ 128587 h 411956"/>
                <a:gd name="connsiteX12" fmla="*/ 211931 w 216693"/>
                <a:gd name="connsiteY12" fmla="*/ 80962 h 411956"/>
                <a:gd name="connsiteX13" fmla="*/ 142875 w 216693"/>
                <a:gd name="connsiteY13" fmla="*/ 28575 h 411956"/>
                <a:gd name="connsiteX14" fmla="*/ 116681 w 216693"/>
                <a:gd name="connsiteY14" fmla="*/ 7143 h 411956"/>
                <a:gd name="connsiteX15" fmla="*/ 78581 w 216693"/>
                <a:gd name="connsiteY15" fmla="*/ 4762 h 411956"/>
                <a:gd name="connsiteX16" fmla="*/ 42862 w 216693"/>
                <a:gd name="connsiteY16" fmla="*/ 0 h 411956"/>
                <a:gd name="connsiteX17" fmla="*/ 35718 w 216693"/>
                <a:gd name="connsiteY17" fmla="*/ 19050 h 411956"/>
                <a:gd name="connsiteX18" fmla="*/ 26193 w 216693"/>
                <a:gd name="connsiteY18" fmla="*/ 26194 h 411956"/>
                <a:gd name="connsiteX19" fmla="*/ 38100 w 216693"/>
                <a:gd name="connsiteY19" fmla="*/ 88106 h 411956"/>
                <a:gd name="connsiteX20" fmla="*/ 11906 w 216693"/>
                <a:gd name="connsiteY20" fmla="*/ 114300 h 411956"/>
                <a:gd name="connsiteX21" fmla="*/ 0 w 216693"/>
                <a:gd name="connsiteY21" fmla="*/ 183356 h 411956"/>
                <a:gd name="connsiteX0" fmla="*/ 0 w 216693"/>
                <a:gd name="connsiteY0" fmla="*/ 185737 h 414337"/>
                <a:gd name="connsiteX1" fmla="*/ 40481 w 216693"/>
                <a:gd name="connsiteY1" fmla="*/ 257174 h 414337"/>
                <a:gd name="connsiteX2" fmla="*/ 59531 w 216693"/>
                <a:gd name="connsiteY2" fmla="*/ 278606 h 414337"/>
                <a:gd name="connsiteX3" fmla="*/ 71437 w 216693"/>
                <a:gd name="connsiteY3" fmla="*/ 311943 h 414337"/>
                <a:gd name="connsiteX4" fmla="*/ 73818 w 216693"/>
                <a:gd name="connsiteY4" fmla="*/ 345281 h 414337"/>
                <a:gd name="connsiteX5" fmla="*/ 111918 w 216693"/>
                <a:gd name="connsiteY5" fmla="*/ 395287 h 414337"/>
                <a:gd name="connsiteX6" fmla="*/ 130968 w 216693"/>
                <a:gd name="connsiteY6" fmla="*/ 390524 h 414337"/>
                <a:gd name="connsiteX7" fmla="*/ 157162 w 216693"/>
                <a:gd name="connsiteY7" fmla="*/ 414337 h 414337"/>
                <a:gd name="connsiteX8" fmla="*/ 192881 w 216693"/>
                <a:gd name="connsiteY8" fmla="*/ 404812 h 414337"/>
                <a:gd name="connsiteX9" fmla="*/ 185737 w 216693"/>
                <a:gd name="connsiteY9" fmla="*/ 311943 h 414337"/>
                <a:gd name="connsiteX10" fmla="*/ 216693 w 216693"/>
                <a:gd name="connsiteY10" fmla="*/ 259556 h 414337"/>
                <a:gd name="connsiteX11" fmla="*/ 216693 w 216693"/>
                <a:gd name="connsiteY11" fmla="*/ 130968 h 414337"/>
                <a:gd name="connsiteX12" fmla="*/ 211931 w 216693"/>
                <a:gd name="connsiteY12" fmla="*/ 83343 h 414337"/>
                <a:gd name="connsiteX13" fmla="*/ 142875 w 216693"/>
                <a:gd name="connsiteY13" fmla="*/ 30956 h 414337"/>
                <a:gd name="connsiteX14" fmla="*/ 116681 w 216693"/>
                <a:gd name="connsiteY14" fmla="*/ 9524 h 414337"/>
                <a:gd name="connsiteX15" fmla="*/ 78581 w 216693"/>
                <a:gd name="connsiteY15" fmla="*/ 7143 h 414337"/>
                <a:gd name="connsiteX16" fmla="*/ 30956 w 216693"/>
                <a:gd name="connsiteY16" fmla="*/ 0 h 414337"/>
                <a:gd name="connsiteX17" fmla="*/ 35718 w 216693"/>
                <a:gd name="connsiteY17" fmla="*/ 21431 h 414337"/>
                <a:gd name="connsiteX18" fmla="*/ 26193 w 216693"/>
                <a:gd name="connsiteY18" fmla="*/ 28575 h 414337"/>
                <a:gd name="connsiteX19" fmla="*/ 38100 w 216693"/>
                <a:gd name="connsiteY19" fmla="*/ 90487 h 414337"/>
                <a:gd name="connsiteX20" fmla="*/ 11906 w 216693"/>
                <a:gd name="connsiteY20" fmla="*/ 116681 h 414337"/>
                <a:gd name="connsiteX21" fmla="*/ 0 w 216693"/>
                <a:gd name="connsiteY21" fmla="*/ 185737 h 414337"/>
                <a:gd name="connsiteX0" fmla="*/ 0 w 216693"/>
                <a:gd name="connsiteY0" fmla="*/ 185737 h 414337"/>
                <a:gd name="connsiteX1" fmla="*/ 40481 w 216693"/>
                <a:gd name="connsiteY1" fmla="*/ 257174 h 414337"/>
                <a:gd name="connsiteX2" fmla="*/ 59531 w 216693"/>
                <a:gd name="connsiteY2" fmla="*/ 278606 h 414337"/>
                <a:gd name="connsiteX3" fmla="*/ 71437 w 216693"/>
                <a:gd name="connsiteY3" fmla="*/ 311943 h 414337"/>
                <a:gd name="connsiteX4" fmla="*/ 73818 w 216693"/>
                <a:gd name="connsiteY4" fmla="*/ 345281 h 414337"/>
                <a:gd name="connsiteX5" fmla="*/ 111918 w 216693"/>
                <a:gd name="connsiteY5" fmla="*/ 395287 h 414337"/>
                <a:gd name="connsiteX6" fmla="*/ 130968 w 216693"/>
                <a:gd name="connsiteY6" fmla="*/ 390524 h 414337"/>
                <a:gd name="connsiteX7" fmla="*/ 157162 w 216693"/>
                <a:gd name="connsiteY7" fmla="*/ 414337 h 414337"/>
                <a:gd name="connsiteX8" fmla="*/ 192881 w 216693"/>
                <a:gd name="connsiteY8" fmla="*/ 404812 h 414337"/>
                <a:gd name="connsiteX9" fmla="*/ 185737 w 216693"/>
                <a:gd name="connsiteY9" fmla="*/ 311943 h 414337"/>
                <a:gd name="connsiteX10" fmla="*/ 216693 w 216693"/>
                <a:gd name="connsiteY10" fmla="*/ 259556 h 414337"/>
                <a:gd name="connsiteX11" fmla="*/ 216693 w 216693"/>
                <a:gd name="connsiteY11" fmla="*/ 130968 h 414337"/>
                <a:gd name="connsiteX12" fmla="*/ 211931 w 216693"/>
                <a:gd name="connsiteY12" fmla="*/ 83343 h 414337"/>
                <a:gd name="connsiteX13" fmla="*/ 142875 w 216693"/>
                <a:gd name="connsiteY13" fmla="*/ 30956 h 414337"/>
                <a:gd name="connsiteX14" fmla="*/ 116681 w 216693"/>
                <a:gd name="connsiteY14" fmla="*/ 9524 h 414337"/>
                <a:gd name="connsiteX15" fmla="*/ 78581 w 216693"/>
                <a:gd name="connsiteY15" fmla="*/ 7143 h 414337"/>
                <a:gd name="connsiteX16" fmla="*/ 30956 w 216693"/>
                <a:gd name="connsiteY16" fmla="*/ 0 h 414337"/>
                <a:gd name="connsiteX17" fmla="*/ 23812 w 216693"/>
                <a:gd name="connsiteY17" fmla="*/ 19050 h 414337"/>
                <a:gd name="connsiteX18" fmla="*/ 26193 w 216693"/>
                <a:gd name="connsiteY18" fmla="*/ 28575 h 414337"/>
                <a:gd name="connsiteX19" fmla="*/ 38100 w 216693"/>
                <a:gd name="connsiteY19" fmla="*/ 90487 h 414337"/>
                <a:gd name="connsiteX20" fmla="*/ 11906 w 216693"/>
                <a:gd name="connsiteY20" fmla="*/ 116681 h 414337"/>
                <a:gd name="connsiteX21" fmla="*/ 0 w 216693"/>
                <a:gd name="connsiteY21" fmla="*/ 185737 h 41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6693" h="414337">
                  <a:moveTo>
                    <a:pt x="0" y="185737"/>
                  </a:moveTo>
                  <a:lnTo>
                    <a:pt x="40481" y="257174"/>
                  </a:lnTo>
                  <a:lnTo>
                    <a:pt x="59531" y="278606"/>
                  </a:lnTo>
                  <a:lnTo>
                    <a:pt x="71437" y="311943"/>
                  </a:lnTo>
                  <a:lnTo>
                    <a:pt x="73818" y="345281"/>
                  </a:lnTo>
                  <a:lnTo>
                    <a:pt x="111918" y="395287"/>
                  </a:lnTo>
                  <a:lnTo>
                    <a:pt x="130968" y="390524"/>
                  </a:lnTo>
                  <a:lnTo>
                    <a:pt x="157162" y="414337"/>
                  </a:lnTo>
                  <a:lnTo>
                    <a:pt x="192881" y="404812"/>
                  </a:lnTo>
                  <a:lnTo>
                    <a:pt x="185737" y="311943"/>
                  </a:lnTo>
                  <a:lnTo>
                    <a:pt x="216693" y="259556"/>
                  </a:lnTo>
                  <a:lnTo>
                    <a:pt x="216693" y="130968"/>
                  </a:lnTo>
                  <a:lnTo>
                    <a:pt x="211931" y="83343"/>
                  </a:lnTo>
                  <a:lnTo>
                    <a:pt x="142875" y="30956"/>
                  </a:lnTo>
                  <a:lnTo>
                    <a:pt x="116681" y="9524"/>
                  </a:lnTo>
                  <a:lnTo>
                    <a:pt x="78581" y="7143"/>
                  </a:lnTo>
                  <a:lnTo>
                    <a:pt x="30956" y="0"/>
                  </a:lnTo>
                  <a:cubicBezTo>
                    <a:pt x="28575" y="6350"/>
                    <a:pt x="24606" y="14288"/>
                    <a:pt x="23812" y="19050"/>
                  </a:cubicBezTo>
                  <a:cubicBezTo>
                    <a:pt x="23018" y="23812"/>
                    <a:pt x="23812" y="16669"/>
                    <a:pt x="26193" y="28575"/>
                  </a:cubicBezTo>
                  <a:cubicBezTo>
                    <a:pt x="28574" y="40481"/>
                    <a:pt x="34131" y="69850"/>
                    <a:pt x="38100" y="90487"/>
                  </a:cubicBezTo>
                  <a:lnTo>
                    <a:pt x="11906" y="116681"/>
                  </a:lnTo>
                  <a:cubicBezTo>
                    <a:pt x="11112" y="139700"/>
                    <a:pt x="10319" y="162718"/>
                    <a:pt x="0" y="185737"/>
                  </a:cubicBez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11011844" y="3901113"/>
              <a:ext cx="261787" cy="213627"/>
            </a:xfrm>
            <a:custGeom>
              <a:avLst/>
              <a:gdLst>
                <a:gd name="connsiteX0" fmla="*/ 104775 w 335757"/>
                <a:gd name="connsiteY0" fmla="*/ 302419 h 302419"/>
                <a:gd name="connsiteX1" fmla="*/ 247650 w 335757"/>
                <a:gd name="connsiteY1" fmla="*/ 276225 h 302419"/>
                <a:gd name="connsiteX2" fmla="*/ 280988 w 335757"/>
                <a:gd name="connsiteY2" fmla="*/ 209550 h 302419"/>
                <a:gd name="connsiteX3" fmla="*/ 302419 w 335757"/>
                <a:gd name="connsiteY3" fmla="*/ 173832 h 302419"/>
                <a:gd name="connsiteX4" fmla="*/ 316707 w 335757"/>
                <a:gd name="connsiteY4" fmla="*/ 138113 h 302419"/>
                <a:gd name="connsiteX5" fmla="*/ 335757 w 335757"/>
                <a:gd name="connsiteY5" fmla="*/ 114300 h 302419"/>
                <a:gd name="connsiteX6" fmla="*/ 314325 w 335757"/>
                <a:gd name="connsiteY6" fmla="*/ 66675 h 302419"/>
                <a:gd name="connsiteX7" fmla="*/ 309563 w 335757"/>
                <a:gd name="connsiteY7" fmla="*/ 30957 h 302419"/>
                <a:gd name="connsiteX8" fmla="*/ 252413 w 335757"/>
                <a:gd name="connsiteY8" fmla="*/ 7144 h 302419"/>
                <a:gd name="connsiteX9" fmla="*/ 216694 w 335757"/>
                <a:gd name="connsiteY9" fmla="*/ 0 h 302419"/>
                <a:gd name="connsiteX10" fmla="*/ 169069 w 335757"/>
                <a:gd name="connsiteY10" fmla="*/ 16669 h 302419"/>
                <a:gd name="connsiteX11" fmla="*/ 135732 w 335757"/>
                <a:gd name="connsiteY11" fmla="*/ 40482 h 302419"/>
                <a:gd name="connsiteX12" fmla="*/ 66675 w 335757"/>
                <a:gd name="connsiteY12" fmla="*/ 102394 h 302419"/>
                <a:gd name="connsiteX13" fmla="*/ 76200 w 335757"/>
                <a:gd name="connsiteY13" fmla="*/ 176213 h 302419"/>
                <a:gd name="connsiteX14" fmla="*/ 0 w 335757"/>
                <a:gd name="connsiteY14" fmla="*/ 221457 h 302419"/>
                <a:gd name="connsiteX15" fmla="*/ 104775 w 335757"/>
                <a:gd name="connsiteY15" fmla="*/ 302419 h 302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5757" h="302419">
                  <a:moveTo>
                    <a:pt x="104775" y="302419"/>
                  </a:moveTo>
                  <a:lnTo>
                    <a:pt x="247650" y="276225"/>
                  </a:lnTo>
                  <a:lnTo>
                    <a:pt x="280988" y="209550"/>
                  </a:lnTo>
                  <a:lnTo>
                    <a:pt x="302419" y="173832"/>
                  </a:lnTo>
                  <a:lnTo>
                    <a:pt x="316707" y="138113"/>
                  </a:lnTo>
                  <a:lnTo>
                    <a:pt x="335757" y="114300"/>
                  </a:lnTo>
                  <a:lnTo>
                    <a:pt x="314325" y="66675"/>
                  </a:lnTo>
                  <a:lnTo>
                    <a:pt x="309563" y="30957"/>
                  </a:lnTo>
                  <a:lnTo>
                    <a:pt x="252413" y="7144"/>
                  </a:lnTo>
                  <a:lnTo>
                    <a:pt x="216694" y="0"/>
                  </a:lnTo>
                  <a:lnTo>
                    <a:pt x="169069" y="16669"/>
                  </a:lnTo>
                  <a:lnTo>
                    <a:pt x="135732" y="40482"/>
                  </a:lnTo>
                  <a:lnTo>
                    <a:pt x="66675" y="102394"/>
                  </a:lnTo>
                  <a:lnTo>
                    <a:pt x="76200" y="176213"/>
                  </a:lnTo>
                  <a:lnTo>
                    <a:pt x="0" y="221457"/>
                  </a:lnTo>
                  <a:lnTo>
                    <a:pt x="104775" y="302419"/>
                  </a:ln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10542860" y="3541320"/>
              <a:ext cx="874693" cy="521699"/>
            </a:xfrm>
            <a:custGeom>
              <a:avLst/>
              <a:gdLst>
                <a:gd name="connsiteX0" fmla="*/ 723900 w 1119188"/>
                <a:gd name="connsiteY0" fmla="*/ 554831 h 735806"/>
                <a:gd name="connsiteX1" fmla="*/ 716757 w 1119188"/>
                <a:gd name="connsiteY1" fmla="*/ 497681 h 735806"/>
                <a:gd name="connsiteX2" fmla="*/ 702469 w 1119188"/>
                <a:gd name="connsiteY2" fmla="*/ 473869 h 735806"/>
                <a:gd name="connsiteX3" fmla="*/ 716757 w 1119188"/>
                <a:gd name="connsiteY3" fmla="*/ 459581 h 735806"/>
                <a:gd name="connsiteX4" fmla="*/ 766763 w 1119188"/>
                <a:gd name="connsiteY4" fmla="*/ 461963 h 735806"/>
                <a:gd name="connsiteX5" fmla="*/ 764382 w 1119188"/>
                <a:gd name="connsiteY5" fmla="*/ 426244 h 735806"/>
                <a:gd name="connsiteX6" fmla="*/ 773907 w 1119188"/>
                <a:gd name="connsiteY6" fmla="*/ 407194 h 735806"/>
                <a:gd name="connsiteX7" fmla="*/ 819150 w 1119188"/>
                <a:gd name="connsiteY7" fmla="*/ 376238 h 735806"/>
                <a:gd name="connsiteX8" fmla="*/ 816769 w 1119188"/>
                <a:gd name="connsiteY8" fmla="*/ 283369 h 735806"/>
                <a:gd name="connsiteX9" fmla="*/ 840582 w 1119188"/>
                <a:gd name="connsiteY9" fmla="*/ 273844 h 735806"/>
                <a:gd name="connsiteX10" fmla="*/ 881063 w 1119188"/>
                <a:gd name="connsiteY10" fmla="*/ 321469 h 735806"/>
                <a:gd name="connsiteX11" fmla="*/ 909638 w 1119188"/>
                <a:gd name="connsiteY11" fmla="*/ 307181 h 735806"/>
                <a:gd name="connsiteX12" fmla="*/ 919163 w 1119188"/>
                <a:gd name="connsiteY12" fmla="*/ 264319 h 735806"/>
                <a:gd name="connsiteX13" fmla="*/ 952500 w 1119188"/>
                <a:gd name="connsiteY13" fmla="*/ 259556 h 735806"/>
                <a:gd name="connsiteX14" fmla="*/ 1004888 w 1119188"/>
                <a:gd name="connsiteY14" fmla="*/ 204788 h 735806"/>
                <a:gd name="connsiteX15" fmla="*/ 1035844 w 1119188"/>
                <a:gd name="connsiteY15" fmla="*/ 180975 h 735806"/>
                <a:gd name="connsiteX16" fmla="*/ 1104900 w 1119188"/>
                <a:gd name="connsiteY16" fmla="*/ 157163 h 735806"/>
                <a:gd name="connsiteX17" fmla="*/ 1116807 w 1119188"/>
                <a:gd name="connsiteY17" fmla="*/ 83344 h 735806"/>
                <a:gd name="connsiteX18" fmla="*/ 1116807 w 1119188"/>
                <a:gd name="connsiteY18" fmla="*/ 57150 h 735806"/>
                <a:gd name="connsiteX19" fmla="*/ 1119188 w 1119188"/>
                <a:gd name="connsiteY19" fmla="*/ 35719 h 735806"/>
                <a:gd name="connsiteX20" fmla="*/ 1104900 w 1119188"/>
                <a:gd name="connsiteY20" fmla="*/ 0 h 735806"/>
                <a:gd name="connsiteX21" fmla="*/ 1069182 w 1119188"/>
                <a:gd name="connsiteY21" fmla="*/ 7144 h 735806"/>
                <a:gd name="connsiteX22" fmla="*/ 992982 w 1119188"/>
                <a:gd name="connsiteY22" fmla="*/ 9525 h 735806"/>
                <a:gd name="connsiteX23" fmla="*/ 954882 w 1119188"/>
                <a:gd name="connsiteY23" fmla="*/ 38100 h 735806"/>
                <a:gd name="connsiteX24" fmla="*/ 931069 w 1119188"/>
                <a:gd name="connsiteY24" fmla="*/ 42863 h 735806"/>
                <a:gd name="connsiteX25" fmla="*/ 904875 w 1119188"/>
                <a:gd name="connsiteY25" fmla="*/ 42863 h 735806"/>
                <a:gd name="connsiteX26" fmla="*/ 831057 w 1119188"/>
                <a:gd name="connsiteY26" fmla="*/ 85725 h 735806"/>
                <a:gd name="connsiteX27" fmla="*/ 776288 w 1119188"/>
                <a:gd name="connsiteY27" fmla="*/ 104775 h 735806"/>
                <a:gd name="connsiteX28" fmla="*/ 707232 w 1119188"/>
                <a:gd name="connsiteY28" fmla="*/ 180975 h 735806"/>
                <a:gd name="connsiteX29" fmla="*/ 692944 w 1119188"/>
                <a:gd name="connsiteY29" fmla="*/ 195263 h 735806"/>
                <a:gd name="connsiteX30" fmla="*/ 626269 w 1119188"/>
                <a:gd name="connsiteY30" fmla="*/ 192881 h 735806"/>
                <a:gd name="connsiteX31" fmla="*/ 619125 w 1119188"/>
                <a:gd name="connsiteY31" fmla="*/ 207169 h 735806"/>
                <a:gd name="connsiteX32" fmla="*/ 519113 w 1119188"/>
                <a:gd name="connsiteY32" fmla="*/ 211931 h 735806"/>
                <a:gd name="connsiteX33" fmla="*/ 492919 w 1119188"/>
                <a:gd name="connsiteY33" fmla="*/ 230981 h 735806"/>
                <a:gd name="connsiteX34" fmla="*/ 459582 w 1119188"/>
                <a:gd name="connsiteY34" fmla="*/ 245269 h 735806"/>
                <a:gd name="connsiteX35" fmla="*/ 433388 w 1119188"/>
                <a:gd name="connsiteY35" fmla="*/ 271463 h 735806"/>
                <a:gd name="connsiteX36" fmla="*/ 416719 w 1119188"/>
                <a:gd name="connsiteY36" fmla="*/ 278606 h 735806"/>
                <a:gd name="connsiteX37" fmla="*/ 378619 w 1119188"/>
                <a:gd name="connsiteY37" fmla="*/ 278606 h 735806"/>
                <a:gd name="connsiteX38" fmla="*/ 335757 w 1119188"/>
                <a:gd name="connsiteY38" fmla="*/ 250031 h 735806"/>
                <a:gd name="connsiteX39" fmla="*/ 250032 w 1119188"/>
                <a:gd name="connsiteY39" fmla="*/ 250031 h 735806"/>
                <a:gd name="connsiteX40" fmla="*/ 211932 w 1119188"/>
                <a:gd name="connsiteY40" fmla="*/ 240506 h 735806"/>
                <a:gd name="connsiteX41" fmla="*/ 188119 w 1119188"/>
                <a:gd name="connsiteY41" fmla="*/ 221456 h 735806"/>
                <a:gd name="connsiteX42" fmla="*/ 171450 w 1119188"/>
                <a:gd name="connsiteY42" fmla="*/ 207169 h 735806"/>
                <a:gd name="connsiteX43" fmla="*/ 150019 w 1119188"/>
                <a:gd name="connsiteY43" fmla="*/ 202406 h 735806"/>
                <a:gd name="connsiteX44" fmla="*/ 126207 w 1119188"/>
                <a:gd name="connsiteY44" fmla="*/ 209550 h 735806"/>
                <a:gd name="connsiteX45" fmla="*/ 85725 w 1119188"/>
                <a:gd name="connsiteY45" fmla="*/ 226219 h 735806"/>
                <a:gd name="connsiteX46" fmla="*/ 54769 w 1119188"/>
                <a:gd name="connsiteY46" fmla="*/ 245269 h 735806"/>
                <a:gd name="connsiteX47" fmla="*/ 16669 w 1119188"/>
                <a:gd name="connsiteY47" fmla="*/ 254794 h 735806"/>
                <a:gd name="connsiteX48" fmla="*/ 0 w 1119188"/>
                <a:gd name="connsiteY48" fmla="*/ 261938 h 735806"/>
                <a:gd name="connsiteX49" fmla="*/ 28575 w 1119188"/>
                <a:gd name="connsiteY49" fmla="*/ 278606 h 735806"/>
                <a:gd name="connsiteX50" fmla="*/ 59532 w 1119188"/>
                <a:gd name="connsiteY50" fmla="*/ 278606 h 735806"/>
                <a:gd name="connsiteX51" fmla="*/ 80963 w 1119188"/>
                <a:gd name="connsiteY51" fmla="*/ 278606 h 735806"/>
                <a:gd name="connsiteX52" fmla="*/ 88107 w 1119188"/>
                <a:gd name="connsiteY52" fmla="*/ 276225 h 735806"/>
                <a:gd name="connsiteX53" fmla="*/ 100013 w 1119188"/>
                <a:gd name="connsiteY53" fmla="*/ 261938 h 735806"/>
                <a:gd name="connsiteX54" fmla="*/ 119063 w 1119188"/>
                <a:gd name="connsiteY54" fmla="*/ 259556 h 735806"/>
                <a:gd name="connsiteX55" fmla="*/ 142875 w 1119188"/>
                <a:gd name="connsiteY55" fmla="*/ 257175 h 735806"/>
                <a:gd name="connsiteX56" fmla="*/ 154782 w 1119188"/>
                <a:gd name="connsiteY56" fmla="*/ 271463 h 735806"/>
                <a:gd name="connsiteX57" fmla="*/ 145257 w 1119188"/>
                <a:gd name="connsiteY57" fmla="*/ 292894 h 735806"/>
                <a:gd name="connsiteX58" fmla="*/ 114300 w 1119188"/>
                <a:gd name="connsiteY58" fmla="*/ 304800 h 735806"/>
                <a:gd name="connsiteX59" fmla="*/ 78582 w 1119188"/>
                <a:gd name="connsiteY59" fmla="*/ 397669 h 735806"/>
                <a:gd name="connsiteX60" fmla="*/ 97632 w 1119188"/>
                <a:gd name="connsiteY60" fmla="*/ 421481 h 735806"/>
                <a:gd name="connsiteX61" fmla="*/ 102394 w 1119188"/>
                <a:gd name="connsiteY61" fmla="*/ 464344 h 735806"/>
                <a:gd name="connsiteX62" fmla="*/ 107157 w 1119188"/>
                <a:gd name="connsiteY62" fmla="*/ 481013 h 735806"/>
                <a:gd name="connsiteX63" fmla="*/ 142875 w 1119188"/>
                <a:gd name="connsiteY63" fmla="*/ 471488 h 735806"/>
                <a:gd name="connsiteX64" fmla="*/ 178594 w 1119188"/>
                <a:gd name="connsiteY64" fmla="*/ 459581 h 735806"/>
                <a:gd name="connsiteX65" fmla="*/ 228600 w 1119188"/>
                <a:gd name="connsiteY65" fmla="*/ 471488 h 735806"/>
                <a:gd name="connsiteX66" fmla="*/ 266700 w 1119188"/>
                <a:gd name="connsiteY66" fmla="*/ 481013 h 735806"/>
                <a:gd name="connsiteX67" fmla="*/ 319088 w 1119188"/>
                <a:gd name="connsiteY67" fmla="*/ 478631 h 735806"/>
                <a:gd name="connsiteX68" fmla="*/ 359569 w 1119188"/>
                <a:gd name="connsiteY68" fmla="*/ 461963 h 735806"/>
                <a:gd name="connsiteX69" fmla="*/ 395288 w 1119188"/>
                <a:gd name="connsiteY69" fmla="*/ 442913 h 735806"/>
                <a:gd name="connsiteX70" fmla="*/ 433388 w 1119188"/>
                <a:gd name="connsiteY70" fmla="*/ 450056 h 735806"/>
                <a:gd name="connsiteX71" fmla="*/ 473869 w 1119188"/>
                <a:gd name="connsiteY71" fmla="*/ 469106 h 735806"/>
                <a:gd name="connsiteX72" fmla="*/ 519113 w 1119188"/>
                <a:gd name="connsiteY72" fmla="*/ 495300 h 735806"/>
                <a:gd name="connsiteX73" fmla="*/ 550069 w 1119188"/>
                <a:gd name="connsiteY73" fmla="*/ 521494 h 735806"/>
                <a:gd name="connsiteX74" fmla="*/ 554832 w 1119188"/>
                <a:gd name="connsiteY74" fmla="*/ 559594 h 735806"/>
                <a:gd name="connsiteX75" fmla="*/ 550069 w 1119188"/>
                <a:gd name="connsiteY75" fmla="*/ 614363 h 735806"/>
                <a:gd name="connsiteX76" fmla="*/ 545307 w 1119188"/>
                <a:gd name="connsiteY76" fmla="*/ 645319 h 735806"/>
                <a:gd name="connsiteX77" fmla="*/ 519113 w 1119188"/>
                <a:gd name="connsiteY77" fmla="*/ 657225 h 735806"/>
                <a:gd name="connsiteX78" fmla="*/ 502444 w 1119188"/>
                <a:gd name="connsiteY78" fmla="*/ 673894 h 735806"/>
                <a:gd name="connsiteX79" fmla="*/ 504825 w 1119188"/>
                <a:gd name="connsiteY79" fmla="*/ 707231 h 735806"/>
                <a:gd name="connsiteX80" fmla="*/ 523875 w 1119188"/>
                <a:gd name="connsiteY80" fmla="*/ 731044 h 735806"/>
                <a:gd name="connsiteX81" fmla="*/ 604838 w 1119188"/>
                <a:gd name="connsiteY81" fmla="*/ 735806 h 735806"/>
                <a:gd name="connsiteX82" fmla="*/ 671513 w 1119188"/>
                <a:gd name="connsiteY82" fmla="*/ 685800 h 735806"/>
                <a:gd name="connsiteX83" fmla="*/ 671513 w 1119188"/>
                <a:gd name="connsiteY83" fmla="*/ 604838 h 735806"/>
                <a:gd name="connsiteX84" fmla="*/ 723900 w 1119188"/>
                <a:gd name="connsiteY84" fmla="*/ 554831 h 735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1119188" h="735806">
                  <a:moveTo>
                    <a:pt x="723900" y="554831"/>
                  </a:moveTo>
                  <a:lnTo>
                    <a:pt x="716757" y="497681"/>
                  </a:lnTo>
                  <a:lnTo>
                    <a:pt x="702469" y="473869"/>
                  </a:lnTo>
                  <a:lnTo>
                    <a:pt x="716757" y="459581"/>
                  </a:lnTo>
                  <a:lnTo>
                    <a:pt x="766763" y="461963"/>
                  </a:lnTo>
                  <a:lnTo>
                    <a:pt x="764382" y="426244"/>
                  </a:lnTo>
                  <a:lnTo>
                    <a:pt x="773907" y="407194"/>
                  </a:lnTo>
                  <a:lnTo>
                    <a:pt x="819150" y="376238"/>
                  </a:lnTo>
                  <a:cubicBezTo>
                    <a:pt x="818356" y="345282"/>
                    <a:pt x="817563" y="314325"/>
                    <a:pt x="816769" y="283369"/>
                  </a:cubicBezTo>
                  <a:lnTo>
                    <a:pt x="840582" y="273844"/>
                  </a:lnTo>
                  <a:lnTo>
                    <a:pt x="881063" y="321469"/>
                  </a:lnTo>
                  <a:lnTo>
                    <a:pt x="909638" y="307181"/>
                  </a:lnTo>
                  <a:lnTo>
                    <a:pt x="919163" y="264319"/>
                  </a:lnTo>
                  <a:lnTo>
                    <a:pt x="952500" y="259556"/>
                  </a:lnTo>
                  <a:lnTo>
                    <a:pt x="1004888" y="204788"/>
                  </a:lnTo>
                  <a:lnTo>
                    <a:pt x="1035844" y="180975"/>
                  </a:lnTo>
                  <a:lnTo>
                    <a:pt x="1104900" y="157163"/>
                  </a:lnTo>
                  <a:lnTo>
                    <a:pt x="1116807" y="83344"/>
                  </a:lnTo>
                  <a:lnTo>
                    <a:pt x="1116807" y="57150"/>
                  </a:lnTo>
                  <a:lnTo>
                    <a:pt x="1119188" y="35719"/>
                  </a:lnTo>
                  <a:lnTo>
                    <a:pt x="1104900" y="0"/>
                  </a:lnTo>
                  <a:lnTo>
                    <a:pt x="1069182" y="7144"/>
                  </a:lnTo>
                  <a:lnTo>
                    <a:pt x="992982" y="9525"/>
                  </a:lnTo>
                  <a:lnTo>
                    <a:pt x="954882" y="38100"/>
                  </a:lnTo>
                  <a:lnTo>
                    <a:pt x="931069" y="42863"/>
                  </a:lnTo>
                  <a:lnTo>
                    <a:pt x="904875" y="42863"/>
                  </a:lnTo>
                  <a:lnTo>
                    <a:pt x="831057" y="85725"/>
                  </a:lnTo>
                  <a:lnTo>
                    <a:pt x="776288" y="104775"/>
                  </a:lnTo>
                  <a:lnTo>
                    <a:pt x="707232" y="180975"/>
                  </a:lnTo>
                  <a:lnTo>
                    <a:pt x="692944" y="195263"/>
                  </a:lnTo>
                  <a:lnTo>
                    <a:pt x="626269" y="192881"/>
                  </a:lnTo>
                  <a:lnTo>
                    <a:pt x="619125" y="207169"/>
                  </a:lnTo>
                  <a:lnTo>
                    <a:pt x="519113" y="211931"/>
                  </a:lnTo>
                  <a:lnTo>
                    <a:pt x="492919" y="230981"/>
                  </a:lnTo>
                  <a:lnTo>
                    <a:pt x="459582" y="245269"/>
                  </a:lnTo>
                  <a:lnTo>
                    <a:pt x="433388" y="271463"/>
                  </a:lnTo>
                  <a:lnTo>
                    <a:pt x="416719" y="278606"/>
                  </a:lnTo>
                  <a:lnTo>
                    <a:pt x="378619" y="278606"/>
                  </a:lnTo>
                  <a:lnTo>
                    <a:pt x="335757" y="250031"/>
                  </a:lnTo>
                  <a:lnTo>
                    <a:pt x="250032" y="250031"/>
                  </a:lnTo>
                  <a:lnTo>
                    <a:pt x="211932" y="240506"/>
                  </a:lnTo>
                  <a:lnTo>
                    <a:pt x="188119" y="221456"/>
                  </a:lnTo>
                  <a:lnTo>
                    <a:pt x="171450" y="207169"/>
                  </a:lnTo>
                  <a:lnTo>
                    <a:pt x="150019" y="202406"/>
                  </a:lnTo>
                  <a:lnTo>
                    <a:pt x="126207" y="209550"/>
                  </a:lnTo>
                  <a:lnTo>
                    <a:pt x="85725" y="226219"/>
                  </a:lnTo>
                  <a:lnTo>
                    <a:pt x="54769" y="245269"/>
                  </a:lnTo>
                  <a:lnTo>
                    <a:pt x="16669" y="254794"/>
                  </a:lnTo>
                  <a:lnTo>
                    <a:pt x="0" y="261938"/>
                  </a:lnTo>
                  <a:lnTo>
                    <a:pt x="28575" y="278606"/>
                  </a:lnTo>
                  <a:lnTo>
                    <a:pt x="59532" y="278606"/>
                  </a:lnTo>
                  <a:lnTo>
                    <a:pt x="80963" y="278606"/>
                  </a:lnTo>
                  <a:lnTo>
                    <a:pt x="88107" y="276225"/>
                  </a:lnTo>
                  <a:lnTo>
                    <a:pt x="100013" y="261938"/>
                  </a:lnTo>
                  <a:lnTo>
                    <a:pt x="119063" y="259556"/>
                  </a:lnTo>
                  <a:lnTo>
                    <a:pt x="142875" y="257175"/>
                  </a:lnTo>
                  <a:lnTo>
                    <a:pt x="154782" y="271463"/>
                  </a:lnTo>
                  <a:lnTo>
                    <a:pt x="145257" y="292894"/>
                  </a:lnTo>
                  <a:lnTo>
                    <a:pt x="114300" y="304800"/>
                  </a:lnTo>
                  <a:lnTo>
                    <a:pt x="78582" y="397669"/>
                  </a:lnTo>
                  <a:lnTo>
                    <a:pt x="97632" y="421481"/>
                  </a:lnTo>
                  <a:lnTo>
                    <a:pt x="102394" y="464344"/>
                  </a:lnTo>
                  <a:lnTo>
                    <a:pt x="107157" y="481013"/>
                  </a:lnTo>
                  <a:lnTo>
                    <a:pt x="142875" y="471488"/>
                  </a:lnTo>
                  <a:lnTo>
                    <a:pt x="178594" y="459581"/>
                  </a:lnTo>
                  <a:lnTo>
                    <a:pt x="228600" y="471488"/>
                  </a:lnTo>
                  <a:lnTo>
                    <a:pt x="266700" y="481013"/>
                  </a:lnTo>
                  <a:lnTo>
                    <a:pt x="319088" y="478631"/>
                  </a:lnTo>
                  <a:lnTo>
                    <a:pt x="359569" y="461963"/>
                  </a:lnTo>
                  <a:lnTo>
                    <a:pt x="395288" y="442913"/>
                  </a:lnTo>
                  <a:lnTo>
                    <a:pt x="433388" y="450056"/>
                  </a:lnTo>
                  <a:lnTo>
                    <a:pt x="473869" y="469106"/>
                  </a:lnTo>
                  <a:lnTo>
                    <a:pt x="519113" y="495300"/>
                  </a:lnTo>
                  <a:lnTo>
                    <a:pt x="550069" y="521494"/>
                  </a:lnTo>
                  <a:lnTo>
                    <a:pt x="554832" y="559594"/>
                  </a:lnTo>
                  <a:lnTo>
                    <a:pt x="550069" y="614363"/>
                  </a:lnTo>
                  <a:lnTo>
                    <a:pt x="545307" y="645319"/>
                  </a:lnTo>
                  <a:lnTo>
                    <a:pt x="519113" y="657225"/>
                  </a:lnTo>
                  <a:lnTo>
                    <a:pt x="502444" y="673894"/>
                  </a:lnTo>
                  <a:lnTo>
                    <a:pt x="504825" y="707231"/>
                  </a:lnTo>
                  <a:lnTo>
                    <a:pt x="523875" y="731044"/>
                  </a:lnTo>
                  <a:lnTo>
                    <a:pt x="604838" y="735806"/>
                  </a:lnTo>
                  <a:lnTo>
                    <a:pt x="671513" y="685800"/>
                  </a:lnTo>
                  <a:lnTo>
                    <a:pt x="671513" y="604838"/>
                  </a:lnTo>
                  <a:lnTo>
                    <a:pt x="723900" y="554831"/>
                  </a:ln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  <p:sp>
          <p:nvSpPr>
            <p:cNvPr id="221184" name="Freeform 221183"/>
            <p:cNvSpPr/>
            <p:nvPr/>
          </p:nvSpPr>
          <p:spPr>
            <a:xfrm>
              <a:off x="10618542" y="3855015"/>
              <a:ext cx="359803" cy="150663"/>
            </a:xfrm>
            <a:custGeom>
              <a:avLst/>
              <a:gdLst>
                <a:gd name="connsiteX0" fmla="*/ 0 w 459581"/>
                <a:gd name="connsiteY0" fmla="*/ 42862 h 211931"/>
                <a:gd name="connsiteX1" fmla="*/ 7143 w 459581"/>
                <a:gd name="connsiteY1" fmla="*/ 104775 h 211931"/>
                <a:gd name="connsiteX2" fmla="*/ 30956 w 459581"/>
                <a:gd name="connsiteY2" fmla="*/ 119062 h 211931"/>
                <a:gd name="connsiteX3" fmla="*/ 33337 w 459581"/>
                <a:gd name="connsiteY3" fmla="*/ 171450 h 211931"/>
                <a:gd name="connsiteX4" fmla="*/ 38100 w 459581"/>
                <a:gd name="connsiteY4" fmla="*/ 188118 h 211931"/>
                <a:gd name="connsiteX5" fmla="*/ 88106 w 459581"/>
                <a:gd name="connsiteY5" fmla="*/ 204787 h 211931"/>
                <a:gd name="connsiteX6" fmla="*/ 88106 w 459581"/>
                <a:gd name="connsiteY6" fmla="*/ 204787 h 211931"/>
                <a:gd name="connsiteX7" fmla="*/ 147637 w 459581"/>
                <a:gd name="connsiteY7" fmla="*/ 211931 h 211931"/>
                <a:gd name="connsiteX8" fmla="*/ 180975 w 459581"/>
                <a:gd name="connsiteY8" fmla="*/ 197643 h 211931"/>
                <a:gd name="connsiteX9" fmla="*/ 214312 w 459581"/>
                <a:gd name="connsiteY9" fmla="*/ 192881 h 211931"/>
                <a:gd name="connsiteX10" fmla="*/ 242887 w 459581"/>
                <a:gd name="connsiteY10" fmla="*/ 204787 h 211931"/>
                <a:gd name="connsiteX11" fmla="*/ 261937 w 459581"/>
                <a:gd name="connsiteY11" fmla="*/ 204787 h 211931"/>
                <a:gd name="connsiteX12" fmla="*/ 321468 w 459581"/>
                <a:gd name="connsiteY12" fmla="*/ 178593 h 211931"/>
                <a:gd name="connsiteX13" fmla="*/ 350043 w 459581"/>
                <a:gd name="connsiteY13" fmla="*/ 180975 h 211931"/>
                <a:gd name="connsiteX14" fmla="*/ 402431 w 459581"/>
                <a:gd name="connsiteY14" fmla="*/ 161925 h 211931"/>
                <a:gd name="connsiteX15" fmla="*/ 457200 w 459581"/>
                <a:gd name="connsiteY15" fmla="*/ 173831 h 211931"/>
                <a:gd name="connsiteX16" fmla="*/ 459581 w 459581"/>
                <a:gd name="connsiteY16" fmla="*/ 128587 h 211931"/>
                <a:gd name="connsiteX17" fmla="*/ 450056 w 459581"/>
                <a:gd name="connsiteY17" fmla="*/ 83343 h 211931"/>
                <a:gd name="connsiteX18" fmla="*/ 423862 w 459581"/>
                <a:gd name="connsiteY18" fmla="*/ 52387 h 211931"/>
                <a:gd name="connsiteX19" fmla="*/ 357187 w 459581"/>
                <a:gd name="connsiteY19" fmla="*/ 19050 h 211931"/>
                <a:gd name="connsiteX20" fmla="*/ 319087 w 459581"/>
                <a:gd name="connsiteY20" fmla="*/ 0 h 211931"/>
                <a:gd name="connsiteX21" fmla="*/ 295275 w 459581"/>
                <a:gd name="connsiteY21" fmla="*/ 0 h 211931"/>
                <a:gd name="connsiteX22" fmla="*/ 240506 w 459581"/>
                <a:gd name="connsiteY22" fmla="*/ 33337 h 211931"/>
                <a:gd name="connsiteX23" fmla="*/ 176212 w 459581"/>
                <a:gd name="connsiteY23" fmla="*/ 45243 h 211931"/>
                <a:gd name="connsiteX24" fmla="*/ 95250 w 459581"/>
                <a:gd name="connsiteY24" fmla="*/ 19050 h 211931"/>
                <a:gd name="connsiteX25" fmla="*/ 78581 w 459581"/>
                <a:gd name="connsiteY25" fmla="*/ 16668 h 211931"/>
                <a:gd name="connsiteX26" fmla="*/ 0 w 459581"/>
                <a:gd name="connsiteY26" fmla="*/ 42862 h 21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59581" h="211931">
                  <a:moveTo>
                    <a:pt x="0" y="42862"/>
                  </a:moveTo>
                  <a:lnTo>
                    <a:pt x="7143" y="104775"/>
                  </a:lnTo>
                  <a:lnTo>
                    <a:pt x="30956" y="119062"/>
                  </a:lnTo>
                  <a:lnTo>
                    <a:pt x="33337" y="171450"/>
                  </a:lnTo>
                  <a:lnTo>
                    <a:pt x="38100" y="188118"/>
                  </a:lnTo>
                  <a:lnTo>
                    <a:pt x="88106" y="204787"/>
                  </a:lnTo>
                  <a:lnTo>
                    <a:pt x="88106" y="204787"/>
                  </a:lnTo>
                  <a:lnTo>
                    <a:pt x="147637" y="211931"/>
                  </a:lnTo>
                  <a:lnTo>
                    <a:pt x="180975" y="197643"/>
                  </a:lnTo>
                  <a:lnTo>
                    <a:pt x="214312" y="192881"/>
                  </a:lnTo>
                  <a:lnTo>
                    <a:pt x="242887" y="204787"/>
                  </a:lnTo>
                  <a:lnTo>
                    <a:pt x="261937" y="204787"/>
                  </a:lnTo>
                  <a:lnTo>
                    <a:pt x="321468" y="178593"/>
                  </a:lnTo>
                  <a:lnTo>
                    <a:pt x="350043" y="180975"/>
                  </a:lnTo>
                  <a:lnTo>
                    <a:pt x="402431" y="161925"/>
                  </a:lnTo>
                  <a:lnTo>
                    <a:pt x="457200" y="173831"/>
                  </a:lnTo>
                  <a:lnTo>
                    <a:pt x="459581" y="128587"/>
                  </a:lnTo>
                  <a:lnTo>
                    <a:pt x="450056" y="83343"/>
                  </a:lnTo>
                  <a:lnTo>
                    <a:pt x="423862" y="52387"/>
                  </a:lnTo>
                  <a:lnTo>
                    <a:pt x="357187" y="19050"/>
                  </a:lnTo>
                  <a:lnTo>
                    <a:pt x="319087" y="0"/>
                  </a:lnTo>
                  <a:lnTo>
                    <a:pt x="295275" y="0"/>
                  </a:lnTo>
                  <a:lnTo>
                    <a:pt x="240506" y="33337"/>
                  </a:lnTo>
                  <a:lnTo>
                    <a:pt x="176212" y="45243"/>
                  </a:lnTo>
                  <a:lnTo>
                    <a:pt x="95250" y="19050"/>
                  </a:lnTo>
                  <a:lnTo>
                    <a:pt x="78581" y="16668"/>
                  </a:lnTo>
                  <a:lnTo>
                    <a:pt x="0" y="42862"/>
                  </a:ln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  <p:sp>
          <p:nvSpPr>
            <p:cNvPr id="221187" name="Freeform 221186"/>
            <p:cNvSpPr/>
            <p:nvPr/>
          </p:nvSpPr>
          <p:spPr>
            <a:xfrm>
              <a:off x="10804647" y="3341186"/>
              <a:ext cx="828787" cy="399145"/>
            </a:xfrm>
            <a:custGeom>
              <a:avLst/>
              <a:gdLst>
                <a:gd name="connsiteX0" fmla="*/ 697706 w 1059656"/>
                <a:gd name="connsiteY0" fmla="*/ 531019 h 531019"/>
                <a:gd name="connsiteX1" fmla="*/ 778668 w 1059656"/>
                <a:gd name="connsiteY1" fmla="*/ 459581 h 531019"/>
                <a:gd name="connsiteX2" fmla="*/ 816768 w 1059656"/>
                <a:gd name="connsiteY2" fmla="*/ 440531 h 531019"/>
                <a:gd name="connsiteX3" fmla="*/ 852487 w 1059656"/>
                <a:gd name="connsiteY3" fmla="*/ 438150 h 531019"/>
                <a:gd name="connsiteX4" fmla="*/ 916781 w 1059656"/>
                <a:gd name="connsiteY4" fmla="*/ 423862 h 531019"/>
                <a:gd name="connsiteX5" fmla="*/ 950118 w 1059656"/>
                <a:gd name="connsiteY5" fmla="*/ 426244 h 531019"/>
                <a:gd name="connsiteX6" fmla="*/ 988218 w 1059656"/>
                <a:gd name="connsiteY6" fmla="*/ 442912 h 531019"/>
                <a:gd name="connsiteX7" fmla="*/ 1019175 w 1059656"/>
                <a:gd name="connsiteY7" fmla="*/ 411956 h 531019"/>
                <a:gd name="connsiteX8" fmla="*/ 992981 w 1059656"/>
                <a:gd name="connsiteY8" fmla="*/ 381000 h 531019"/>
                <a:gd name="connsiteX9" fmla="*/ 988218 w 1059656"/>
                <a:gd name="connsiteY9" fmla="*/ 350044 h 531019"/>
                <a:gd name="connsiteX10" fmla="*/ 995362 w 1059656"/>
                <a:gd name="connsiteY10" fmla="*/ 311944 h 531019"/>
                <a:gd name="connsiteX11" fmla="*/ 1023937 w 1059656"/>
                <a:gd name="connsiteY11" fmla="*/ 271462 h 531019"/>
                <a:gd name="connsiteX12" fmla="*/ 1052512 w 1059656"/>
                <a:gd name="connsiteY12" fmla="*/ 261937 h 531019"/>
                <a:gd name="connsiteX13" fmla="*/ 1059656 w 1059656"/>
                <a:gd name="connsiteY13" fmla="*/ 233362 h 531019"/>
                <a:gd name="connsiteX14" fmla="*/ 1047750 w 1059656"/>
                <a:gd name="connsiteY14" fmla="*/ 204787 h 531019"/>
                <a:gd name="connsiteX15" fmla="*/ 1019175 w 1059656"/>
                <a:gd name="connsiteY15" fmla="*/ 195262 h 531019"/>
                <a:gd name="connsiteX16" fmla="*/ 992981 w 1059656"/>
                <a:gd name="connsiteY16" fmla="*/ 202406 h 531019"/>
                <a:gd name="connsiteX17" fmla="*/ 935831 w 1059656"/>
                <a:gd name="connsiteY17" fmla="*/ 221456 h 531019"/>
                <a:gd name="connsiteX18" fmla="*/ 900112 w 1059656"/>
                <a:gd name="connsiteY18" fmla="*/ 226219 h 531019"/>
                <a:gd name="connsiteX19" fmla="*/ 878681 w 1059656"/>
                <a:gd name="connsiteY19" fmla="*/ 209550 h 531019"/>
                <a:gd name="connsiteX20" fmla="*/ 873918 w 1059656"/>
                <a:gd name="connsiteY20" fmla="*/ 195262 h 531019"/>
                <a:gd name="connsiteX21" fmla="*/ 881062 w 1059656"/>
                <a:gd name="connsiteY21" fmla="*/ 152400 h 531019"/>
                <a:gd name="connsiteX22" fmla="*/ 888206 w 1059656"/>
                <a:gd name="connsiteY22" fmla="*/ 116681 h 531019"/>
                <a:gd name="connsiteX23" fmla="*/ 871537 w 1059656"/>
                <a:gd name="connsiteY23" fmla="*/ 78581 h 531019"/>
                <a:gd name="connsiteX24" fmla="*/ 840581 w 1059656"/>
                <a:gd name="connsiteY24" fmla="*/ 61912 h 531019"/>
                <a:gd name="connsiteX25" fmla="*/ 862012 w 1059656"/>
                <a:gd name="connsiteY25" fmla="*/ 14287 h 531019"/>
                <a:gd name="connsiteX26" fmla="*/ 809625 w 1059656"/>
                <a:gd name="connsiteY26" fmla="*/ 0 h 531019"/>
                <a:gd name="connsiteX27" fmla="*/ 797718 w 1059656"/>
                <a:gd name="connsiteY27" fmla="*/ 16669 h 531019"/>
                <a:gd name="connsiteX28" fmla="*/ 757237 w 1059656"/>
                <a:gd name="connsiteY28" fmla="*/ 11906 h 531019"/>
                <a:gd name="connsiteX29" fmla="*/ 735806 w 1059656"/>
                <a:gd name="connsiteY29" fmla="*/ 16669 h 531019"/>
                <a:gd name="connsiteX30" fmla="*/ 719137 w 1059656"/>
                <a:gd name="connsiteY30" fmla="*/ 45244 h 531019"/>
                <a:gd name="connsiteX31" fmla="*/ 723900 w 1059656"/>
                <a:gd name="connsiteY31" fmla="*/ 64294 h 531019"/>
                <a:gd name="connsiteX32" fmla="*/ 707231 w 1059656"/>
                <a:gd name="connsiteY32" fmla="*/ 78581 h 531019"/>
                <a:gd name="connsiteX33" fmla="*/ 631031 w 1059656"/>
                <a:gd name="connsiteY33" fmla="*/ 80962 h 531019"/>
                <a:gd name="connsiteX34" fmla="*/ 597693 w 1059656"/>
                <a:gd name="connsiteY34" fmla="*/ 66675 h 531019"/>
                <a:gd name="connsiteX35" fmla="*/ 569118 w 1059656"/>
                <a:gd name="connsiteY35" fmla="*/ 38100 h 531019"/>
                <a:gd name="connsiteX36" fmla="*/ 531018 w 1059656"/>
                <a:gd name="connsiteY36" fmla="*/ 33337 h 531019"/>
                <a:gd name="connsiteX37" fmla="*/ 497681 w 1059656"/>
                <a:gd name="connsiteY37" fmla="*/ 57150 h 531019"/>
                <a:gd name="connsiteX38" fmla="*/ 481012 w 1059656"/>
                <a:gd name="connsiteY38" fmla="*/ 76200 h 531019"/>
                <a:gd name="connsiteX39" fmla="*/ 466725 w 1059656"/>
                <a:gd name="connsiteY39" fmla="*/ 92869 h 531019"/>
                <a:gd name="connsiteX40" fmla="*/ 450056 w 1059656"/>
                <a:gd name="connsiteY40" fmla="*/ 111919 h 531019"/>
                <a:gd name="connsiteX41" fmla="*/ 454818 w 1059656"/>
                <a:gd name="connsiteY41" fmla="*/ 138112 h 531019"/>
                <a:gd name="connsiteX42" fmla="*/ 423862 w 1059656"/>
                <a:gd name="connsiteY42" fmla="*/ 161925 h 531019"/>
                <a:gd name="connsiteX43" fmla="*/ 371475 w 1059656"/>
                <a:gd name="connsiteY43" fmla="*/ 171450 h 531019"/>
                <a:gd name="connsiteX44" fmla="*/ 330993 w 1059656"/>
                <a:gd name="connsiteY44" fmla="*/ 190500 h 531019"/>
                <a:gd name="connsiteX45" fmla="*/ 321468 w 1059656"/>
                <a:gd name="connsiteY45" fmla="*/ 228600 h 531019"/>
                <a:gd name="connsiteX46" fmla="*/ 319087 w 1059656"/>
                <a:gd name="connsiteY46" fmla="*/ 235744 h 531019"/>
                <a:gd name="connsiteX47" fmla="*/ 266700 w 1059656"/>
                <a:gd name="connsiteY47" fmla="*/ 252412 h 531019"/>
                <a:gd name="connsiteX48" fmla="*/ 180975 w 1059656"/>
                <a:gd name="connsiteY48" fmla="*/ 283369 h 531019"/>
                <a:gd name="connsiteX49" fmla="*/ 157162 w 1059656"/>
                <a:gd name="connsiteY49" fmla="*/ 276225 h 531019"/>
                <a:gd name="connsiteX50" fmla="*/ 128587 w 1059656"/>
                <a:gd name="connsiteY50" fmla="*/ 266700 h 531019"/>
                <a:gd name="connsiteX51" fmla="*/ 130968 w 1059656"/>
                <a:gd name="connsiteY51" fmla="*/ 326231 h 531019"/>
                <a:gd name="connsiteX52" fmla="*/ 169068 w 1059656"/>
                <a:gd name="connsiteY52" fmla="*/ 354806 h 531019"/>
                <a:gd name="connsiteX53" fmla="*/ 185737 w 1059656"/>
                <a:gd name="connsiteY53" fmla="*/ 378619 h 531019"/>
                <a:gd name="connsiteX54" fmla="*/ 180975 w 1059656"/>
                <a:gd name="connsiteY54" fmla="*/ 409575 h 531019"/>
                <a:gd name="connsiteX55" fmla="*/ 173831 w 1059656"/>
                <a:gd name="connsiteY55" fmla="*/ 438150 h 531019"/>
                <a:gd name="connsiteX56" fmla="*/ 130968 w 1059656"/>
                <a:gd name="connsiteY56" fmla="*/ 440531 h 531019"/>
                <a:gd name="connsiteX57" fmla="*/ 95250 w 1059656"/>
                <a:gd name="connsiteY57" fmla="*/ 454819 h 531019"/>
                <a:gd name="connsiteX58" fmla="*/ 71437 w 1059656"/>
                <a:gd name="connsiteY58" fmla="*/ 459581 h 531019"/>
                <a:gd name="connsiteX59" fmla="*/ 50006 w 1059656"/>
                <a:gd name="connsiteY59" fmla="*/ 471487 h 531019"/>
                <a:gd name="connsiteX60" fmla="*/ 30956 w 1059656"/>
                <a:gd name="connsiteY60" fmla="*/ 488156 h 531019"/>
                <a:gd name="connsiteX61" fmla="*/ 7143 w 1059656"/>
                <a:gd name="connsiteY61" fmla="*/ 495300 h 531019"/>
                <a:gd name="connsiteX62" fmla="*/ 0 w 1059656"/>
                <a:gd name="connsiteY62" fmla="*/ 500062 h 531019"/>
                <a:gd name="connsiteX63" fmla="*/ 38100 w 1059656"/>
                <a:gd name="connsiteY63" fmla="*/ 528637 h 531019"/>
                <a:gd name="connsiteX64" fmla="*/ 80962 w 1059656"/>
                <a:gd name="connsiteY64" fmla="*/ 526256 h 531019"/>
                <a:gd name="connsiteX65" fmla="*/ 116681 w 1059656"/>
                <a:gd name="connsiteY65" fmla="*/ 492919 h 531019"/>
                <a:gd name="connsiteX66" fmla="*/ 171450 w 1059656"/>
                <a:gd name="connsiteY66" fmla="*/ 466725 h 531019"/>
                <a:gd name="connsiteX67" fmla="*/ 278606 w 1059656"/>
                <a:gd name="connsiteY67" fmla="*/ 459581 h 531019"/>
                <a:gd name="connsiteX68" fmla="*/ 292893 w 1059656"/>
                <a:gd name="connsiteY68" fmla="*/ 447675 h 531019"/>
                <a:gd name="connsiteX69" fmla="*/ 357187 w 1059656"/>
                <a:gd name="connsiteY69" fmla="*/ 447675 h 531019"/>
                <a:gd name="connsiteX70" fmla="*/ 433387 w 1059656"/>
                <a:gd name="connsiteY70" fmla="*/ 354806 h 531019"/>
                <a:gd name="connsiteX71" fmla="*/ 559593 w 1059656"/>
                <a:gd name="connsiteY71" fmla="*/ 295275 h 531019"/>
                <a:gd name="connsiteX72" fmla="*/ 619125 w 1059656"/>
                <a:gd name="connsiteY72" fmla="*/ 288131 h 531019"/>
                <a:gd name="connsiteX73" fmla="*/ 654843 w 1059656"/>
                <a:gd name="connsiteY73" fmla="*/ 261937 h 531019"/>
                <a:gd name="connsiteX74" fmla="*/ 716756 w 1059656"/>
                <a:gd name="connsiteY74" fmla="*/ 259556 h 531019"/>
                <a:gd name="connsiteX75" fmla="*/ 771525 w 1059656"/>
                <a:gd name="connsiteY75" fmla="*/ 252412 h 531019"/>
                <a:gd name="connsiteX76" fmla="*/ 781050 w 1059656"/>
                <a:gd name="connsiteY76" fmla="*/ 290512 h 531019"/>
                <a:gd name="connsiteX77" fmla="*/ 773906 w 1059656"/>
                <a:gd name="connsiteY77" fmla="*/ 411956 h 531019"/>
                <a:gd name="connsiteX78" fmla="*/ 707231 w 1059656"/>
                <a:gd name="connsiteY78" fmla="*/ 428625 h 531019"/>
                <a:gd name="connsiteX79" fmla="*/ 652462 w 1059656"/>
                <a:gd name="connsiteY79" fmla="*/ 481012 h 531019"/>
                <a:gd name="connsiteX80" fmla="*/ 697706 w 1059656"/>
                <a:gd name="connsiteY80" fmla="*/ 531019 h 531019"/>
                <a:gd name="connsiteX0" fmla="*/ 697706 w 1059656"/>
                <a:gd name="connsiteY0" fmla="*/ 531019 h 531019"/>
                <a:gd name="connsiteX1" fmla="*/ 778668 w 1059656"/>
                <a:gd name="connsiteY1" fmla="*/ 459581 h 531019"/>
                <a:gd name="connsiteX2" fmla="*/ 816768 w 1059656"/>
                <a:gd name="connsiteY2" fmla="*/ 440531 h 531019"/>
                <a:gd name="connsiteX3" fmla="*/ 852487 w 1059656"/>
                <a:gd name="connsiteY3" fmla="*/ 438150 h 531019"/>
                <a:gd name="connsiteX4" fmla="*/ 916781 w 1059656"/>
                <a:gd name="connsiteY4" fmla="*/ 423862 h 531019"/>
                <a:gd name="connsiteX5" fmla="*/ 950118 w 1059656"/>
                <a:gd name="connsiteY5" fmla="*/ 426244 h 531019"/>
                <a:gd name="connsiteX6" fmla="*/ 988218 w 1059656"/>
                <a:gd name="connsiteY6" fmla="*/ 442912 h 531019"/>
                <a:gd name="connsiteX7" fmla="*/ 1019175 w 1059656"/>
                <a:gd name="connsiteY7" fmla="*/ 411956 h 531019"/>
                <a:gd name="connsiteX8" fmla="*/ 992981 w 1059656"/>
                <a:gd name="connsiteY8" fmla="*/ 381000 h 531019"/>
                <a:gd name="connsiteX9" fmla="*/ 988218 w 1059656"/>
                <a:gd name="connsiteY9" fmla="*/ 350044 h 531019"/>
                <a:gd name="connsiteX10" fmla="*/ 995362 w 1059656"/>
                <a:gd name="connsiteY10" fmla="*/ 311944 h 531019"/>
                <a:gd name="connsiteX11" fmla="*/ 1023937 w 1059656"/>
                <a:gd name="connsiteY11" fmla="*/ 271462 h 531019"/>
                <a:gd name="connsiteX12" fmla="*/ 1052512 w 1059656"/>
                <a:gd name="connsiteY12" fmla="*/ 261937 h 531019"/>
                <a:gd name="connsiteX13" fmla="*/ 1059656 w 1059656"/>
                <a:gd name="connsiteY13" fmla="*/ 233362 h 531019"/>
                <a:gd name="connsiteX14" fmla="*/ 1047750 w 1059656"/>
                <a:gd name="connsiteY14" fmla="*/ 204787 h 531019"/>
                <a:gd name="connsiteX15" fmla="*/ 1019175 w 1059656"/>
                <a:gd name="connsiteY15" fmla="*/ 195262 h 531019"/>
                <a:gd name="connsiteX16" fmla="*/ 992981 w 1059656"/>
                <a:gd name="connsiteY16" fmla="*/ 202406 h 531019"/>
                <a:gd name="connsiteX17" fmla="*/ 935831 w 1059656"/>
                <a:gd name="connsiteY17" fmla="*/ 221456 h 531019"/>
                <a:gd name="connsiteX18" fmla="*/ 900112 w 1059656"/>
                <a:gd name="connsiteY18" fmla="*/ 226219 h 531019"/>
                <a:gd name="connsiteX19" fmla="*/ 878681 w 1059656"/>
                <a:gd name="connsiteY19" fmla="*/ 209550 h 531019"/>
                <a:gd name="connsiteX20" fmla="*/ 873918 w 1059656"/>
                <a:gd name="connsiteY20" fmla="*/ 195262 h 531019"/>
                <a:gd name="connsiteX21" fmla="*/ 881062 w 1059656"/>
                <a:gd name="connsiteY21" fmla="*/ 152400 h 531019"/>
                <a:gd name="connsiteX22" fmla="*/ 888206 w 1059656"/>
                <a:gd name="connsiteY22" fmla="*/ 116681 h 531019"/>
                <a:gd name="connsiteX23" fmla="*/ 871537 w 1059656"/>
                <a:gd name="connsiteY23" fmla="*/ 78581 h 531019"/>
                <a:gd name="connsiteX24" fmla="*/ 840581 w 1059656"/>
                <a:gd name="connsiteY24" fmla="*/ 61912 h 531019"/>
                <a:gd name="connsiteX25" fmla="*/ 862012 w 1059656"/>
                <a:gd name="connsiteY25" fmla="*/ 14287 h 531019"/>
                <a:gd name="connsiteX26" fmla="*/ 809625 w 1059656"/>
                <a:gd name="connsiteY26" fmla="*/ 0 h 531019"/>
                <a:gd name="connsiteX27" fmla="*/ 797718 w 1059656"/>
                <a:gd name="connsiteY27" fmla="*/ 16669 h 531019"/>
                <a:gd name="connsiteX28" fmla="*/ 757237 w 1059656"/>
                <a:gd name="connsiteY28" fmla="*/ 11906 h 531019"/>
                <a:gd name="connsiteX29" fmla="*/ 735806 w 1059656"/>
                <a:gd name="connsiteY29" fmla="*/ 16669 h 531019"/>
                <a:gd name="connsiteX30" fmla="*/ 719137 w 1059656"/>
                <a:gd name="connsiteY30" fmla="*/ 45244 h 531019"/>
                <a:gd name="connsiteX31" fmla="*/ 723900 w 1059656"/>
                <a:gd name="connsiteY31" fmla="*/ 64294 h 531019"/>
                <a:gd name="connsiteX32" fmla="*/ 707231 w 1059656"/>
                <a:gd name="connsiteY32" fmla="*/ 78581 h 531019"/>
                <a:gd name="connsiteX33" fmla="*/ 631031 w 1059656"/>
                <a:gd name="connsiteY33" fmla="*/ 80962 h 531019"/>
                <a:gd name="connsiteX34" fmla="*/ 597693 w 1059656"/>
                <a:gd name="connsiteY34" fmla="*/ 66675 h 531019"/>
                <a:gd name="connsiteX35" fmla="*/ 569118 w 1059656"/>
                <a:gd name="connsiteY35" fmla="*/ 38100 h 531019"/>
                <a:gd name="connsiteX36" fmla="*/ 531018 w 1059656"/>
                <a:gd name="connsiteY36" fmla="*/ 33337 h 531019"/>
                <a:gd name="connsiteX37" fmla="*/ 497681 w 1059656"/>
                <a:gd name="connsiteY37" fmla="*/ 57150 h 531019"/>
                <a:gd name="connsiteX38" fmla="*/ 481012 w 1059656"/>
                <a:gd name="connsiteY38" fmla="*/ 76200 h 531019"/>
                <a:gd name="connsiteX39" fmla="*/ 466725 w 1059656"/>
                <a:gd name="connsiteY39" fmla="*/ 92869 h 531019"/>
                <a:gd name="connsiteX40" fmla="*/ 450056 w 1059656"/>
                <a:gd name="connsiteY40" fmla="*/ 111919 h 531019"/>
                <a:gd name="connsiteX41" fmla="*/ 454818 w 1059656"/>
                <a:gd name="connsiteY41" fmla="*/ 138112 h 531019"/>
                <a:gd name="connsiteX42" fmla="*/ 423862 w 1059656"/>
                <a:gd name="connsiteY42" fmla="*/ 161925 h 531019"/>
                <a:gd name="connsiteX43" fmla="*/ 371475 w 1059656"/>
                <a:gd name="connsiteY43" fmla="*/ 171450 h 531019"/>
                <a:gd name="connsiteX44" fmla="*/ 330993 w 1059656"/>
                <a:gd name="connsiteY44" fmla="*/ 190500 h 531019"/>
                <a:gd name="connsiteX45" fmla="*/ 321468 w 1059656"/>
                <a:gd name="connsiteY45" fmla="*/ 228600 h 531019"/>
                <a:gd name="connsiteX46" fmla="*/ 319087 w 1059656"/>
                <a:gd name="connsiteY46" fmla="*/ 235744 h 531019"/>
                <a:gd name="connsiteX47" fmla="*/ 266700 w 1059656"/>
                <a:gd name="connsiteY47" fmla="*/ 252412 h 531019"/>
                <a:gd name="connsiteX48" fmla="*/ 180975 w 1059656"/>
                <a:gd name="connsiteY48" fmla="*/ 283369 h 531019"/>
                <a:gd name="connsiteX49" fmla="*/ 157162 w 1059656"/>
                <a:gd name="connsiteY49" fmla="*/ 276225 h 531019"/>
                <a:gd name="connsiteX50" fmla="*/ 128587 w 1059656"/>
                <a:gd name="connsiteY50" fmla="*/ 266700 h 531019"/>
                <a:gd name="connsiteX51" fmla="*/ 130968 w 1059656"/>
                <a:gd name="connsiteY51" fmla="*/ 326231 h 531019"/>
                <a:gd name="connsiteX52" fmla="*/ 169068 w 1059656"/>
                <a:gd name="connsiteY52" fmla="*/ 354806 h 531019"/>
                <a:gd name="connsiteX53" fmla="*/ 185737 w 1059656"/>
                <a:gd name="connsiteY53" fmla="*/ 378619 h 531019"/>
                <a:gd name="connsiteX54" fmla="*/ 180975 w 1059656"/>
                <a:gd name="connsiteY54" fmla="*/ 409575 h 531019"/>
                <a:gd name="connsiteX55" fmla="*/ 173831 w 1059656"/>
                <a:gd name="connsiteY55" fmla="*/ 438150 h 531019"/>
                <a:gd name="connsiteX56" fmla="*/ 130968 w 1059656"/>
                <a:gd name="connsiteY56" fmla="*/ 440531 h 531019"/>
                <a:gd name="connsiteX57" fmla="*/ 95250 w 1059656"/>
                <a:gd name="connsiteY57" fmla="*/ 454819 h 531019"/>
                <a:gd name="connsiteX58" fmla="*/ 71437 w 1059656"/>
                <a:gd name="connsiteY58" fmla="*/ 459581 h 531019"/>
                <a:gd name="connsiteX59" fmla="*/ 50006 w 1059656"/>
                <a:gd name="connsiteY59" fmla="*/ 471487 h 531019"/>
                <a:gd name="connsiteX60" fmla="*/ 30956 w 1059656"/>
                <a:gd name="connsiteY60" fmla="*/ 488156 h 531019"/>
                <a:gd name="connsiteX61" fmla="*/ 7143 w 1059656"/>
                <a:gd name="connsiteY61" fmla="*/ 495300 h 531019"/>
                <a:gd name="connsiteX62" fmla="*/ 0 w 1059656"/>
                <a:gd name="connsiteY62" fmla="*/ 500062 h 531019"/>
                <a:gd name="connsiteX63" fmla="*/ 38100 w 1059656"/>
                <a:gd name="connsiteY63" fmla="*/ 528637 h 531019"/>
                <a:gd name="connsiteX64" fmla="*/ 80962 w 1059656"/>
                <a:gd name="connsiteY64" fmla="*/ 526256 h 531019"/>
                <a:gd name="connsiteX65" fmla="*/ 116681 w 1059656"/>
                <a:gd name="connsiteY65" fmla="*/ 492919 h 531019"/>
                <a:gd name="connsiteX66" fmla="*/ 171450 w 1059656"/>
                <a:gd name="connsiteY66" fmla="*/ 466725 h 531019"/>
                <a:gd name="connsiteX67" fmla="*/ 278606 w 1059656"/>
                <a:gd name="connsiteY67" fmla="*/ 459581 h 531019"/>
                <a:gd name="connsiteX68" fmla="*/ 292893 w 1059656"/>
                <a:gd name="connsiteY68" fmla="*/ 447675 h 531019"/>
                <a:gd name="connsiteX69" fmla="*/ 357187 w 1059656"/>
                <a:gd name="connsiteY69" fmla="*/ 447675 h 531019"/>
                <a:gd name="connsiteX70" fmla="*/ 433387 w 1059656"/>
                <a:gd name="connsiteY70" fmla="*/ 354806 h 531019"/>
                <a:gd name="connsiteX71" fmla="*/ 559593 w 1059656"/>
                <a:gd name="connsiteY71" fmla="*/ 295275 h 531019"/>
                <a:gd name="connsiteX72" fmla="*/ 619125 w 1059656"/>
                <a:gd name="connsiteY72" fmla="*/ 288131 h 531019"/>
                <a:gd name="connsiteX73" fmla="*/ 654843 w 1059656"/>
                <a:gd name="connsiteY73" fmla="*/ 261937 h 531019"/>
                <a:gd name="connsiteX74" fmla="*/ 716756 w 1059656"/>
                <a:gd name="connsiteY74" fmla="*/ 259556 h 531019"/>
                <a:gd name="connsiteX75" fmla="*/ 771525 w 1059656"/>
                <a:gd name="connsiteY75" fmla="*/ 252412 h 531019"/>
                <a:gd name="connsiteX76" fmla="*/ 781050 w 1059656"/>
                <a:gd name="connsiteY76" fmla="*/ 290512 h 531019"/>
                <a:gd name="connsiteX77" fmla="*/ 773906 w 1059656"/>
                <a:gd name="connsiteY77" fmla="*/ 411956 h 531019"/>
                <a:gd name="connsiteX78" fmla="*/ 707231 w 1059656"/>
                <a:gd name="connsiteY78" fmla="*/ 428625 h 531019"/>
                <a:gd name="connsiteX79" fmla="*/ 652462 w 1059656"/>
                <a:gd name="connsiteY79" fmla="*/ 481012 h 531019"/>
                <a:gd name="connsiteX80" fmla="*/ 676275 w 1059656"/>
                <a:gd name="connsiteY80" fmla="*/ 500062 h 531019"/>
                <a:gd name="connsiteX81" fmla="*/ 697706 w 1059656"/>
                <a:gd name="connsiteY81" fmla="*/ 531019 h 531019"/>
                <a:gd name="connsiteX0" fmla="*/ 697706 w 1059656"/>
                <a:gd name="connsiteY0" fmla="*/ 531019 h 531019"/>
                <a:gd name="connsiteX1" fmla="*/ 778668 w 1059656"/>
                <a:gd name="connsiteY1" fmla="*/ 459581 h 531019"/>
                <a:gd name="connsiteX2" fmla="*/ 816768 w 1059656"/>
                <a:gd name="connsiteY2" fmla="*/ 440531 h 531019"/>
                <a:gd name="connsiteX3" fmla="*/ 852487 w 1059656"/>
                <a:gd name="connsiteY3" fmla="*/ 438150 h 531019"/>
                <a:gd name="connsiteX4" fmla="*/ 916781 w 1059656"/>
                <a:gd name="connsiteY4" fmla="*/ 423862 h 531019"/>
                <a:gd name="connsiteX5" fmla="*/ 950118 w 1059656"/>
                <a:gd name="connsiteY5" fmla="*/ 426244 h 531019"/>
                <a:gd name="connsiteX6" fmla="*/ 988218 w 1059656"/>
                <a:gd name="connsiteY6" fmla="*/ 442912 h 531019"/>
                <a:gd name="connsiteX7" fmla="*/ 1019175 w 1059656"/>
                <a:gd name="connsiteY7" fmla="*/ 411956 h 531019"/>
                <a:gd name="connsiteX8" fmla="*/ 992981 w 1059656"/>
                <a:gd name="connsiteY8" fmla="*/ 381000 h 531019"/>
                <a:gd name="connsiteX9" fmla="*/ 988218 w 1059656"/>
                <a:gd name="connsiteY9" fmla="*/ 350044 h 531019"/>
                <a:gd name="connsiteX10" fmla="*/ 995362 w 1059656"/>
                <a:gd name="connsiteY10" fmla="*/ 311944 h 531019"/>
                <a:gd name="connsiteX11" fmla="*/ 1023937 w 1059656"/>
                <a:gd name="connsiteY11" fmla="*/ 271462 h 531019"/>
                <a:gd name="connsiteX12" fmla="*/ 1052512 w 1059656"/>
                <a:gd name="connsiteY12" fmla="*/ 261937 h 531019"/>
                <a:gd name="connsiteX13" fmla="*/ 1059656 w 1059656"/>
                <a:gd name="connsiteY13" fmla="*/ 233362 h 531019"/>
                <a:gd name="connsiteX14" fmla="*/ 1047750 w 1059656"/>
                <a:gd name="connsiteY14" fmla="*/ 204787 h 531019"/>
                <a:gd name="connsiteX15" fmla="*/ 1019175 w 1059656"/>
                <a:gd name="connsiteY15" fmla="*/ 195262 h 531019"/>
                <a:gd name="connsiteX16" fmla="*/ 992981 w 1059656"/>
                <a:gd name="connsiteY16" fmla="*/ 202406 h 531019"/>
                <a:gd name="connsiteX17" fmla="*/ 935831 w 1059656"/>
                <a:gd name="connsiteY17" fmla="*/ 221456 h 531019"/>
                <a:gd name="connsiteX18" fmla="*/ 900112 w 1059656"/>
                <a:gd name="connsiteY18" fmla="*/ 226219 h 531019"/>
                <a:gd name="connsiteX19" fmla="*/ 878681 w 1059656"/>
                <a:gd name="connsiteY19" fmla="*/ 209550 h 531019"/>
                <a:gd name="connsiteX20" fmla="*/ 873918 w 1059656"/>
                <a:gd name="connsiteY20" fmla="*/ 195262 h 531019"/>
                <a:gd name="connsiteX21" fmla="*/ 881062 w 1059656"/>
                <a:gd name="connsiteY21" fmla="*/ 152400 h 531019"/>
                <a:gd name="connsiteX22" fmla="*/ 888206 w 1059656"/>
                <a:gd name="connsiteY22" fmla="*/ 116681 h 531019"/>
                <a:gd name="connsiteX23" fmla="*/ 871537 w 1059656"/>
                <a:gd name="connsiteY23" fmla="*/ 78581 h 531019"/>
                <a:gd name="connsiteX24" fmla="*/ 840581 w 1059656"/>
                <a:gd name="connsiteY24" fmla="*/ 61912 h 531019"/>
                <a:gd name="connsiteX25" fmla="*/ 862012 w 1059656"/>
                <a:gd name="connsiteY25" fmla="*/ 14287 h 531019"/>
                <a:gd name="connsiteX26" fmla="*/ 809625 w 1059656"/>
                <a:gd name="connsiteY26" fmla="*/ 0 h 531019"/>
                <a:gd name="connsiteX27" fmla="*/ 797718 w 1059656"/>
                <a:gd name="connsiteY27" fmla="*/ 16669 h 531019"/>
                <a:gd name="connsiteX28" fmla="*/ 757237 w 1059656"/>
                <a:gd name="connsiteY28" fmla="*/ 11906 h 531019"/>
                <a:gd name="connsiteX29" fmla="*/ 735806 w 1059656"/>
                <a:gd name="connsiteY29" fmla="*/ 16669 h 531019"/>
                <a:gd name="connsiteX30" fmla="*/ 719137 w 1059656"/>
                <a:gd name="connsiteY30" fmla="*/ 45244 h 531019"/>
                <a:gd name="connsiteX31" fmla="*/ 723900 w 1059656"/>
                <a:gd name="connsiteY31" fmla="*/ 64294 h 531019"/>
                <a:gd name="connsiteX32" fmla="*/ 707231 w 1059656"/>
                <a:gd name="connsiteY32" fmla="*/ 78581 h 531019"/>
                <a:gd name="connsiteX33" fmla="*/ 631031 w 1059656"/>
                <a:gd name="connsiteY33" fmla="*/ 80962 h 531019"/>
                <a:gd name="connsiteX34" fmla="*/ 597693 w 1059656"/>
                <a:gd name="connsiteY34" fmla="*/ 66675 h 531019"/>
                <a:gd name="connsiteX35" fmla="*/ 569118 w 1059656"/>
                <a:gd name="connsiteY35" fmla="*/ 38100 h 531019"/>
                <a:gd name="connsiteX36" fmla="*/ 531018 w 1059656"/>
                <a:gd name="connsiteY36" fmla="*/ 33337 h 531019"/>
                <a:gd name="connsiteX37" fmla="*/ 497681 w 1059656"/>
                <a:gd name="connsiteY37" fmla="*/ 57150 h 531019"/>
                <a:gd name="connsiteX38" fmla="*/ 481012 w 1059656"/>
                <a:gd name="connsiteY38" fmla="*/ 76200 h 531019"/>
                <a:gd name="connsiteX39" fmla="*/ 466725 w 1059656"/>
                <a:gd name="connsiteY39" fmla="*/ 92869 h 531019"/>
                <a:gd name="connsiteX40" fmla="*/ 450056 w 1059656"/>
                <a:gd name="connsiteY40" fmla="*/ 111919 h 531019"/>
                <a:gd name="connsiteX41" fmla="*/ 454818 w 1059656"/>
                <a:gd name="connsiteY41" fmla="*/ 138112 h 531019"/>
                <a:gd name="connsiteX42" fmla="*/ 423862 w 1059656"/>
                <a:gd name="connsiteY42" fmla="*/ 161925 h 531019"/>
                <a:gd name="connsiteX43" fmla="*/ 371475 w 1059656"/>
                <a:gd name="connsiteY43" fmla="*/ 171450 h 531019"/>
                <a:gd name="connsiteX44" fmla="*/ 330993 w 1059656"/>
                <a:gd name="connsiteY44" fmla="*/ 190500 h 531019"/>
                <a:gd name="connsiteX45" fmla="*/ 321468 w 1059656"/>
                <a:gd name="connsiteY45" fmla="*/ 228600 h 531019"/>
                <a:gd name="connsiteX46" fmla="*/ 319087 w 1059656"/>
                <a:gd name="connsiteY46" fmla="*/ 235744 h 531019"/>
                <a:gd name="connsiteX47" fmla="*/ 266700 w 1059656"/>
                <a:gd name="connsiteY47" fmla="*/ 252412 h 531019"/>
                <a:gd name="connsiteX48" fmla="*/ 180975 w 1059656"/>
                <a:gd name="connsiteY48" fmla="*/ 283369 h 531019"/>
                <a:gd name="connsiteX49" fmla="*/ 157162 w 1059656"/>
                <a:gd name="connsiteY49" fmla="*/ 276225 h 531019"/>
                <a:gd name="connsiteX50" fmla="*/ 128587 w 1059656"/>
                <a:gd name="connsiteY50" fmla="*/ 266700 h 531019"/>
                <a:gd name="connsiteX51" fmla="*/ 130968 w 1059656"/>
                <a:gd name="connsiteY51" fmla="*/ 326231 h 531019"/>
                <a:gd name="connsiteX52" fmla="*/ 169068 w 1059656"/>
                <a:gd name="connsiteY52" fmla="*/ 354806 h 531019"/>
                <a:gd name="connsiteX53" fmla="*/ 185737 w 1059656"/>
                <a:gd name="connsiteY53" fmla="*/ 378619 h 531019"/>
                <a:gd name="connsiteX54" fmla="*/ 180975 w 1059656"/>
                <a:gd name="connsiteY54" fmla="*/ 409575 h 531019"/>
                <a:gd name="connsiteX55" fmla="*/ 173831 w 1059656"/>
                <a:gd name="connsiteY55" fmla="*/ 438150 h 531019"/>
                <a:gd name="connsiteX56" fmla="*/ 130968 w 1059656"/>
                <a:gd name="connsiteY56" fmla="*/ 440531 h 531019"/>
                <a:gd name="connsiteX57" fmla="*/ 95250 w 1059656"/>
                <a:gd name="connsiteY57" fmla="*/ 454819 h 531019"/>
                <a:gd name="connsiteX58" fmla="*/ 71437 w 1059656"/>
                <a:gd name="connsiteY58" fmla="*/ 459581 h 531019"/>
                <a:gd name="connsiteX59" fmla="*/ 50006 w 1059656"/>
                <a:gd name="connsiteY59" fmla="*/ 471487 h 531019"/>
                <a:gd name="connsiteX60" fmla="*/ 30956 w 1059656"/>
                <a:gd name="connsiteY60" fmla="*/ 488156 h 531019"/>
                <a:gd name="connsiteX61" fmla="*/ 7143 w 1059656"/>
                <a:gd name="connsiteY61" fmla="*/ 495300 h 531019"/>
                <a:gd name="connsiteX62" fmla="*/ 0 w 1059656"/>
                <a:gd name="connsiteY62" fmla="*/ 500062 h 531019"/>
                <a:gd name="connsiteX63" fmla="*/ 38100 w 1059656"/>
                <a:gd name="connsiteY63" fmla="*/ 528637 h 531019"/>
                <a:gd name="connsiteX64" fmla="*/ 80962 w 1059656"/>
                <a:gd name="connsiteY64" fmla="*/ 526256 h 531019"/>
                <a:gd name="connsiteX65" fmla="*/ 116681 w 1059656"/>
                <a:gd name="connsiteY65" fmla="*/ 492919 h 531019"/>
                <a:gd name="connsiteX66" fmla="*/ 171450 w 1059656"/>
                <a:gd name="connsiteY66" fmla="*/ 466725 h 531019"/>
                <a:gd name="connsiteX67" fmla="*/ 278606 w 1059656"/>
                <a:gd name="connsiteY67" fmla="*/ 459581 h 531019"/>
                <a:gd name="connsiteX68" fmla="*/ 292893 w 1059656"/>
                <a:gd name="connsiteY68" fmla="*/ 447675 h 531019"/>
                <a:gd name="connsiteX69" fmla="*/ 357187 w 1059656"/>
                <a:gd name="connsiteY69" fmla="*/ 447675 h 531019"/>
                <a:gd name="connsiteX70" fmla="*/ 433387 w 1059656"/>
                <a:gd name="connsiteY70" fmla="*/ 354806 h 531019"/>
                <a:gd name="connsiteX71" fmla="*/ 559593 w 1059656"/>
                <a:gd name="connsiteY71" fmla="*/ 295275 h 531019"/>
                <a:gd name="connsiteX72" fmla="*/ 619125 w 1059656"/>
                <a:gd name="connsiteY72" fmla="*/ 288131 h 531019"/>
                <a:gd name="connsiteX73" fmla="*/ 654843 w 1059656"/>
                <a:gd name="connsiteY73" fmla="*/ 261937 h 531019"/>
                <a:gd name="connsiteX74" fmla="*/ 716756 w 1059656"/>
                <a:gd name="connsiteY74" fmla="*/ 259556 h 531019"/>
                <a:gd name="connsiteX75" fmla="*/ 771525 w 1059656"/>
                <a:gd name="connsiteY75" fmla="*/ 252412 h 531019"/>
                <a:gd name="connsiteX76" fmla="*/ 781050 w 1059656"/>
                <a:gd name="connsiteY76" fmla="*/ 290512 h 531019"/>
                <a:gd name="connsiteX77" fmla="*/ 773906 w 1059656"/>
                <a:gd name="connsiteY77" fmla="*/ 411956 h 531019"/>
                <a:gd name="connsiteX78" fmla="*/ 707231 w 1059656"/>
                <a:gd name="connsiteY78" fmla="*/ 428625 h 531019"/>
                <a:gd name="connsiteX79" fmla="*/ 659605 w 1059656"/>
                <a:gd name="connsiteY79" fmla="*/ 471487 h 531019"/>
                <a:gd name="connsiteX80" fmla="*/ 676275 w 1059656"/>
                <a:gd name="connsiteY80" fmla="*/ 500062 h 531019"/>
                <a:gd name="connsiteX81" fmla="*/ 697706 w 1059656"/>
                <a:gd name="connsiteY81" fmla="*/ 531019 h 531019"/>
                <a:gd name="connsiteX0" fmla="*/ 697706 w 1059656"/>
                <a:gd name="connsiteY0" fmla="*/ 531019 h 531019"/>
                <a:gd name="connsiteX1" fmla="*/ 778668 w 1059656"/>
                <a:gd name="connsiteY1" fmla="*/ 459581 h 531019"/>
                <a:gd name="connsiteX2" fmla="*/ 816768 w 1059656"/>
                <a:gd name="connsiteY2" fmla="*/ 440531 h 531019"/>
                <a:gd name="connsiteX3" fmla="*/ 852487 w 1059656"/>
                <a:gd name="connsiteY3" fmla="*/ 438150 h 531019"/>
                <a:gd name="connsiteX4" fmla="*/ 916781 w 1059656"/>
                <a:gd name="connsiteY4" fmla="*/ 423862 h 531019"/>
                <a:gd name="connsiteX5" fmla="*/ 950118 w 1059656"/>
                <a:gd name="connsiteY5" fmla="*/ 426244 h 531019"/>
                <a:gd name="connsiteX6" fmla="*/ 988218 w 1059656"/>
                <a:gd name="connsiteY6" fmla="*/ 442912 h 531019"/>
                <a:gd name="connsiteX7" fmla="*/ 1019175 w 1059656"/>
                <a:gd name="connsiteY7" fmla="*/ 411956 h 531019"/>
                <a:gd name="connsiteX8" fmla="*/ 992981 w 1059656"/>
                <a:gd name="connsiteY8" fmla="*/ 381000 h 531019"/>
                <a:gd name="connsiteX9" fmla="*/ 988218 w 1059656"/>
                <a:gd name="connsiteY9" fmla="*/ 350044 h 531019"/>
                <a:gd name="connsiteX10" fmla="*/ 995362 w 1059656"/>
                <a:gd name="connsiteY10" fmla="*/ 311944 h 531019"/>
                <a:gd name="connsiteX11" fmla="*/ 1023937 w 1059656"/>
                <a:gd name="connsiteY11" fmla="*/ 271462 h 531019"/>
                <a:gd name="connsiteX12" fmla="*/ 1052512 w 1059656"/>
                <a:gd name="connsiteY12" fmla="*/ 261937 h 531019"/>
                <a:gd name="connsiteX13" fmla="*/ 1059656 w 1059656"/>
                <a:gd name="connsiteY13" fmla="*/ 233362 h 531019"/>
                <a:gd name="connsiteX14" fmla="*/ 1047750 w 1059656"/>
                <a:gd name="connsiteY14" fmla="*/ 204787 h 531019"/>
                <a:gd name="connsiteX15" fmla="*/ 1019175 w 1059656"/>
                <a:gd name="connsiteY15" fmla="*/ 195262 h 531019"/>
                <a:gd name="connsiteX16" fmla="*/ 992981 w 1059656"/>
                <a:gd name="connsiteY16" fmla="*/ 202406 h 531019"/>
                <a:gd name="connsiteX17" fmla="*/ 935831 w 1059656"/>
                <a:gd name="connsiteY17" fmla="*/ 221456 h 531019"/>
                <a:gd name="connsiteX18" fmla="*/ 900112 w 1059656"/>
                <a:gd name="connsiteY18" fmla="*/ 226219 h 531019"/>
                <a:gd name="connsiteX19" fmla="*/ 878681 w 1059656"/>
                <a:gd name="connsiteY19" fmla="*/ 209550 h 531019"/>
                <a:gd name="connsiteX20" fmla="*/ 873918 w 1059656"/>
                <a:gd name="connsiteY20" fmla="*/ 195262 h 531019"/>
                <a:gd name="connsiteX21" fmla="*/ 881062 w 1059656"/>
                <a:gd name="connsiteY21" fmla="*/ 152400 h 531019"/>
                <a:gd name="connsiteX22" fmla="*/ 888206 w 1059656"/>
                <a:gd name="connsiteY22" fmla="*/ 116681 h 531019"/>
                <a:gd name="connsiteX23" fmla="*/ 871537 w 1059656"/>
                <a:gd name="connsiteY23" fmla="*/ 78581 h 531019"/>
                <a:gd name="connsiteX24" fmla="*/ 840581 w 1059656"/>
                <a:gd name="connsiteY24" fmla="*/ 61912 h 531019"/>
                <a:gd name="connsiteX25" fmla="*/ 862012 w 1059656"/>
                <a:gd name="connsiteY25" fmla="*/ 14287 h 531019"/>
                <a:gd name="connsiteX26" fmla="*/ 809625 w 1059656"/>
                <a:gd name="connsiteY26" fmla="*/ 0 h 531019"/>
                <a:gd name="connsiteX27" fmla="*/ 797718 w 1059656"/>
                <a:gd name="connsiteY27" fmla="*/ 16669 h 531019"/>
                <a:gd name="connsiteX28" fmla="*/ 757237 w 1059656"/>
                <a:gd name="connsiteY28" fmla="*/ 11906 h 531019"/>
                <a:gd name="connsiteX29" fmla="*/ 735806 w 1059656"/>
                <a:gd name="connsiteY29" fmla="*/ 16669 h 531019"/>
                <a:gd name="connsiteX30" fmla="*/ 719137 w 1059656"/>
                <a:gd name="connsiteY30" fmla="*/ 45244 h 531019"/>
                <a:gd name="connsiteX31" fmla="*/ 723900 w 1059656"/>
                <a:gd name="connsiteY31" fmla="*/ 64294 h 531019"/>
                <a:gd name="connsiteX32" fmla="*/ 707231 w 1059656"/>
                <a:gd name="connsiteY32" fmla="*/ 78581 h 531019"/>
                <a:gd name="connsiteX33" fmla="*/ 631031 w 1059656"/>
                <a:gd name="connsiteY33" fmla="*/ 80962 h 531019"/>
                <a:gd name="connsiteX34" fmla="*/ 597693 w 1059656"/>
                <a:gd name="connsiteY34" fmla="*/ 66675 h 531019"/>
                <a:gd name="connsiteX35" fmla="*/ 569118 w 1059656"/>
                <a:gd name="connsiteY35" fmla="*/ 38100 h 531019"/>
                <a:gd name="connsiteX36" fmla="*/ 531018 w 1059656"/>
                <a:gd name="connsiteY36" fmla="*/ 33337 h 531019"/>
                <a:gd name="connsiteX37" fmla="*/ 497681 w 1059656"/>
                <a:gd name="connsiteY37" fmla="*/ 57150 h 531019"/>
                <a:gd name="connsiteX38" fmla="*/ 481012 w 1059656"/>
                <a:gd name="connsiteY38" fmla="*/ 76200 h 531019"/>
                <a:gd name="connsiteX39" fmla="*/ 466725 w 1059656"/>
                <a:gd name="connsiteY39" fmla="*/ 92869 h 531019"/>
                <a:gd name="connsiteX40" fmla="*/ 450056 w 1059656"/>
                <a:gd name="connsiteY40" fmla="*/ 111919 h 531019"/>
                <a:gd name="connsiteX41" fmla="*/ 454818 w 1059656"/>
                <a:gd name="connsiteY41" fmla="*/ 138112 h 531019"/>
                <a:gd name="connsiteX42" fmla="*/ 423862 w 1059656"/>
                <a:gd name="connsiteY42" fmla="*/ 161925 h 531019"/>
                <a:gd name="connsiteX43" fmla="*/ 371475 w 1059656"/>
                <a:gd name="connsiteY43" fmla="*/ 171450 h 531019"/>
                <a:gd name="connsiteX44" fmla="*/ 330993 w 1059656"/>
                <a:gd name="connsiteY44" fmla="*/ 190500 h 531019"/>
                <a:gd name="connsiteX45" fmla="*/ 321468 w 1059656"/>
                <a:gd name="connsiteY45" fmla="*/ 228600 h 531019"/>
                <a:gd name="connsiteX46" fmla="*/ 319087 w 1059656"/>
                <a:gd name="connsiteY46" fmla="*/ 235744 h 531019"/>
                <a:gd name="connsiteX47" fmla="*/ 266700 w 1059656"/>
                <a:gd name="connsiteY47" fmla="*/ 252412 h 531019"/>
                <a:gd name="connsiteX48" fmla="*/ 180975 w 1059656"/>
                <a:gd name="connsiteY48" fmla="*/ 283369 h 531019"/>
                <a:gd name="connsiteX49" fmla="*/ 157162 w 1059656"/>
                <a:gd name="connsiteY49" fmla="*/ 276225 h 531019"/>
                <a:gd name="connsiteX50" fmla="*/ 128587 w 1059656"/>
                <a:gd name="connsiteY50" fmla="*/ 266700 h 531019"/>
                <a:gd name="connsiteX51" fmla="*/ 130968 w 1059656"/>
                <a:gd name="connsiteY51" fmla="*/ 326231 h 531019"/>
                <a:gd name="connsiteX52" fmla="*/ 169068 w 1059656"/>
                <a:gd name="connsiteY52" fmla="*/ 354806 h 531019"/>
                <a:gd name="connsiteX53" fmla="*/ 185737 w 1059656"/>
                <a:gd name="connsiteY53" fmla="*/ 378619 h 531019"/>
                <a:gd name="connsiteX54" fmla="*/ 180975 w 1059656"/>
                <a:gd name="connsiteY54" fmla="*/ 409575 h 531019"/>
                <a:gd name="connsiteX55" fmla="*/ 173831 w 1059656"/>
                <a:gd name="connsiteY55" fmla="*/ 438150 h 531019"/>
                <a:gd name="connsiteX56" fmla="*/ 130968 w 1059656"/>
                <a:gd name="connsiteY56" fmla="*/ 440531 h 531019"/>
                <a:gd name="connsiteX57" fmla="*/ 95250 w 1059656"/>
                <a:gd name="connsiteY57" fmla="*/ 454819 h 531019"/>
                <a:gd name="connsiteX58" fmla="*/ 71437 w 1059656"/>
                <a:gd name="connsiteY58" fmla="*/ 459581 h 531019"/>
                <a:gd name="connsiteX59" fmla="*/ 50006 w 1059656"/>
                <a:gd name="connsiteY59" fmla="*/ 471487 h 531019"/>
                <a:gd name="connsiteX60" fmla="*/ 30956 w 1059656"/>
                <a:gd name="connsiteY60" fmla="*/ 488156 h 531019"/>
                <a:gd name="connsiteX61" fmla="*/ 7143 w 1059656"/>
                <a:gd name="connsiteY61" fmla="*/ 495300 h 531019"/>
                <a:gd name="connsiteX62" fmla="*/ 0 w 1059656"/>
                <a:gd name="connsiteY62" fmla="*/ 500062 h 531019"/>
                <a:gd name="connsiteX63" fmla="*/ 38100 w 1059656"/>
                <a:gd name="connsiteY63" fmla="*/ 528637 h 531019"/>
                <a:gd name="connsiteX64" fmla="*/ 80962 w 1059656"/>
                <a:gd name="connsiteY64" fmla="*/ 526256 h 531019"/>
                <a:gd name="connsiteX65" fmla="*/ 116681 w 1059656"/>
                <a:gd name="connsiteY65" fmla="*/ 492919 h 531019"/>
                <a:gd name="connsiteX66" fmla="*/ 171450 w 1059656"/>
                <a:gd name="connsiteY66" fmla="*/ 466725 h 531019"/>
                <a:gd name="connsiteX67" fmla="*/ 278606 w 1059656"/>
                <a:gd name="connsiteY67" fmla="*/ 459581 h 531019"/>
                <a:gd name="connsiteX68" fmla="*/ 292893 w 1059656"/>
                <a:gd name="connsiteY68" fmla="*/ 447675 h 531019"/>
                <a:gd name="connsiteX69" fmla="*/ 357187 w 1059656"/>
                <a:gd name="connsiteY69" fmla="*/ 447675 h 531019"/>
                <a:gd name="connsiteX70" fmla="*/ 433387 w 1059656"/>
                <a:gd name="connsiteY70" fmla="*/ 354806 h 531019"/>
                <a:gd name="connsiteX71" fmla="*/ 559593 w 1059656"/>
                <a:gd name="connsiteY71" fmla="*/ 295275 h 531019"/>
                <a:gd name="connsiteX72" fmla="*/ 619125 w 1059656"/>
                <a:gd name="connsiteY72" fmla="*/ 288131 h 531019"/>
                <a:gd name="connsiteX73" fmla="*/ 654843 w 1059656"/>
                <a:gd name="connsiteY73" fmla="*/ 261937 h 531019"/>
                <a:gd name="connsiteX74" fmla="*/ 716756 w 1059656"/>
                <a:gd name="connsiteY74" fmla="*/ 259556 h 531019"/>
                <a:gd name="connsiteX75" fmla="*/ 771525 w 1059656"/>
                <a:gd name="connsiteY75" fmla="*/ 252412 h 531019"/>
                <a:gd name="connsiteX76" fmla="*/ 781050 w 1059656"/>
                <a:gd name="connsiteY76" fmla="*/ 290512 h 531019"/>
                <a:gd name="connsiteX77" fmla="*/ 773906 w 1059656"/>
                <a:gd name="connsiteY77" fmla="*/ 411956 h 531019"/>
                <a:gd name="connsiteX78" fmla="*/ 707231 w 1059656"/>
                <a:gd name="connsiteY78" fmla="*/ 428625 h 531019"/>
                <a:gd name="connsiteX79" fmla="*/ 657224 w 1059656"/>
                <a:gd name="connsiteY79" fmla="*/ 483393 h 531019"/>
                <a:gd name="connsiteX80" fmla="*/ 676275 w 1059656"/>
                <a:gd name="connsiteY80" fmla="*/ 500062 h 531019"/>
                <a:gd name="connsiteX81" fmla="*/ 697706 w 1059656"/>
                <a:gd name="connsiteY81" fmla="*/ 531019 h 531019"/>
                <a:gd name="connsiteX0" fmla="*/ 697706 w 1059656"/>
                <a:gd name="connsiteY0" fmla="*/ 531019 h 531019"/>
                <a:gd name="connsiteX1" fmla="*/ 778668 w 1059656"/>
                <a:gd name="connsiteY1" fmla="*/ 459581 h 531019"/>
                <a:gd name="connsiteX2" fmla="*/ 816768 w 1059656"/>
                <a:gd name="connsiteY2" fmla="*/ 440531 h 531019"/>
                <a:gd name="connsiteX3" fmla="*/ 852487 w 1059656"/>
                <a:gd name="connsiteY3" fmla="*/ 438150 h 531019"/>
                <a:gd name="connsiteX4" fmla="*/ 916781 w 1059656"/>
                <a:gd name="connsiteY4" fmla="*/ 423862 h 531019"/>
                <a:gd name="connsiteX5" fmla="*/ 950118 w 1059656"/>
                <a:gd name="connsiteY5" fmla="*/ 426244 h 531019"/>
                <a:gd name="connsiteX6" fmla="*/ 988218 w 1059656"/>
                <a:gd name="connsiteY6" fmla="*/ 442912 h 531019"/>
                <a:gd name="connsiteX7" fmla="*/ 1019175 w 1059656"/>
                <a:gd name="connsiteY7" fmla="*/ 411956 h 531019"/>
                <a:gd name="connsiteX8" fmla="*/ 992981 w 1059656"/>
                <a:gd name="connsiteY8" fmla="*/ 381000 h 531019"/>
                <a:gd name="connsiteX9" fmla="*/ 988218 w 1059656"/>
                <a:gd name="connsiteY9" fmla="*/ 350044 h 531019"/>
                <a:gd name="connsiteX10" fmla="*/ 995362 w 1059656"/>
                <a:gd name="connsiteY10" fmla="*/ 311944 h 531019"/>
                <a:gd name="connsiteX11" fmla="*/ 1023937 w 1059656"/>
                <a:gd name="connsiteY11" fmla="*/ 271462 h 531019"/>
                <a:gd name="connsiteX12" fmla="*/ 1052512 w 1059656"/>
                <a:gd name="connsiteY12" fmla="*/ 261937 h 531019"/>
                <a:gd name="connsiteX13" fmla="*/ 1059656 w 1059656"/>
                <a:gd name="connsiteY13" fmla="*/ 233362 h 531019"/>
                <a:gd name="connsiteX14" fmla="*/ 1047750 w 1059656"/>
                <a:gd name="connsiteY14" fmla="*/ 204787 h 531019"/>
                <a:gd name="connsiteX15" fmla="*/ 1019175 w 1059656"/>
                <a:gd name="connsiteY15" fmla="*/ 195262 h 531019"/>
                <a:gd name="connsiteX16" fmla="*/ 992981 w 1059656"/>
                <a:gd name="connsiteY16" fmla="*/ 202406 h 531019"/>
                <a:gd name="connsiteX17" fmla="*/ 935831 w 1059656"/>
                <a:gd name="connsiteY17" fmla="*/ 221456 h 531019"/>
                <a:gd name="connsiteX18" fmla="*/ 900112 w 1059656"/>
                <a:gd name="connsiteY18" fmla="*/ 226219 h 531019"/>
                <a:gd name="connsiteX19" fmla="*/ 878681 w 1059656"/>
                <a:gd name="connsiteY19" fmla="*/ 209550 h 531019"/>
                <a:gd name="connsiteX20" fmla="*/ 873918 w 1059656"/>
                <a:gd name="connsiteY20" fmla="*/ 195262 h 531019"/>
                <a:gd name="connsiteX21" fmla="*/ 881062 w 1059656"/>
                <a:gd name="connsiteY21" fmla="*/ 152400 h 531019"/>
                <a:gd name="connsiteX22" fmla="*/ 888206 w 1059656"/>
                <a:gd name="connsiteY22" fmla="*/ 116681 h 531019"/>
                <a:gd name="connsiteX23" fmla="*/ 871537 w 1059656"/>
                <a:gd name="connsiteY23" fmla="*/ 78581 h 531019"/>
                <a:gd name="connsiteX24" fmla="*/ 840581 w 1059656"/>
                <a:gd name="connsiteY24" fmla="*/ 61912 h 531019"/>
                <a:gd name="connsiteX25" fmla="*/ 862012 w 1059656"/>
                <a:gd name="connsiteY25" fmla="*/ 14287 h 531019"/>
                <a:gd name="connsiteX26" fmla="*/ 809625 w 1059656"/>
                <a:gd name="connsiteY26" fmla="*/ 0 h 531019"/>
                <a:gd name="connsiteX27" fmla="*/ 797718 w 1059656"/>
                <a:gd name="connsiteY27" fmla="*/ 16669 h 531019"/>
                <a:gd name="connsiteX28" fmla="*/ 757237 w 1059656"/>
                <a:gd name="connsiteY28" fmla="*/ 11906 h 531019"/>
                <a:gd name="connsiteX29" fmla="*/ 735806 w 1059656"/>
                <a:gd name="connsiteY29" fmla="*/ 16669 h 531019"/>
                <a:gd name="connsiteX30" fmla="*/ 719137 w 1059656"/>
                <a:gd name="connsiteY30" fmla="*/ 45244 h 531019"/>
                <a:gd name="connsiteX31" fmla="*/ 723900 w 1059656"/>
                <a:gd name="connsiteY31" fmla="*/ 64294 h 531019"/>
                <a:gd name="connsiteX32" fmla="*/ 707231 w 1059656"/>
                <a:gd name="connsiteY32" fmla="*/ 78581 h 531019"/>
                <a:gd name="connsiteX33" fmla="*/ 631031 w 1059656"/>
                <a:gd name="connsiteY33" fmla="*/ 80962 h 531019"/>
                <a:gd name="connsiteX34" fmla="*/ 597693 w 1059656"/>
                <a:gd name="connsiteY34" fmla="*/ 66675 h 531019"/>
                <a:gd name="connsiteX35" fmla="*/ 569118 w 1059656"/>
                <a:gd name="connsiteY35" fmla="*/ 38100 h 531019"/>
                <a:gd name="connsiteX36" fmla="*/ 531018 w 1059656"/>
                <a:gd name="connsiteY36" fmla="*/ 33337 h 531019"/>
                <a:gd name="connsiteX37" fmla="*/ 497681 w 1059656"/>
                <a:gd name="connsiteY37" fmla="*/ 57150 h 531019"/>
                <a:gd name="connsiteX38" fmla="*/ 481012 w 1059656"/>
                <a:gd name="connsiteY38" fmla="*/ 76200 h 531019"/>
                <a:gd name="connsiteX39" fmla="*/ 466725 w 1059656"/>
                <a:gd name="connsiteY39" fmla="*/ 92869 h 531019"/>
                <a:gd name="connsiteX40" fmla="*/ 450056 w 1059656"/>
                <a:gd name="connsiteY40" fmla="*/ 111919 h 531019"/>
                <a:gd name="connsiteX41" fmla="*/ 454818 w 1059656"/>
                <a:gd name="connsiteY41" fmla="*/ 138112 h 531019"/>
                <a:gd name="connsiteX42" fmla="*/ 423862 w 1059656"/>
                <a:gd name="connsiteY42" fmla="*/ 161925 h 531019"/>
                <a:gd name="connsiteX43" fmla="*/ 371475 w 1059656"/>
                <a:gd name="connsiteY43" fmla="*/ 171450 h 531019"/>
                <a:gd name="connsiteX44" fmla="*/ 330993 w 1059656"/>
                <a:gd name="connsiteY44" fmla="*/ 190500 h 531019"/>
                <a:gd name="connsiteX45" fmla="*/ 321468 w 1059656"/>
                <a:gd name="connsiteY45" fmla="*/ 228600 h 531019"/>
                <a:gd name="connsiteX46" fmla="*/ 319087 w 1059656"/>
                <a:gd name="connsiteY46" fmla="*/ 235744 h 531019"/>
                <a:gd name="connsiteX47" fmla="*/ 266700 w 1059656"/>
                <a:gd name="connsiteY47" fmla="*/ 252412 h 531019"/>
                <a:gd name="connsiteX48" fmla="*/ 180975 w 1059656"/>
                <a:gd name="connsiteY48" fmla="*/ 283369 h 531019"/>
                <a:gd name="connsiteX49" fmla="*/ 157162 w 1059656"/>
                <a:gd name="connsiteY49" fmla="*/ 276225 h 531019"/>
                <a:gd name="connsiteX50" fmla="*/ 128587 w 1059656"/>
                <a:gd name="connsiteY50" fmla="*/ 266700 h 531019"/>
                <a:gd name="connsiteX51" fmla="*/ 130968 w 1059656"/>
                <a:gd name="connsiteY51" fmla="*/ 326231 h 531019"/>
                <a:gd name="connsiteX52" fmla="*/ 169068 w 1059656"/>
                <a:gd name="connsiteY52" fmla="*/ 354806 h 531019"/>
                <a:gd name="connsiteX53" fmla="*/ 185737 w 1059656"/>
                <a:gd name="connsiteY53" fmla="*/ 378619 h 531019"/>
                <a:gd name="connsiteX54" fmla="*/ 180975 w 1059656"/>
                <a:gd name="connsiteY54" fmla="*/ 409575 h 531019"/>
                <a:gd name="connsiteX55" fmla="*/ 173831 w 1059656"/>
                <a:gd name="connsiteY55" fmla="*/ 438150 h 531019"/>
                <a:gd name="connsiteX56" fmla="*/ 130968 w 1059656"/>
                <a:gd name="connsiteY56" fmla="*/ 440531 h 531019"/>
                <a:gd name="connsiteX57" fmla="*/ 95250 w 1059656"/>
                <a:gd name="connsiteY57" fmla="*/ 454819 h 531019"/>
                <a:gd name="connsiteX58" fmla="*/ 71437 w 1059656"/>
                <a:gd name="connsiteY58" fmla="*/ 459581 h 531019"/>
                <a:gd name="connsiteX59" fmla="*/ 50006 w 1059656"/>
                <a:gd name="connsiteY59" fmla="*/ 471487 h 531019"/>
                <a:gd name="connsiteX60" fmla="*/ 30956 w 1059656"/>
                <a:gd name="connsiteY60" fmla="*/ 488156 h 531019"/>
                <a:gd name="connsiteX61" fmla="*/ 7143 w 1059656"/>
                <a:gd name="connsiteY61" fmla="*/ 495300 h 531019"/>
                <a:gd name="connsiteX62" fmla="*/ 0 w 1059656"/>
                <a:gd name="connsiteY62" fmla="*/ 500062 h 531019"/>
                <a:gd name="connsiteX63" fmla="*/ 38100 w 1059656"/>
                <a:gd name="connsiteY63" fmla="*/ 528637 h 531019"/>
                <a:gd name="connsiteX64" fmla="*/ 80962 w 1059656"/>
                <a:gd name="connsiteY64" fmla="*/ 526256 h 531019"/>
                <a:gd name="connsiteX65" fmla="*/ 116681 w 1059656"/>
                <a:gd name="connsiteY65" fmla="*/ 492919 h 531019"/>
                <a:gd name="connsiteX66" fmla="*/ 171450 w 1059656"/>
                <a:gd name="connsiteY66" fmla="*/ 466725 h 531019"/>
                <a:gd name="connsiteX67" fmla="*/ 278606 w 1059656"/>
                <a:gd name="connsiteY67" fmla="*/ 459581 h 531019"/>
                <a:gd name="connsiteX68" fmla="*/ 292893 w 1059656"/>
                <a:gd name="connsiteY68" fmla="*/ 447675 h 531019"/>
                <a:gd name="connsiteX69" fmla="*/ 357187 w 1059656"/>
                <a:gd name="connsiteY69" fmla="*/ 447675 h 531019"/>
                <a:gd name="connsiteX70" fmla="*/ 433387 w 1059656"/>
                <a:gd name="connsiteY70" fmla="*/ 354806 h 531019"/>
                <a:gd name="connsiteX71" fmla="*/ 559593 w 1059656"/>
                <a:gd name="connsiteY71" fmla="*/ 295275 h 531019"/>
                <a:gd name="connsiteX72" fmla="*/ 619125 w 1059656"/>
                <a:gd name="connsiteY72" fmla="*/ 288131 h 531019"/>
                <a:gd name="connsiteX73" fmla="*/ 654843 w 1059656"/>
                <a:gd name="connsiteY73" fmla="*/ 261937 h 531019"/>
                <a:gd name="connsiteX74" fmla="*/ 716756 w 1059656"/>
                <a:gd name="connsiteY74" fmla="*/ 259556 h 531019"/>
                <a:gd name="connsiteX75" fmla="*/ 771525 w 1059656"/>
                <a:gd name="connsiteY75" fmla="*/ 252412 h 531019"/>
                <a:gd name="connsiteX76" fmla="*/ 781050 w 1059656"/>
                <a:gd name="connsiteY76" fmla="*/ 290512 h 531019"/>
                <a:gd name="connsiteX77" fmla="*/ 773906 w 1059656"/>
                <a:gd name="connsiteY77" fmla="*/ 411956 h 531019"/>
                <a:gd name="connsiteX78" fmla="*/ 707231 w 1059656"/>
                <a:gd name="connsiteY78" fmla="*/ 428625 h 531019"/>
                <a:gd name="connsiteX79" fmla="*/ 657224 w 1059656"/>
                <a:gd name="connsiteY79" fmla="*/ 483393 h 531019"/>
                <a:gd name="connsiteX80" fmla="*/ 654844 w 1059656"/>
                <a:gd name="connsiteY80" fmla="*/ 495300 h 531019"/>
                <a:gd name="connsiteX81" fmla="*/ 697706 w 1059656"/>
                <a:gd name="connsiteY81" fmla="*/ 531019 h 531019"/>
                <a:gd name="connsiteX0" fmla="*/ 697706 w 1059656"/>
                <a:gd name="connsiteY0" fmla="*/ 531019 h 531019"/>
                <a:gd name="connsiteX1" fmla="*/ 778668 w 1059656"/>
                <a:gd name="connsiteY1" fmla="*/ 459581 h 531019"/>
                <a:gd name="connsiteX2" fmla="*/ 816768 w 1059656"/>
                <a:gd name="connsiteY2" fmla="*/ 440531 h 531019"/>
                <a:gd name="connsiteX3" fmla="*/ 852487 w 1059656"/>
                <a:gd name="connsiteY3" fmla="*/ 438150 h 531019"/>
                <a:gd name="connsiteX4" fmla="*/ 916781 w 1059656"/>
                <a:gd name="connsiteY4" fmla="*/ 423862 h 531019"/>
                <a:gd name="connsiteX5" fmla="*/ 950118 w 1059656"/>
                <a:gd name="connsiteY5" fmla="*/ 426244 h 531019"/>
                <a:gd name="connsiteX6" fmla="*/ 988218 w 1059656"/>
                <a:gd name="connsiteY6" fmla="*/ 442912 h 531019"/>
                <a:gd name="connsiteX7" fmla="*/ 1019175 w 1059656"/>
                <a:gd name="connsiteY7" fmla="*/ 411956 h 531019"/>
                <a:gd name="connsiteX8" fmla="*/ 992981 w 1059656"/>
                <a:gd name="connsiteY8" fmla="*/ 381000 h 531019"/>
                <a:gd name="connsiteX9" fmla="*/ 988218 w 1059656"/>
                <a:gd name="connsiteY9" fmla="*/ 350044 h 531019"/>
                <a:gd name="connsiteX10" fmla="*/ 995362 w 1059656"/>
                <a:gd name="connsiteY10" fmla="*/ 311944 h 531019"/>
                <a:gd name="connsiteX11" fmla="*/ 1023937 w 1059656"/>
                <a:gd name="connsiteY11" fmla="*/ 271462 h 531019"/>
                <a:gd name="connsiteX12" fmla="*/ 1052512 w 1059656"/>
                <a:gd name="connsiteY12" fmla="*/ 261937 h 531019"/>
                <a:gd name="connsiteX13" fmla="*/ 1059656 w 1059656"/>
                <a:gd name="connsiteY13" fmla="*/ 233362 h 531019"/>
                <a:gd name="connsiteX14" fmla="*/ 1047750 w 1059656"/>
                <a:gd name="connsiteY14" fmla="*/ 204787 h 531019"/>
                <a:gd name="connsiteX15" fmla="*/ 1019175 w 1059656"/>
                <a:gd name="connsiteY15" fmla="*/ 195262 h 531019"/>
                <a:gd name="connsiteX16" fmla="*/ 992981 w 1059656"/>
                <a:gd name="connsiteY16" fmla="*/ 202406 h 531019"/>
                <a:gd name="connsiteX17" fmla="*/ 935831 w 1059656"/>
                <a:gd name="connsiteY17" fmla="*/ 221456 h 531019"/>
                <a:gd name="connsiteX18" fmla="*/ 900112 w 1059656"/>
                <a:gd name="connsiteY18" fmla="*/ 226219 h 531019"/>
                <a:gd name="connsiteX19" fmla="*/ 878681 w 1059656"/>
                <a:gd name="connsiteY19" fmla="*/ 209550 h 531019"/>
                <a:gd name="connsiteX20" fmla="*/ 873918 w 1059656"/>
                <a:gd name="connsiteY20" fmla="*/ 195262 h 531019"/>
                <a:gd name="connsiteX21" fmla="*/ 881062 w 1059656"/>
                <a:gd name="connsiteY21" fmla="*/ 152400 h 531019"/>
                <a:gd name="connsiteX22" fmla="*/ 888206 w 1059656"/>
                <a:gd name="connsiteY22" fmla="*/ 116681 h 531019"/>
                <a:gd name="connsiteX23" fmla="*/ 871537 w 1059656"/>
                <a:gd name="connsiteY23" fmla="*/ 78581 h 531019"/>
                <a:gd name="connsiteX24" fmla="*/ 840581 w 1059656"/>
                <a:gd name="connsiteY24" fmla="*/ 61912 h 531019"/>
                <a:gd name="connsiteX25" fmla="*/ 862012 w 1059656"/>
                <a:gd name="connsiteY25" fmla="*/ 14287 h 531019"/>
                <a:gd name="connsiteX26" fmla="*/ 809625 w 1059656"/>
                <a:gd name="connsiteY26" fmla="*/ 0 h 531019"/>
                <a:gd name="connsiteX27" fmla="*/ 797718 w 1059656"/>
                <a:gd name="connsiteY27" fmla="*/ 16669 h 531019"/>
                <a:gd name="connsiteX28" fmla="*/ 757237 w 1059656"/>
                <a:gd name="connsiteY28" fmla="*/ 11906 h 531019"/>
                <a:gd name="connsiteX29" fmla="*/ 735806 w 1059656"/>
                <a:gd name="connsiteY29" fmla="*/ 16669 h 531019"/>
                <a:gd name="connsiteX30" fmla="*/ 719137 w 1059656"/>
                <a:gd name="connsiteY30" fmla="*/ 45244 h 531019"/>
                <a:gd name="connsiteX31" fmla="*/ 723900 w 1059656"/>
                <a:gd name="connsiteY31" fmla="*/ 64294 h 531019"/>
                <a:gd name="connsiteX32" fmla="*/ 707231 w 1059656"/>
                <a:gd name="connsiteY32" fmla="*/ 78581 h 531019"/>
                <a:gd name="connsiteX33" fmla="*/ 631031 w 1059656"/>
                <a:gd name="connsiteY33" fmla="*/ 80962 h 531019"/>
                <a:gd name="connsiteX34" fmla="*/ 597693 w 1059656"/>
                <a:gd name="connsiteY34" fmla="*/ 66675 h 531019"/>
                <a:gd name="connsiteX35" fmla="*/ 569118 w 1059656"/>
                <a:gd name="connsiteY35" fmla="*/ 38100 h 531019"/>
                <a:gd name="connsiteX36" fmla="*/ 531018 w 1059656"/>
                <a:gd name="connsiteY36" fmla="*/ 33337 h 531019"/>
                <a:gd name="connsiteX37" fmla="*/ 497681 w 1059656"/>
                <a:gd name="connsiteY37" fmla="*/ 57150 h 531019"/>
                <a:gd name="connsiteX38" fmla="*/ 481012 w 1059656"/>
                <a:gd name="connsiteY38" fmla="*/ 76200 h 531019"/>
                <a:gd name="connsiteX39" fmla="*/ 466725 w 1059656"/>
                <a:gd name="connsiteY39" fmla="*/ 92869 h 531019"/>
                <a:gd name="connsiteX40" fmla="*/ 450056 w 1059656"/>
                <a:gd name="connsiteY40" fmla="*/ 111919 h 531019"/>
                <a:gd name="connsiteX41" fmla="*/ 454818 w 1059656"/>
                <a:gd name="connsiteY41" fmla="*/ 138112 h 531019"/>
                <a:gd name="connsiteX42" fmla="*/ 423862 w 1059656"/>
                <a:gd name="connsiteY42" fmla="*/ 161925 h 531019"/>
                <a:gd name="connsiteX43" fmla="*/ 371475 w 1059656"/>
                <a:gd name="connsiteY43" fmla="*/ 171450 h 531019"/>
                <a:gd name="connsiteX44" fmla="*/ 330993 w 1059656"/>
                <a:gd name="connsiteY44" fmla="*/ 190500 h 531019"/>
                <a:gd name="connsiteX45" fmla="*/ 321468 w 1059656"/>
                <a:gd name="connsiteY45" fmla="*/ 228600 h 531019"/>
                <a:gd name="connsiteX46" fmla="*/ 319087 w 1059656"/>
                <a:gd name="connsiteY46" fmla="*/ 235744 h 531019"/>
                <a:gd name="connsiteX47" fmla="*/ 266700 w 1059656"/>
                <a:gd name="connsiteY47" fmla="*/ 252412 h 531019"/>
                <a:gd name="connsiteX48" fmla="*/ 180975 w 1059656"/>
                <a:gd name="connsiteY48" fmla="*/ 283369 h 531019"/>
                <a:gd name="connsiteX49" fmla="*/ 157162 w 1059656"/>
                <a:gd name="connsiteY49" fmla="*/ 276225 h 531019"/>
                <a:gd name="connsiteX50" fmla="*/ 128587 w 1059656"/>
                <a:gd name="connsiteY50" fmla="*/ 266700 h 531019"/>
                <a:gd name="connsiteX51" fmla="*/ 130968 w 1059656"/>
                <a:gd name="connsiteY51" fmla="*/ 326231 h 531019"/>
                <a:gd name="connsiteX52" fmla="*/ 169068 w 1059656"/>
                <a:gd name="connsiteY52" fmla="*/ 354806 h 531019"/>
                <a:gd name="connsiteX53" fmla="*/ 185737 w 1059656"/>
                <a:gd name="connsiteY53" fmla="*/ 378619 h 531019"/>
                <a:gd name="connsiteX54" fmla="*/ 180975 w 1059656"/>
                <a:gd name="connsiteY54" fmla="*/ 409575 h 531019"/>
                <a:gd name="connsiteX55" fmla="*/ 173831 w 1059656"/>
                <a:gd name="connsiteY55" fmla="*/ 438150 h 531019"/>
                <a:gd name="connsiteX56" fmla="*/ 130968 w 1059656"/>
                <a:gd name="connsiteY56" fmla="*/ 440531 h 531019"/>
                <a:gd name="connsiteX57" fmla="*/ 95250 w 1059656"/>
                <a:gd name="connsiteY57" fmla="*/ 454819 h 531019"/>
                <a:gd name="connsiteX58" fmla="*/ 71437 w 1059656"/>
                <a:gd name="connsiteY58" fmla="*/ 459581 h 531019"/>
                <a:gd name="connsiteX59" fmla="*/ 50006 w 1059656"/>
                <a:gd name="connsiteY59" fmla="*/ 471487 h 531019"/>
                <a:gd name="connsiteX60" fmla="*/ 30956 w 1059656"/>
                <a:gd name="connsiteY60" fmla="*/ 488156 h 531019"/>
                <a:gd name="connsiteX61" fmla="*/ 7143 w 1059656"/>
                <a:gd name="connsiteY61" fmla="*/ 495300 h 531019"/>
                <a:gd name="connsiteX62" fmla="*/ 0 w 1059656"/>
                <a:gd name="connsiteY62" fmla="*/ 500062 h 531019"/>
                <a:gd name="connsiteX63" fmla="*/ 38100 w 1059656"/>
                <a:gd name="connsiteY63" fmla="*/ 528637 h 531019"/>
                <a:gd name="connsiteX64" fmla="*/ 80962 w 1059656"/>
                <a:gd name="connsiteY64" fmla="*/ 526256 h 531019"/>
                <a:gd name="connsiteX65" fmla="*/ 116681 w 1059656"/>
                <a:gd name="connsiteY65" fmla="*/ 492919 h 531019"/>
                <a:gd name="connsiteX66" fmla="*/ 171450 w 1059656"/>
                <a:gd name="connsiteY66" fmla="*/ 466725 h 531019"/>
                <a:gd name="connsiteX67" fmla="*/ 278606 w 1059656"/>
                <a:gd name="connsiteY67" fmla="*/ 459581 h 531019"/>
                <a:gd name="connsiteX68" fmla="*/ 292893 w 1059656"/>
                <a:gd name="connsiteY68" fmla="*/ 447675 h 531019"/>
                <a:gd name="connsiteX69" fmla="*/ 357187 w 1059656"/>
                <a:gd name="connsiteY69" fmla="*/ 447675 h 531019"/>
                <a:gd name="connsiteX70" fmla="*/ 433387 w 1059656"/>
                <a:gd name="connsiteY70" fmla="*/ 354806 h 531019"/>
                <a:gd name="connsiteX71" fmla="*/ 559593 w 1059656"/>
                <a:gd name="connsiteY71" fmla="*/ 295275 h 531019"/>
                <a:gd name="connsiteX72" fmla="*/ 619125 w 1059656"/>
                <a:gd name="connsiteY72" fmla="*/ 288131 h 531019"/>
                <a:gd name="connsiteX73" fmla="*/ 654843 w 1059656"/>
                <a:gd name="connsiteY73" fmla="*/ 261937 h 531019"/>
                <a:gd name="connsiteX74" fmla="*/ 716756 w 1059656"/>
                <a:gd name="connsiteY74" fmla="*/ 259556 h 531019"/>
                <a:gd name="connsiteX75" fmla="*/ 771525 w 1059656"/>
                <a:gd name="connsiteY75" fmla="*/ 252412 h 531019"/>
                <a:gd name="connsiteX76" fmla="*/ 781050 w 1059656"/>
                <a:gd name="connsiteY76" fmla="*/ 290512 h 531019"/>
                <a:gd name="connsiteX77" fmla="*/ 773906 w 1059656"/>
                <a:gd name="connsiteY77" fmla="*/ 411956 h 531019"/>
                <a:gd name="connsiteX78" fmla="*/ 707231 w 1059656"/>
                <a:gd name="connsiteY78" fmla="*/ 428625 h 531019"/>
                <a:gd name="connsiteX79" fmla="*/ 652461 w 1059656"/>
                <a:gd name="connsiteY79" fmla="*/ 476249 h 531019"/>
                <a:gd name="connsiteX80" fmla="*/ 654844 w 1059656"/>
                <a:gd name="connsiteY80" fmla="*/ 495300 h 531019"/>
                <a:gd name="connsiteX81" fmla="*/ 697706 w 1059656"/>
                <a:gd name="connsiteY81" fmla="*/ 531019 h 531019"/>
                <a:gd name="connsiteX0" fmla="*/ 697706 w 1059656"/>
                <a:gd name="connsiteY0" fmla="*/ 564357 h 564357"/>
                <a:gd name="connsiteX1" fmla="*/ 778668 w 1059656"/>
                <a:gd name="connsiteY1" fmla="*/ 492919 h 564357"/>
                <a:gd name="connsiteX2" fmla="*/ 816768 w 1059656"/>
                <a:gd name="connsiteY2" fmla="*/ 473869 h 564357"/>
                <a:gd name="connsiteX3" fmla="*/ 852487 w 1059656"/>
                <a:gd name="connsiteY3" fmla="*/ 471488 h 564357"/>
                <a:gd name="connsiteX4" fmla="*/ 916781 w 1059656"/>
                <a:gd name="connsiteY4" fmla="*/ 457200 h 564357"/>
                <a:gd name="connsiteX5" fmla="*/ 950118 w 1059656"/>
                <a:gd name="connsiteY5" fmla="*/ 459582 h 564357"/>
                <a:gd name="connsiteX6" fmla="*/ 988218 w 1059656"/>
                <a:gd name="connsiteY6" fmla="*/ 476250 h 564357"/>
                <a:gd name="connsiteX7" fmla="*/ 1019175 w 1059656"/>
                <a:gd name="connsiteY7" fmla="*/ 445294 h 564357"/>
                <a:gd name="connsiteX8" fmla="*/ 992981 w 1059656"/>
                <a:gd name="connsiteY8" fmla="*/ 414338 h 564357"/>
                <a:gd name="connsiteX9" fmla="*/ 988218 w 1059656"/>
                <a:gd name="connsiteY9" fmla="*/ 383382 h 564357"/>
                <a:gd name="connsiteX10" fmla="*/ 995362 w 1059656"/>
                <a:gd name="connsiteY10" fmla="*/ 345282 h 564357"/>
                <a:gd name="connsiteX11" fmla="*/ 1023937 w 1059656"/>
                <a:gd name="connsiteY11" fmla="*/ 304800 h 564357"/>
                <a:gd name="connsiteX12" fmla="*/ 1052512 w 1059656"/>
                <a:gd name="connsiteY12" fmla="*/ 295275 h 564357"/>
                <a:gd name="connsiteX13" fmla="*/ 1059656 w 1059656"/>
                <a:gd name="connsiteY13" fmla="*/ 266700 h 564357"/>
                <a:gd name="connsiteX14" fmla="*/ 1047750 w 1059656"/>
                <a:gd name="connsiteY14" fmla="*/ 238125 h 564357"/>
                <a:gd name="connsiteX15" fmla="*/ 1019175 w 1059656"/>
                <a:gd name="connsiteY15" fmla="*/ 228600 h 564357"/>
                <a:gd name="connsiteX16" fmla="*/ 992981 w 1059656"/>
                <a:gd name="connsiteY16" fmla="*/ 235744 h 564357"/>
                <a:gd name="connsiteX17" fmla="*/ 935831 w 1059656"/>
                <a:gd name="connsiteY17" fmla="*/ 254794 h 564357"/>
                <a:gd name="connsiteX18" fmla="*/ 900112 w 1059656"/>
                <a:gd name="connsiteY18" fmla="*/ 259557 h 564357"/>
                <a:gd name="connsiteX19" fmla="*/ 878681 w 1059656"/>
                <a:gd name="connsiteY19" fmla="*/ 242888 h 564357"/>
                <a:gd name="connsiteX20" fmla="*/ 873918 w 1059656"/>
                <a:gd name="connsiteY20" fmla="*/ 228600 h 564357"/>
                <a:gd name="connsiteX21" fmla="*/ 881062 w 1059656"/>
                <a:gd name="connsiteY21" fmla="*/ 185738 h 564357"/>
                <a:gd name="connsiteX22" fmla="*/ 888206 w 1059656"/>
                <a:gd name="connsiteY22" fmla="*/ 150019 h 564357"/>
                <a:gd name="connsiteX23" fmla="*/ 871537 w 1059656"/>
                <a:gd name="connsiteY23" fmla="*/ 111919 h 564357"/>
                <a:gd name="connsiteX24" fmla="*/ 840581 w 1059656"/>
                <a:gd name="connsiteY24" fmla="*/ 95250 h 564357"/>
                <a:gd name="connsiteX25" fmla="*/ 833437 w 1059656"/>
                <a:gd name="connsiteY25" fmla="*/ 0 h 564357"/>
                <a:gd name="connsiteX26" fmla="*/ 809625 w 1059656"/>
                <a:gd name="connsiteY26" fmla="*/ 33338 h 564357"/>
                <a:gd name="connsiteX27" fmla="*/ 797718 w 1059656"/>
                <a:gd name="connsiteY27" fmla="*/ 50007 h 564357"/>
                <a:gd name="connsiteX28" fmla="*/ 757237 w 1059656"/>
                <a:gd name="connsiteY28" fmla="*/ 45244 h 564357"/>
                <a:gd name="connsiteX29" fmla="*/ 735806 w 1059656"/>
                <a:gd name="connsiteY29" fmla="*/ 50007 h 564357"/>
                <a:gd name="connsiteX30" fmla="*/ 719137 w 1059656"/>
                <a:gd name="connsiteY30" fmla="*/ 78582 h 564357"/>
                <a:gd name="connsiteX31" fmla="*/ 723900 w 1059656"/>
                <a:gd name="connsiteY31" fmla="*/ 97632 h 564357"/>
                <a:gd name="connsiteX32" fmla="*/ 707231 w 1059656"/>
                <a:gd name="connsiteY32" fmla="*/ 111919 h 564357"/>
                <a:gd name="connsiteX33" fmla="*/ 631031 w 1059656"/>
                <a:gd name="connsiteY33" fmla="*/ 114300 h 564357"/>
                <a:gd name="connsiteX34" fmla="*/ 597693 w 1059656"/>
                <a:gd name="connsiteY34" fmla="*/ 100013 h 564357"/>
                <a:gd name="connsiteX35" fmla="*/ 569118 w 1059656"/>
                <a:gd name="connsiteY35" fmla="*/ 71438 h 564357"/>
                <a:gd name="connsiteX36" fmla="*/ 531018 w 1059656"/>
                <a:gd name="connsiteY36" fmla="*/ 66675 h 564357"/>
                <a:gd name="connsiteX37" fmla="*/ 497681 w 1059656"/>
                <a:gd name="connsiteY37" fmla="*/ 90488 h 564357"/>
                <a:gd name="connsiteX38" fmla="*/ 481012 w 1059656"/>
                <a:gd name="connsiteY38" fmla="*/ 109538 h 564357"/>
                <a:gd name="connsiteX39" fmla="*/ 466725 w 1059656"/>
                <a:gd name="connsiteY39" fmla="*/ 126207 h 564357"/>
                <a:gd name="connsiteX40" fmla="*/ 450056 w 1059656"/>
                <a:gd name="connsiteY40" fmla="*/ 145257 h 564357"/>
                <a:gd name="connsiteX41" fmla="*/ 454818 w 1059656"/>
                <a:gd name="connsiteY41" fmla="*/ 171450 h 564357"/>
                <a:gd name="connsiteX42" fmla="*/ 423862 w 1059656"/>
                <a:gd name="connsiteY42" fmla="*/ 195263 h 564357"/>
                <a:gd name="connsiteX43" fmla="*/ 371475 w 1059656"/>
                <a:gd name="connsiteY43" fmla="*/ 204788 h 564357"/>
                <a:gd name="connsiteX44" fmla="*/ 330993 w 1059656"/>
                <a:gd name="connsiteY44" fmla="*/ 223838 h 564357"/>
                <a:gd name="connsiteX45" fmla="*/ 321468 w 1059656"/>
                <a:gd name="connsiteY45" fmla="*/ 261938 h 564357"/>
                <a:gd name="connsiteX46" fmla="*/ 319087 w 1059656"/>
                <a:gd name="connsiteY46" fmla="*/ 269082 h 564357"/>
                <a:gd name="connsiteX47" fmla="*/ 266700 w 1059656"/>
                <a:gd name="connsiteY47" fmla="*/ 285750 h 564357"/>
                <a:gd name="connsiteX48" fmla="*/ 180975 w 1059656"/>
                <a:gd name="connsiteY48" fmla="*/ 316707 h 564357"/>
                <a:gd name="connsiteX49" fmla="*/ 157162 w 1059656"/>
                <a:gd name="connsiteY49" fmla="*/ 309563 h 564357"/>
                <a:gd name="connsiteX50" fmla="*/ 128587 w 1059656"/>
                <a:gd name="connsiteY50" fmla="*/ 300038 h 564357"/>
                <a:gd name="connsiteX51" fmla="*/ 130968 w 1059656"/>
                <a:gd name="connsiteY51" fmla="*/ 359569 h 564357"/>
                <a:gd name="connsiteX52" fmla="*/ 169068 w 1059656"/>
                <a:gd name="connsiteY52" fmla="*/ 388144 h 564357"/>
                <a:gd name="connsiteX53" fmla="*/ 185737 w 1059656"/>
                <a:gd name="connsiteY53" fmla="*/ 411957 h 564357"/>
                <a:gd name="connsiteX54" fmla="*/ 180975 w 1059656"/>
                <a:gd name="connsiteY54" fmla="*/ 442913 h 564357"/>
                <a:gd name="connsiteX55" fmla="*/ 173831 w 1059656"/>
                <a:gd name="connsiteY55" fmla="*/ 471488 h 564357"/>
                <a:gd name="connsiteX56" fmla="*/ 130968 w 1059656"/>
                <a:gd name="connsiteY56" fmla="*/ 473869 h 564357"/>
                <a:gd name="connsiteX57" fmla="*/ 95250 w 1059656"/>
                <a:gd name="connsiteY57" fmla="*/ 488157 h 564357"/>
                <a:gd name="connsiteX58" fmla="*/ 71437 w 1059656"/>
                <a:gd name="connsiteY58" fmla="*/ 492919 h 564357"/>
                <a:gd name="connsiteX59" fmla="*/ 50006 w 1059656"/>
                <a:gd name="connsiteY59" fmla="*/ 504825 h 564357"/>
                <a:gd name="connsiteX60" fmla="*/ 30956 w 1059656"/>
                <a:gd name="connsiteY60" fmla="*/ 521494 h 564357"/>
                <a:gd name="connsiteX61" fmla="*/ 7143 w 1059656"/>
                <a:gd name="connsiteY61" fmla="*/ 528638 h 564357"/>
                <a:gd name="connsiteX62" fmla="*/ 0 w 1059656"/>
                <a:gd name="connsiteY62" fmla="*/ 533400 h 564357"/>
                <a:gd name="connsiteX63" fmla="*/ 38100 w 1059656"/>
                <a:gd name="connsiteY63" fmla="*/ 561975 h 564357"/>
                <a:gd name="connsiteX64" fmla="*/ 80962 w 1059656"/>
                <a:gd name="connsiteY64" fmla="*/ 559594 h 564357"/>
                <a:gd name="connsiteX65" fmla="*/ 116681 w 1059656"/>
                <a:gd name="connsiteY65" fmla="*/ 526257 h 564357"/>
                <a:gd name="connsiteX66" fmla="*/ 171450 w 1059656"/>
                <a:gd name="connsiteY66" fmla="*/ 500063 h 564357"/>
                <a:gd name="connsiteX67" fmla="*/ 278606 w 1059656"/>
                <a:gd name="connsiteY67" fmla="*/ 492919 h 564357"/>
                <a:gd name="connsiteX68" fmla="*/ 292893 w 1059656"/>
                <a:gd name="connsiteY68" fmla="*/ 481013 h 564357"/>
                <a:gd name="connsiteX69" fmla="*/ 357187 w 1059656"/>
                <a:gd name="connsiteY69" fmla="*/ 481013 h 564357"/>
                <a:gd name="connsiteX70" fmla="*/ 433387 w 1059656"/>
                <a:gd name="connsiteY70" fmla="*/ 388144 h 564357"/>
                <a:gd name="connsiteX71" fmla="*/ 559593 w 1059656"/>
                <a:gd name="connsiteY71" fmla="*/ 328613 h 564357"/>
                <a:gd name="connsiteX72" fmla="*/ 619125 w 1059656"/>
                <a:gd name="connsiteY72" fmla="*/ 321469 h 564357"/>
                <a:gd name="connsiteX73" fmla="*/ 654843 w 1059656"/>
                <a:gd name="connsiteY73" fmla="*/ 295275 h 564357"/>
                <a:gd name="connsiteX74" fmla="*/ 716756 w 1059656"/>
                <a:gd name="connsiteY74" fmla="*/ 292894 h 564357"/>
                <a:gd name="connsiteX75" fmla="*/ 771525 w 1059656"/>
                <a:gd name="connsiteY75" fmla="*/ 285750 h 564357"/>
                <a:gd name="connsiteX76" fmla="*/ 781050 w 1059656"/>
                <a:gd name="connsiteY76" fmla="*/ 323850 h 564357"/>
                <a:gd name="connsiteX77" fmla="*/ 773906 w 1059656"/>
                <a:gd name="connsiteY77" fmla="*/ 445294 h 564357"/>
                <a:gd name="connsiteX78" fmla="*/ 707231 w 1059656"/>
                <a:gd name="connsiteY78" fmla="*/ 461963 h 564357"/>
                <a:gd name="connsiteX79" fmla="*/ 652461 w 1059656"/>
                <a:gd name="connsiteY79" fmla="*/ 509587 h 564357"/>
                <a:gd name="connsiteX80" fmla="*/ 654844 w 1059656"/>
                <a:gd name="connsiteY80" fmla="*/ 528638 h 564357"/>
                <a:gd name="connsiteX81" fmla="*/ 697706 w 1059656"/>
                <a:gd name="connsiteY81" fmla="*/ 564357 h 564357"/>
                <a:gd name="connsiteX0" fmla="*/ 697706 w 1059656"/>
                <a:gd name="connsiteY0" fmla="*/ 564357 h 564357"/>
                <a:gd name="connsiteX1" fmla="*/ 778668 w 1059656"/>
                <a:gd name="connsiteY1" fmla="*/ 492919 h 564357"/>
                <a:gd name="connsiteX2" fmla="*/ 816768 w 1059656"/>
                <a:gd name="connsiteY2" fmla="*/ 473869 h 564357"/>
                <a:gd name="connsiteX3" fmla="*/ 852487 w 1059656"/>
                <a:gd name="connsiteY3" fmla="*/ 471488 h 564357"/>
                <a:gd name="connsiteX4" fmla="*/ 916781 w 1059656"/>
                <a:gd name="connsiteY4" fmla="*/ 457200 h 564357"/>
                <a:gd name="connsiteX5" fmla="*/ 950118 w 1059656"/>
                <a:gd name="connsiteY5" fmla="*/ 459582 h 564357"/>
                <a:gd name="connsiteX6" fmla="*/ 988218 w 1059656"/>
                <a:gd name="connsiteY6" fmla="*/ 476250 h 564357"/>
                <a:gd name="connsiteX7" fmla="*/ 1019175 w 1059656"/>
                <a:gd name="connsiteY7" fmla="*/ 445294 h 564357"/>
                <a:gd name="connsiteX8" fmla="*/ 992981 w 1059656"/>
                <a:gd name="connsiteY8" fmla="*/ 414338 h 564357"/>
                <a:gd name="connsiteX9" fmla="*/ 988218 w 1059656"/>
                <a:gd name="connsiteY9" fmla="*/ 383382 h 564357"/>
                <a:gd name="connsiteX10" fmla="*/ 995362 w 1059656"/>
                <a:gd name="connsiteY10" fmla="*/ 345282 h 564357"/>
                <a:gd name="connsiteX11" fmla="*/ 1023937 w 1059656"/>
                <a:gd name="connsiteY11" fmla="*/ 304800 h 564357"/>
                <a:gd name="connsiteX12" fmla="*/ 1052512 w 1059656"/>
                <a:gd name="connsiteY12" fmla="*/ 295275 h 564357"/>
                <a:gd name="connsiteX13" fmla="*/ 1059656 w 1059656"/>
                <a:gd name="connsiteY13" fmla="*/ 266700 h 564357"/>
                <a:gd name="connsiteX14" fmla="*/ 1047750 w 1059656"/>
                <a:gd name="connsiteY14" fmla="*/ 238125 h 564357"/>
                <a:gd name="connsiteX15" fmla="*/ 1019175 w 1059656"/>
                <a:gd name="connsiteY15" fmla="*/ 228600 h 564357"/>
                <a:gd name="connsiteX16" fmla="*/ 992981 w 1059656"/>
                <a:gd name="connsiteY16" fmla="*/ 235744 h 564357"/>
                <a:gd name="connsiteX17" fmla="*/ 935831 w 1059656"/>
                <a:gd name="connsiteY17" fmla="*/ 254794 h 564357"/>
                <a:gd name="connsiteX18" fmla="*/ 900112 w 1059656"/>
                <a:gd name="connsiteY18" fmla="*/ 259557 h 564357"/>
                <a:gd name="connsiteX19" fmla="*/ 878681 w 1059656"/>
                <a:gd name="connsiteY19" fmla="*/ 242888 h 564357"/>
                <a:gd name="connsiteX20" fmla="*/ 873918 w 1059656"/>
                <a:gd name="connsiteY20" fmla="*/ 228600 h 564357"/>
                <a:gd name="connsiteX21" fmla="*/ 881062 w 1059656"/>
                <a:gd name="connsiteY21" fmla="*/ 185738 h 564357"/>
                <a:gd name="connsiteX22" fmla="*/ 888206 w 1059656"/>
                <a:gd name="connsiteY22" fmla="*/ 150019 h 564357"/>
                <a:gd name="connsiteX23" fmla="*/ 871537 w 1059656"/>
                <a:gd name="connsiteY23" fmla="*/ 111919 h 564357"/>
                <a:gd name="connsiteX24" fmla="*/ 840581 w 1059656"/>
                <a:gd name="connsiteY24" fmla="*/ 95250 h 564357"/>
                <a:gd name="connsiteX25" fmla="*/ 835818 w 1059656"/>
                <a:gd name="connsiteY25" fmla="*/ 52388 h 564357"/>
                <a:gd name="connsiteX26" fmla="*/ 833437 w 1059656"/>
                <a:gd name="connsiteY26" fmla="*/ 0 h 564357"/>
                <a:gd name="connsiteX27" fmla="*/ 809625 w 1059656"/>
                <a:gd name="connsiteY27" fmla="*/ 33338 h 564357"/>
                <a:gd name="connsiteX28" fmla="*/ 797718 w 1059656"/>
                <a:gd name="connsiteY28" fmla="*/ 50007 h 564357"/>
                <a:gd name="connsiteX29" fmla="*/ 757237 w 1059656"/>
                <a:gd name="connsiteY29" fmla="*/ 45244 h 564357"/>
                <a:gd name="connsiteX30" fmla="*/ 735806 w 1059656"/>
                <a:gd name="connsiteY30" fmla="*/ 50007 h 564357"/>
                <a:gd name="connsiteX31" fmla="*/ 719137 w 1059656"/>
                <a:gd name="connsiteY31" fmla="*/ 78582 h 564357"/>
                <a:gd name="connsiteX32" fmla="*/ 723900 w 1059656"/>
                <a:gd name="connsiteY32" fmla="*/ 97632 h 564357"/>
                <a:gd name="connsiteX33" fmla="*/ 707231 w 1059656"/>
                <a:gd name="connsiteY33" fmla="*/ 111919 h 564357"/>
                <a:gd name="connsiteX34" fmla="*/ 631031 w 1059656"/>
                <a:gd name="connsiteY34" fmla="*/ 114300 h 564357"/>
                <a:gd name="connsiteX35" fmla="*/ 597693 w 1059656"/>
                <a:gd name="connsiteY35" fmla="*/ 100013 h 564357"/>
                <a:gd name="connsiteX36" fmla="*/ 569118 w 1059656"/>
                <a:gd name="connsiteY36" fmla="*/ 71438 h 564357"/>
                <a:gd name="connsiteX37" fmla="*/ 531018 w 1059656"/>
                <a:gd name="connsiteY37" fmla="*/ 66675 h 564357"/>
                <a:gd name="connsiteX38" fmla="*/ 497681 w 1059656"/>
                <a:gd name="connsiteY38" fmla="*/ 90488 h 564357"/>
                <a:gd name="connsiteX39" fmla="*/ 481012 w 1059656"/>
                <a:gd name="connsiteY39" fmla="*/ 109538 h 564357"/>
                <a:gd name="connsiteX40" fmla="*/ 466725 w 1059656"/>
                <a:gd name="connsiteY40" fmla="*/ 126207 h 564357"/>
                <a:gd name="connsiteX41" fmla="*/ 450056 w 1059656"/>
                <a:gd name="connsiteY41" fmla="*/ 145257 h 564357"/>
                <a:gd name="connsiteX42" fmla="*/ 454818 w 1059656"/>
                <a:gd name="connsiteY42" fmla="*/ 171450 h 564357"/>
                <a:gd name="connsiteX43" fmla="*/ 423862 w 1059656"/>
                <a:gd name="connsiteY43" fmla="*/ 195263 h 564357"/>
                <a:gd name="connsiteX44" fmla="*/ 371475 w 1059656"/>
                <a:gd name="connsiteY44" fmla="*/ 204788 h 564357"/>
                <a:gd name="connsiteX45" fmla="*/ 330993 w 1059656"/>
                <a:gd name="connsiteY45" fmla="*/ 223838 h 564357"/>
                <a:gd name="connsiteX46" fmla="*/ 321468 w 1059656"/>
                <a:gd name="connsiteY46" fmla="*/ 261938 h 564357"/>
                <a:gd name="connsiteX47" fmla="*/ 319087 w 1059656"/>
                <a:gd name="connsiteY47" fmla="*/ 269082 h 564357"/>
                <a:gd name="connsiteX48" fmla="*/ 266700 w 1059656"/>
                <a:gd name="connsiteY48" fmla="*/ 285750 h 564357"/>
                <a:gd name="connsiteX49" fmla="*/ 180975 w 1059656"/>
                <a:gd name="connsiteY49" fmla="*/ 316707 h 564357"/>
                <a:gd name="connsiteX50" fmla="*/ 157162 w 1059656"/>
                <a:gd name="connsiteY50" fmla="*/ 309563 h 564357"/>
                <a:gd name="connsiteX51" fmla="*/ 128587 w 1059656"/>
                <a:gd name="connsiteY51" fmla="*/ 300038 h 564357"/>
                <a:gd name="connsiteX52" fmla="*/ 130968 w 1059656"/>
                <a:gd name="connsiteY52" fmla="*/ 359569 h 564357"/>
                <a:gd name="connsiteX53" fmla="*/ 169068 w 1059656"/>
                <a:gd name="connsiteY53" fmla="*/ 388144 h 564357"/>
                <a:gd name="connsiteX54" fmla="*/ 185737 w 1059656"/>
                <a:gd name="connsiteY54" fmla="*/ 411957 h 564357"/>
                <a:gd name="connsiteX55" fmla="*/ 180975 w 1059656"/>
                <a:gd name="connsiteY55" fmla="*/ 442913 h 564357"/>
                <a:gd name="connsiteX56" fmla="*/ 173831 w 1059656"/>
                <a:gd name="connsiteY56" fmla="*/ 471488 h 564357"/>
                <a:gd name="connsiteX57" fmla="*/ 130968 w 1059656"/>
                <a:gd name="connsiteY57" fmla="*/ 473869 h 564357"/>
                <a:gd name="connsiteX58" fmla="*/ 95250 w 1059656"/>
                <a:gd name="connsiteY58" fmla="*/ 488157 h 564357"/>
                <a:gd name="connsiteX59" fmla="*/ 71437 w 1059656"/>
                <a:gd name="connsiteY59" fmla="*/ 492919 h 564357"/>
                <a:gd name="connsiteX60" fmla="*/ 50006 w 1059656"/>
                <a:gd name="connsiteY60" fmla="*/ 504825 h 564357"/>
                <a:gd name="connsiteX61" fmla="*/ 30956 w 1059656"/>
                <a:gd name="connsiteY61" fmla="*/ 521494 h 564357"/>
                <a:gd name="connsiteX62" fmla="*/ 7143 w 1059656"/>
                <a:gd name="connsiteY62" fmla="*/ 528638 h 564357"/>
                <a:gd name="connsiteX63" fmla="*/ 0 w 1059656"/>
                <a:gd name="connsiteY63" fmla="*/ 533400 h 564357"/>
                <a:gd name="connsiteX64" fmla="*/ 38100 w 1059656"/>
                <a:gd name="connsiteY64" fmla="*/ 561975 h 564357"/>
                <a:gd name="connsiteX65" fmla="*/ 80962 w 1059656"/>
                <a:gd name="connsiteY65" fmla="*/ 559594 h 564357"/>
                <a:gd name="connsiteX66" fmla="*/ 116681 w 1059656"/>
                <a:gd name="connsiteY66" fmla="*/ 526257 h 564357"/>
                <a:gd name="connsiteX67" fmla="*/ 171450 w 1059656"/>
                <a:gd name="connsiteY67" fmla="*/ 500063 h 564357"/>
                <a:gd name="connsiteX68" fmla="*/ 278606 w 1059656"/>
                <a:gd name="connsiteY68" fmla="*/ 492919 h 564357"/>
                <a:gd name="connsiteX69" fmla="*/ 292893 w 1059656"/>
                <a:gd name="connsiteY69" fmla="*/ 481013 h 564357"/>
                <a:gd name="connsiteX70" fmla="*/ 357187 w 1059656"/>
                <a:gd name="connsiteY70" fmla="*/ 481013 h 564357"/>
                <a:gd name="connsiteX71" fmla="*/ 433387 w 1059656"/>
                <a:gd name="connsiteY71" fmla="*/ 388144 h 564357"/>
                <a:gd name="connsiteX72" fmla="*/ 559593 w 1059656"/>
                <a:gd name="connsiteY72" fmla="*/ 328613 h 564357"/>
                <a:gd name="connsiteX73" fmla="*/ 619125 w 1059656"/>
                <a:gd name="connsiteY73" fmla="*/ 321469 h 564357"/>
                <a:gd name="connsiteX74" fmla="*/ 654843 w 1059656"/>
                <a:gd name="connsiteY74" fmla="*/ 295275 h 564357"/>
                <a:gd name="connsiteX75" fmla="*/ 716756 w 1059656"/>
                <a:gd name="connsiteY75" fmla="*/ 292894 h 564357"/>
                <a:gd name="connsiteX76" fmla="*/ 771525 w 1059656"/>
                <a:gd name="connsiteY76" fmla="*/ 285750 h 564357"/>
                <a:gd name="connsiteX77" fmla="*/ 781050 w 1059656"/>
                <a:gd name="connsiteY77" fmla="*/ 323850 h 564357"/>
                <a:gd name="connsiteX78" fmla="*/ 773906 w 1059656"/>
                <a:gd name="connsiteY78" fmla="*/ 445294 h 564357"/>
                <a:gd name="connsiteX79" fmla="*/ 707231 w 1059656"/>
                <a:gd name="connsiteY79" fmla="*/ 461963 h 564357"/>
                <a:gd name="connsiteX80" fmla="*/ 652461 w 1059656"/>
                <a:gd name="connsiteY80" fmla="*/ 509587 h 564357"/>
                <a:gd name="connsiteX81" fmla="*/ 654844 w 1059656"/>
                <a:gd name="connsiteY81" fmla="*/ 528638 h 564357"/>
                <a:gd name="connsiteX82" fmla="*/ 697706 w 1059656"/>
                <a:gd name="connsiteY82" fmla="*/ 564357 h 564357"/>
                <a:gd name="connsiteX0" fmla="*/ 697706 w 1059656"/>
                <a:gd name="connsiteY0" fmla="*/ 564357 h 564357"/>
                <a:gd name="connsiteX1" fmla="*/ 778668 w 1059656"/>
                <a:gd name="connsiteY1" fmla="*/ 492919 h 564357"/>
                <a:gd name="connsiteX2" fmla="*/ 816768 w 1059656"/>
                <a:gd name="connsiteY2" fmla="*/ 473869 h 564357"/>
                <a:gd name="connsiteX3" fmla="*/ 852487 w 1059656"/>
                <a:gd name="connsiteY3" fmla="*/ 471488 h 564357"/>
                <a:gd name="connsiteX4" fmla="*/ 916781 w 1059656"/>
                <a:gd name="connsiteY4" fmla="*/ 457200 h 564357"/>
                <a:gd name="connsiteX5" fmla="*/ 950118 w 1059656"/>
                <a:gd name="connsiteY5" fmla="*/ 459582 h 564357"/>
                <a:gd name="connsiteX6" fmla="*/ 988218 w 1059656"/>
                <a:gd name="connsiteY6" fmla="*/ 476250 h 564357"/>
                <a:gd name="connsiteX7" fmla="*/ 1019175 w 1059656"/>
                <a:gd name="connsiteY7" fmla="*/ 445294 h 564357"/>
                <a:gd name="connsiteX8" fmla="*/ 992981 w 1059656"/>
                <a:gd name="connsiteY8" fmla="*/ 414338 h 564357"/>
                <a:gd name="connsiteX9" fmla="*/ 988218 w 1059656"/>
                <a:gd name="connsiteY9" fmla="*/ 383382 h 564357"/>
                <a:gd name="connsiteX10" fmla="*/ 995362 w 1059656"/>
                <a:gd name="connsiteY10" fmla="*/ 345282 h 564357"/>
                <a:gd name="connsiteX11" fmla="*/ 1023937 w 1059656"/>
                <a:gd name="connsiteY11" fmla="*/ 304800 h 564357"/>
                <a:gd name="connsiteX12" fmla="*/ 1052512 w 1059656"/>
                <a:gd name="connsiteY12" fmla="*/ 295275 h 564357"/>
                <a:gd name="connsiteX13" fmla="*/ 1059656 w 1059656"/>
                <a:gd name="connsiteY13" fmla="*/ 266700 h 564357"/>
                <a:gd name="connsiteX14" fmla="*/ 1047750 w 1059656"/>
                <a:gd name="connsiteY14" fmla="*/ 238125 h 564357"/>
                <a:gd name="connsiteX15" fmla="*/ 1019175 w 1059656"/>
                <a:gd name="connsiteY15" fmla="*/ 228600 h 564357"/>
                <a:gd name="connsiteX16" fmla="*/ 992981 w 1059656"/>
                <a:gd name="connsiteY16" fmla="*/ 235744 h 564357"/>
                <a:gd name="connsiteX17" fmla="*/ 935831 w 1059656"/>
                <a:gd name="connsiteY17" fmla="*/ 254794 h 564357"/>
                <a:gd name="connsiteX18" fmla="*/ 900112 w 1059656"/>
                <a:gd name="connsiteY18" fmla="*/ 259557 h 564357"/>
                <a:gd name="connsiteX19" fmla="*/ 878681 w 1059656"/>
                <a:gd name="connsiteY19" fmla="*/ 242888 h 564357"/>
                <a:gd name="connsiteX20" fmla="*/ 873918 w 1059656"/>
                <a:gd name="connsiteY20" fmla="*/ 228600 h 564357"/>
                <a:gd name="connsiteX21" fmla="*/ 881062 w 1059656"/>
                <a:gd name="connsiteY21" fmla="*/ 185738 h 564357"/>
                <a:gd name="connsiteX22" fmla="*/ 888206 w 1059656"/>
                <a:gd name="connsiteY22" fmla="*/ 150019 h 564357"/>
                <a:gd name="connsiteX23" fmla="*/ 871537 w 1059656"/>
                <a:gd name="connsiteY23" fmla="*/ 111919 h 564357"/>
                <a:gd name="connsiteX24" fmla="*/ 840581 w 1059656"/>
                <a:gd name="connsiteY24" fmla="*/ 95250 h 564357"/>
                <a:gd name="connsiteX25" fmla="*/ 857249 w 1059656"/>
                <a:gd name="connsiteY25" fmla="*/ 28576 h 564357"/>
                <a:gd name="connsiteX26" fmla="*/ 833437 w 1059656"/>
                <a:gd name="connsiteY26" fmla="*/ 0 h 564357"/>
                <a:gd name="connsiteX27" fmla="*/ 809625 w 1059656"/>
                <a:gd name="connsiteY27" fmla="*/ 33338 h 564357"/>
                <a:gd name="connsiteX28" fmla="*/ 797718 w 1059656"/>
                <a:gd name="connsiteY28" fmla="*/ 50007 h 564357"/>
                <a:gd name="connsiteX29" fmla="*/ 757237 w 1059656"/>
                <a:gd name="connsiteY29" fmla="*/ 45244 h 564357"/>
                <a:gd name="connsiteX30" fmla="*/ 735806 w 1059656"/>
                <a:gd name="connsiteY30" fmla="*/ 50007 h 564357"/>
                <a:gd name="connsiteX31" fmla="*/ 719137 w 1059656"/>
                <a:gd name="connsiteY31" fmla="*/ 78582 h 564357"/>
                <a:gd name="connsiteX32" fmla="*/ 723900 w 1059656"/>
                <a:gd name="connsiteY32" fmla="*/ 97632 h 564357"/>
                <a:gd name="connsiteX33" fmla="*/ 707231 w 1059656"/>
                <a:gd name="connsiteY33" fmla="*/ 111919 h 564357"/>
                <a:gd name="connsiteX34" fmla="*/ 631031 w 1059656"/>
                <a:gd name="connsiteY34" fmla="*/ 114300 h 564357"/>
                <a:gd name="connsiteX35" fmla="*/ 597693 w 1059656"/>
                <a:gd name="connsiteY35" fmla="*/ 100013 h 564357"/>
                <a:gd name="connsiteX36" fmla="*/ 569118 w 1059656"/>
                <a:gd name="connsiteY36" fmla="*/ 71438 h 564357"/>
                <a:gd name="connsiteX37" fmla="*/ 531018 w 1059656"/>
                <a:gd name="connsiteY37" fmla="*/ 66675 h 564357"/>
                <a:gd name="connsiteX38" fmla="*/ 497681 w 1059656"/>
                <a:gd name="connsiteY38" fmla="*/ 90488 h 564357"/>
                <a:gd name="connsiteX39" fmla="*/ 481012 w 1059656"/>
                <a:gd name="connsiteY39" fmla="*/ 109538 h 564357"/>
                <a:gd name="connsiteX40" fmla="*/ 466725 w 1059656"/>
                <a:gd name="connsiteY40" fmla="*/ 126207 h 564357"/>
                <a:gd name="connsiteX41" fmla="*/ 450056 w 1059656"/>
                <a:gd name="connsiteY41" fmla="*/ 145257 h 564357"/>
                <a:gd name="connsiteX42" fmla="*/ 454818 w 1059656"/>
                <a:gd name="connsiteY42" fmla="*/ 171450 h 564357"/>
                <a:gd name="connsiteX43" fmla="*/ 423862 w 1059656"/>
                <a:gd name="connsiteY43" fmla="*/ 195263 h 564357"/>
                <a:gd name="connsiteX44" fmla="*/ 371475 w 1059656"/>
                <a:gd name="connsiteY44" fmla="*/ 204788 h 564357"/>
                <a:gd name="connsiteX45" fmla="*/ 330993 w 1059656"/>
                <a:gd name="connsiteY45" fmla="*/ 223838 h 564357"/>
                <a:gd name="connsiteX46" fmla="*/ 321468 w 1059656"/>
                <a:gd name="connsiteY46" fmla="*/ 261938 h 564357"/>
                <a:gd name="connsiteX47" fmla="*/ 319087 w 1059656"/>
                <a:gd name="connsiteY47" fmla="*/ 269082 h 564357"/>
                <a:gd name="connsiteX48" fmla="*/ 266700 w 1059656"/>
                <a:gd name="connsiteY48" fmla="*/ 285750 h 564357"/>
                <a:gd name="connsiteX49" fmla="*/ 180975 w 1059656"/>
                <a:gd name="connsiteY49" fmla="*/ 316707 h 564357"/>
                <a:gd name="connsiteX50" fmla="*/ 157162 w 1059656"/>
                <a:gd name="connsiteY50" fmla="*/ 309563 h 564357"/>
                <a:gd name="connsiteX51" fmla="*/ 128587 w 1059656"/>
                <a:gd name="connsiteY51" fmla="*/ 300038 h 564357"/>
                <a:gd name="connsiteX52" fmla="*/ 130968 w 1059656"/>
                <a:gd name="connsiteY52" fmla="*/ 359569 h 564357"/>
                <a:gd name="connsiteX53" fmla="*/ 169068 w 1059656"/>
                <a:gd name="connsiteY53" fmla="*/ 388144 h 564357"/>
                <a:gd name="connsiteX54" fmla="*/ 185737 w 1059656"/>
                <a:gd name="connsiteY54" fmla="*/ 411957 h 564357"/>
                <a:gd name="connsiteX55" fmla="*/ 180975 w 1059656"/>
                <a:gd name="connsiteY55" fmla="*/ 442913 h 564357"/>
                <a:gd name="connsiteX56" fmla="*/ 173831 w 1059656"/>
                <a:gd name="connsiteY56" fmla="*/ 471488 h 564357"/>
                <a:gd name="connsiteX57" fmla="*/ 130968 w 1059656"/>
                <a:gd name="connsiteY57" fmla="*/ 473869 h 564357"/>
                <a:gd name="connsiteX58" fmla="*/ 95250 w 1059656"/>
                <a:gd name="connsiteY58" fmla="*/ 488157 h 564357"/>
                <a:gd name="connsiteX59" fmla="*/ 71437 w 1059656"/>
                <a:gd name="connsiteY59" fmla="*/ 492919 h 564357"/>
                <a:gd name="connsiteX60" fmla="*/ 50006 w 1059656"/>
                <a:gd name="connsiteY60" fmla="*/ 504825 h 564357"/>
                <a:gd name="connsiteX61" fmla="*/ 30956 w 1059656"/>
                <a:gd name="connsiteY61" fmla="*/ 521494 h 564357"/>
                <a:gd name="connsiteX62" fmla="*/ 7143 w 1059656"/>
                <a:gd name="connsiteY62" fmla="*/ 528638 h 564357"/>
                <a:gd name="connsiteX63" fmla="*/ 0 w 1059656"/>
                <a:gd name="connsiteY63" fmla="*/ 533400 h 564357"/>
                <a:gd name="connsiteX64" fmla="*/ 38100 w 1059656"/>
                <a:gd name="connsiteY64" fmla="*/ 561975 h 564357"/>
                <a:gd name="connsiteX65" fmla="*/ 80962 w 1059656"/>
                <a:gd name="connsiteY65" fmla="*/ 559594 h 564357"/>
                <a:gd name="connsiteX66" fmla="*/ 116681 w 1059656"/>
                <a:gd name="connsiteY66" fmla="*/ 526257 h 564357"/>
                <a:gd name="connsiteX67" fmla="*/ 171450 w 1059656"/>
                <a:gd name="connsiteY67" fmla="*/ 500063 h 564357"/>
                <a:gd name="connsiteX68" fmla="*/ 278606 w 1059656"/>
                <a:gd name="connsiteY68" fmla="*/ 492919 h 564357"/>
                <a:gd name="connsiteX69" fmla="*/ 292893 w 1059656"/>
                <a:gd name="connsiteY69" fmla="*/ 481013 h 564357"/>
                <a:gd name="connsiteX70" fmla="*/ 357187 w 1059656"/>
                <a:gd name="connsiteY70" fmla="*/ 481013 h 564357"/>
                <a:gd name="connsiteX71" fmla="*/ 433387 w 1059656"/>
                <a:gd name="connsiteY71" fmla="*/ 388144 h 564357"/>
                <a:gd name="connsiteX72" fmla="*/ 559593 w 1059656"/>
                <a:gd name="connsiteY72" fmla="*/ 328613 h 564357"/>
                <a:gd name="connsiteX73" fmla="*/ 619125 w 1059656"/>
                <a:gd name="connsiteY73" fmla="*/ 321469 h 564357"/>
                <a:gd name="connsiteX74" fmla="*/ 654843 w 1059656"/>
                <a:gd name="connsiteY74" fmla="*/ 295275 h 564357"/>
                <a:gd name="connsiteX75" fmla="*/ 716756 w 1059656"/>
                <a:gd name="connsiteY75" fmla="*/ 292894 h 564357"/>
                <a:gd name="connsiteX76" fmla="*/ 771525 w 1059656"/>
                <a:gd name="connsiteY76" fmla="*/ 285750 h 564357"/>
                <a:gd name="connsiteX77" fmla="*/ 781050 w 1059656"/>
                <a:gd name="connsiteY77" fmla="*/ 323850 h 564357"/>
                <a:gd name="connsiteX78" fmla="*/ 773906 w 1059656"/>
                <a:gd name="connsiteY78" fmla="*/ 445294 h 564357"/>
                <a:gd name="connsiteX79" fmla="*/ 707231 w 1059656"/>
                <a:gd name="connsiteY79" fmla="*/ 461963 h 564357"/>
                <a:gd name="connsiteX80" fmla="*/ 652461 w 1059656"/>
                <a:gd name="connsiteY80" fmla="*/ 509587 h 564357"/>
                <a:gd name="connsiteX81" fmla="*/ 654844 w 1059656"/>
                <a:gd name="connsiteY81" fmla="*/ 528638 h 564357"/>
                <a:gd name="connsiteX82" fmla="*/ 697706 w 1059656"/>
                <a:gd name="connsiteY82" fmla="*/ 564357 h 564357"/>
                <a:gd name="connsiteX0" fmla="*/ 697706 w 1059656"/>
                <a:gd name="connsiteY0" fmla="*/ 564357 h 564357"/>
                <a:gd name="connsiteX1" fmla="*/ 778668 w 1059656"/>
                <a:gd name="connsiteY1" fmla="*/ 492919 h 564357"/>
                <a:gd name="connsiteX2" fmla="*/ 816768 w 1059656"/>
                <a:gd name="connsiteY2" fmla="*/ 473869 h 564357"/>
                <a:gd name="connsiteX3" fmla="*/ 852487 w 1059656"/>
                <a:gd name="connsiteY3" fmla="*/ 471488 h 564357"/>
                <a:gd name="connsiteX4" fmla="*/ 916781 w 1059656"/>
                <a:gd name="connsiteY4" fmla="*/ 457200 h 564357"/>
                <a:gd name="connsiteX5" fmla="*/ 950118 w 1059656"/>
                <a:gd name="connsiteY5" fmla="*/ 459582 h 564357"/>
                <a:gd name="connsiteX6" fmla="*/ 988218 w 1059656"/>
                <a:gd name="connsiteY6" fmla="*/ 476250 h 564357"/>
                <a:gd name="connsiteX7" fmla="*/ 1019175 w 1059656"/>
                <a:gd name="connsiteY7" fmla="*/ 445294 h 564357"/>
                <a:gd name="connsiteX8" fmla="*/ 992981 w 1059656"/>
                <a:gd name="connsiteY8" fmla="*/ 414338 h 564357"/>
                <a:gd name="connsiteX9" fmla="*/ 988218 w 1059656"/>
                <a:gd name="connsiteY9" fmla="*/ 383382 h 564357"/>
                <a:gd name="connsiteX10" fmla="*/ 995362 w 1059656"/>
                <a:gd name="connsiteY10" fmla="*/ 345282 h 564357"/>
                <a:gd name="connsiteX11" fmla="*/ 1023937 w 1059656"/>
                <a:gd name="connsiteY11" fmla="*/ 304800 h 564357"/>
                <a:gd name="connsiteX12" fmla="*/ 1052512 w 1059656"/>
                <a:gd name="connsiteY12" fmla="*/ 295275 h 564357"/>
                <a:gd name="connsiteX13" fmla="*/ 1059656 w 1059656"/>
                <a:gd name="connsiteY13" fmla="*/ 266700 h 564357"/>
                <a:gd name="connsiteX14" fmla="*/ 1047750 w 1059656"/>
                <a:gd name="connsiteY14" fmla="*/ 238125 h 564357"/>
                <a:gd name="connsiteX15" fmla="*/ 1019175 w 1059656"/>
                <a:gd name="connsiteY15" fmla="*/ 228600 h 564357"/>
                <a:gd name="connsiteX16" fmla="*/ 992981 w 1059656"/>
                <a:gd name="connsiteY16" fmla="*/ 235744 h 564357"/>
                <a:gd name="connsiteX17" fmla="*/ 935831 w 1059656"/>
                <a:gd name="connsiteY17" fmla="*/ 254794 h 564357"/>
                <a:gd name="connsiteX18" fmla="*/ 900112 w 1059656"/>
                <a:gd name="connsiteY18" fmla="*/ 259557 h 564357"/>
                <a:gd name="connsiteX19" fmla="*/ 878681 w 1059656"/>
                <a:gd name="connsiteY19" fmla="*/ 242888 h 564357"/>
                <a:gd name="connsiteX20" fmla="*/ 873918 w 1059656"/>
                <a:gd name="connsiteY20" fmla="*/ 228600 h 564357"/>
                <a:gd name="connsiteX21" fmla="*/ 881062 w 1059656"/>
                <a:gd name="connsiteY21" fmla="*/ 185738 h 564357"/>
                <a:gd name="connsiteX22" fmla="*/ 888206 w 1059656"/>
                <a:gd name="connsiteY22" fmla="*/ 150019 h 564357"/>
                <a:gd name="connsiteX23" fmla="*/ 871537 w 1059656"/>
                <a:gd name="connsiteY23" fmla="*/ 111919 h 564357"/>
                <a:gd name="connsiteX24" fmla="*/ 840581 w 1059656"/>
                <a:gd name="connsiteY24" fmla="*/ 95250 h 564357"/>
                <a:gd name="connsiteX25" fmla="*/ 845343 w 1059656"/>
                <a:gd name="connsiteY25" fmla="*/ 61913 h 564357"/>
                <a:gd name="connsiteX26" fmla="*/ 857249 w 1059656"/>
                <a:gd name="connsiteY26" fmla="*/ 28576 h 564357"/>
                <a:gd name="connsiteX27" fmla="*/ 833437 w 1059656"/>
                <a:gd name="connsiteY27" fmla="*/ 0 h 564357"/>
                <a:gd name="connsiteX28" fmla="*/ 809625 w 1059656"/>
                <a:gd name="connsiteY28" fmla="*/ 33338 h 564357"/>
                <a:gd name="connsiteX29" fmla="*/ 797718 w 1059656"/>
                <a:gd name="connsiteY29" fmla="*/ 50007 h 564357"/>
                <a:gd name="connsiteX30" fmla="*/ 757237 w 1059656"/>
                <a:gd name="connsiteY30" fmla="*/ 45244 h 564357"/>
                <a:gd name="connsiteX31" fmla="*/ 735806 w 1059656"/>
                <a:gd name="connsiteY31" fmla="*/ 50007 h 564357"/>
                <a:gd name="connsiteX32" fmla="*/ 719137 w 1059656"/>
                <a:gd name="connsiteY32" fmla="*/ 78582 h 564357"/>
                <a:gd name="connsiteX33" fmla="*/ 723900 w 1059656"/>
                <a:gd name="connsiteY33" fmla="*/ 97632 h 564357"/>
                <a:gd name="connsiteX34" fmla="*/ 707231 w 1059656"/>
                <a:gd name="connsiteY34" fmla="*/ 111919 h 564357"/>
                <a:gd name="connsiteX35" fmla="*/ 631031 w 1059656"/>
                <a:gd name="connsiteY35" fmla="*/ 114300 h 564357"/>
                <a:gd name="connsiteX36" fmla="*/ 597693 w 1059656"/>
                <a:gd name="connsiteY36" fmla="*/ 100013 h 564357"/>
                <a:gd name="connsiteX37" fmla="*/ 569118 w 1059656"/>
                <a:gd name="connsiteY37" fmla="*/ 71438 h 564357"/>
                <a:gd name="connsiteX38" fmla="*/ 531018 w 1059656"/>
                <a:gd name="connsiteY38" fmla="*/ 66675 h 564357"/>
                <a:gd name="connsiteX39" fmla="*/ 497681 w 1059656"/>
                <a:gd name="connsiteY39" fmla="*/ 90488 h 564357"/>
                <a:gd name="connsiteX40" fmla="*/ 481012 w 1059656"/>
                <a:gd name="connsiteY40" fmla="*/ 109538 h 564357"/>
                <a:gd name="connsiteX41" fmla="*/ 466725 w 1059656"/>
                <a:gd name="connsiteY41" fmla="*/ 126207 h 564357"/>
                <a:gd name="connsiteX42" fmla="*/ 450056 w 1059656"/>
                <a:gd name="connsiteY42" fmla="*/ 145257 h 564357"/>
                <a:gd name="connsiteX43" fmla="*/ 454818 w 1059656"/>
                <a:gd name="connsiteY43" fmla="*/ 171450 h 564357"/>
                <a:gd name="connsiteX44" fmla="*/ 423862 w 1059656"/>
                <a:gd name="connsiteY44" fmla="*/ 195263 h 564357"/>
                <a:gd name="connsiteX45" fmla="*/ 371475 w 1059656"/>
                <a:gd name="connsiteY45" fmla="*/ 204788 h 564357"/>
                <a:gd name="connsiteX46" fmla="*/ 330993 w 1059656"/>
                <a:gd name="connsiteY46" fmla="*/ 223838 h 564357"/>
                <a:gd name="connsiteX47" fmla="*/ 321468 w 1059656"/>
                <a:gd name="connsiteY47" fmla="*/ 261938 h 564357"/>
                <a:gd name="connsiteX48" fmla="*/ 319087 w 1059656"/>
                <a:gd name="connsiteY48" fmla="*/ 269082 h 564357"/>
                <a:gd name="connsiteX49" fmla="*/ 266700 w 1059656"/>
                <a:gd name="connsiteY49" fmla="*/ 285750 h 564357"/>
                <a:gd name="connsiteX50" fmla="*/ 180975 w 1059656"/>
                <a:gd name="connsiteY50" fmla="*/ 316707 h 564357"/>
                <a:gd name="connsiteX51" fmla="*/ 157162 w 1059656"/>
                <a:gd name="connsiteY51" fmla="*/ 309563 h 564357"/>
                <a:gd name="connsiteX52" fmla="*/ 128587 w 1059656"/>
                <a:gd name="connsiteY52" fmla="*/ 300038 h 564357"/>
                <a:gd name="connsiteX53" fmla="*/ 130968 w 1059656"/>
                <a:gd name="connsiteY53" fmla="*/ 359569 h 564357"/>
                <a:gd name="connsiteX54" fmla="*/ 169068 w 1059656"/>
                <a:gd name="connsiteY54" fmla="*/ 388144 h 564357"/>
                <a:gd name="connsiteX55" fmla="*/ 185737 w 1059656"/>
                <a:gd name="connsiteY55" fmla="*/ 411957 h 564357"/>
                <a:gd name="connsiteX56" fmla="*/ 180975 w 1059656"/>
                <a:gd name="connsiteY56" fmla="*/ 442913 h 564357"/>
                <a:gd name="connsiteX57" fmla="*/ 173831 w 1059656"/>
                <a:gd name="connsiteY57" fmla="*/ 471488 h 564357"/>
                <a:gd name="connsiteX58" fmla="*/ 130968 w 1059656"/>
                <a:gd name="connsiteY58" fmla="*/ 473869 h 564357"/>
                <a:gd name="connsiteX59" fmla="*/ 95250 w 1059656"/>
                <a:gd name="connsiteY59" fmla="*/ 488157 h 564357"/>
                <a:gd name="connsiteX60" fmla="*/ 71437 w 1059656"/>
                <a:gd name="connsiteY60" fmla="*/ 492919 h 564357"/>
                <a:gd name="connsiteX61" fmla="*/ 50006 w 1059656"/>
                <a:gd name="connsiteY61" fmla="*/ 504825 h 564357"/>
                <a:gd name="connsiteX62" fmla="*/ 30956 w 1059656"/>
                <a:gd name="connsiteY62" fmla="*/ 521494 h 564357"/>
                <a:gd name="connsiteX63" fmla="*/ 7143 w 1059656"/>
                <a:gd name="connsiteY63" fmla="*/ 528638 h 564357"/>
                <a:gd name="connsiteX64" fmla="*/ 0 w 1059656"/>
                <a:gd name="connsiteY64" fmla="*/ 533400 h 564357"/>
                <a:gd name="connsiteX65" fmla="*/ 38100 w 1059656"/>
                <a:gd name="connsiteY65" fmla="*/ 561975 h 564357"/>
                <a:gd name="connsiteX66" fmla="*/ 80962 w 1059656"/>
                <a:gd name="connsiteY66" fmla="*/ 559594 h 564357"/>
                <a:gd name="connsiteX67" fmla="*/ 116681 w 1059656"/>
                <a:gd name="connsiteY67" fmla="*/ 526257 h 564357"/>
                <a:gd name="connsiteX68" fmla="*/ 171450 w 1059656"/>
                <a:gd name="connsiteY68" fmla="*/ 500063 h 564357"/>
                <a:gd name="connsiteX69" fmla="*/ 278606 w 1059656"/>
                <a:gd name="connsiteY69" fmla="*/ 492919 h 564357"/>
                <a:gd name="connsiteX70" fmla="*/ 292893 w 1059656"/>
                <a:gd name="connsiteY70" fmla="*/ 481013 h 564357"/>
                <a:gd name="connsiteX71" fmla="*/ 357187 w 1059656"/>
                <a:gd name="connsiteY71" fmla="*/ 481013 h 564357"/>
                <a:gd name="connsiteX72" fmla="*/ 433387 w 1059656"/>
                <a:gd name="connsiteY72" fmla="*/ 388144 h 564357"/>
                <a:gd name="connsiteX73" fmla="*/ 559593 w 1059656"/>
                <a:gd name="connsiteY73" fmla="*/ 328613 h 564357"/>
                <a:gd name="connsiteX74" fmla="*/ 619125 w 1059656"/>
                <a:gd name="connsiteY74" fmla="*/ 321469 h 564357"/>
                <a:gd name="connsiteX75" fmla="*/ 654843 w 1059656"/>
                <a:gd name="connsiteY75" fmla="*/ 295275 h 564357"/>
                <a:gd name="connsiteX76" fmla="*/ 716756 w 1059656"/>
                <a:gd name="connsiteY76" fmla="*/ 292894 h 564357"/>
                <a:gd name="connsiteX77" fmla="*/ 771525 w 1059656"/>
                <a:gd name="connsiteY77" fmla="*/ 285750 h 564357"/>
                <a:gd name="connsiteX78" fmla="*/ 781050 w 1059656"/>
                <a:gd name="connsiteY78" fmla="*/ 323850 h 564357"/>
                <a:gd name="connsiteX79" fmla="*/ 773906 w 1059656"/>
                <a:gd name="connsiteY79" fmla="*/ 445294 h 564357"/>
                <a:gd name="connsiteX80" fmla="*/ 707231 w 1059656"/>
                <a:gd name="connsiteY80" fmla="*/ 461963 h 564357"/>
                <a:gd name="connsiteX81" fmla="*/ 652461 w 1059656"/>
                <a:gd name="connsiteY81" fmla="*/ 509587 h 564357"/>
                <a:gd name="connsiteX82" fmla="*/ 654844 w 1059656"/>
                <a:gd name="connsiteY82" fmla="*/ 528638 h 564357"/>
                <a:gd name="connsiteX83" fmla="*/ 697706 w 1059656"/>
                <a:gd name="connsiteY83" fmla="*/ 564357 h 564357"/>
                <a:gd name="connsiteX0" fmla="*/ 697706 w 1059656"/>
                <a:gd name="connsiteY0" fmla="*/ 564357 h 564357"/>
                <a:gd name="connsiteX1" fmla="*/ 778668 w 1059656"/>
                <a:gd name="connsiteY1" fmla="*/ 492919 h 564357"/>
                <a:gd name="connsiteX2" fmla="*/ 816768 w 1059656"/>
                <a:gd name="connsiteY2" fmla="*/ 473869 h 564357"/>
                <a:gd name="connsiteX3" fmla="*/ 852487 w 1059656"/>
                <a:gd name="connsiteY3" fmla="*/ 471488 h 564357"/>
                <a:gd name="connsiteX4" fmla="*/ 916781 w 1059656"/>
                <a:gd name="connsiteY4" fmla="*/ 457200 h 564357"/>
                <a:gd name="connsiteX5" fmla="*/ 950118 w 1059656"/>
                <a:gd name="connsiteY5" fmla="*/ 459582 h 564357"/>
                <a:gd name="connsiteX6" fmla="*/ 988218 w 1059656"/>
                <a:gd name="connsiteY6" fmla="*/ 476250 h 564357"/>
                <a:gd name="connsiteX7" fmla="*/ 1019175 w 1059656"/>
                <a:gd name="connsiteY7" fmla="*/ 445294 h 564357"/>
                <a:gd name="connsiteX8" fmla="*/ 992981 w 1059656"/>
                <a:gd name="connsiteY8" fmla="*/ 414338 h 564357"/>
                <a:gd name="connsiteX9" fmla="*/ 988218 w 1059656"/>
                <a:gd name="connsiteY9" fmla="*/ 383382 h 564357"/>
                <a:gd name="connsiteX10" fmla="*/ 995362 w 1059656"/>
                <a:gd name="connsiteY10" fmla="*/ 345282 h 564357"/>
                <a:gd name="connsiteX11" fmla="*/ 1023937 w 1059656"/>
                <a:gd name="connsiteY11" fmla="*/ 304800 h 564357"/>
                <a:gd name="connsiteX12" fmla="*/ 1052512 w 1059656"/>
                <a:gd name="connsiteY12" fmla="*/ 295275 h 564357"/>
                <a:gd name="connsiteX13" fmla="*/ 1059656 w 1059656"/>
                <a:gd name="connsiteY13" fmla="*/ 266700 h 564357"/>
                <a:gd name="connsiteX14" fmla="*/ 1047750 w 1059656"/>
                <a:gd name="connsiteY14" fmla="*/ 238125 h 564357"/>
                <a:gd name="connsiteX15" fmla="*/ 1019175 w 1059656"/>
                <a:gd name="connsiteY15" fmla="*/ 228600 h 564357"/>
                <a:gd name="connsiteX16" fmla="*/ 992981 w 1059656"/>
                <a:gd name="connsiteY16" fmla="*/ 235744 h 564357"/>
                <a:gd name="connsiteX17" fmla="*/ 935831 w 1059656"/>
                <a:gd name="connsiteY17" fmla="*/ 254794 h 564357"/>
                <a:gd name="connsiteX18" fmla="*/ 900112 w 1059656"/>
                <a:gd name="connsiteY18" fmla="*/ 259557 h 564357"/>
                <a:gd name="connsiteX19" fmla="*/ 878681 w 1059656"/>
                <a:gd name="connsiteY19" fmla="*/ 242888 h 564357"/>
                <a:gd name="connsiteX20" fmla="*/ 873918 w 1059656"/>
                <a:gd name="connsiteY20" fmla="*/ 228600 h 564357"/>
                <a:gd name="connsiteX21" fmla="*/ 881062 w 1059656"/>
                <a:gd name="connsiteY21" fmla="*/ 185738 h 564357"/>
                <a:gd name="connsiteX22" fmla="*/ 888206 w 1059656"/>
                <a:gd name="connsiteY22" fmla="*/ 150019 h 564357"/>
                <a:gd name="connsiteX23" fmla="*/ 871537 w 1059656"/>
                <a:gd name="connsiteY23" fmla="*/ 111919 h 564357"/>
                <a:gd name="connsiteX24" fmla="*/ 840581 w 1059656"/>
                <a:gd name="connsiteY24" fmla="*/ 95250 h 564357"/>
                <a:gd name="connsiteX25" fmla="*/ 859630 w 1059656"/>
                <a:gd name="connsiteY25" fmla="*/ 66676 h 564357"/>
                <a:gd name="connsiteX26" fmla="*/ 857249 w 1059656"/>
                <a:gd name="connsiteY26" fmla="*/ 28576 h 564357"/>
                <a:gd name="connsiteX27" fmla="*/ 833437 w 1059656"/>
                <a:gd name="connsiteY27" fmla="*/ 0 h 564357"/>
                <a:gd name="connsiteX28" fmla="*/ 809625 w 1059656"/>
                <a:gd name="connsiteY28" fmla="*/ 33338 h 564357"/>
                <a:gd name="connsiteX29" fmla="*/ 797718 w 1059656"/>
                <a:gd name="connsiteY29" fmla="*/ 50007 h 564357"/>
                <a:gd name="connsiteX30" fmla="*/ 757237 w 1059656"/>
                <a:gd name="connsiteY30" fmla="*/ 45244 h 564357"/>
                <a:gd name="connsiteX31" fmla="*/ 735806 w 1059656"/>
                <a:gd name="connsiteY31" fmla="*/ 50007 h 564357"/>
                <a:gd name="connsiteX32" fmla="*/ 719137 w 1059656"/>
                <a:gd name="connsiteY32" fmla="*/ 78582 h 564357"/>
                <a:gd name="connsiteX33" fmla="*/ 723900 w 1059656"/>
                <a:gd name="connsiteY33" fmla="*/ 97632 h 564357"/>
                <a:gd name="connsiteX34" fmla="*/ 707231 w 1059656"/>
                <a:gd name="connsiteY34" fmla="*/ 111919 h 564357"/>
                <a:gd name="connsiteX35" fmla="*/ 631031 w 1059656"/>
                <a:gd name="connsiteY35" fmla="*/ 114300 h 564357"/>
                <a:gd name="connsiteX36" fmla="*/ 597693 w 1059656"/>
                <a:gd name="connsiteY36" fmla="*/ 100013 h 564357"/>
                <a:gd name="connsiteX37" fmla="*/ 569118 w 1059656"/>
                <a:gd name="connsiteY37" fmla="*/ 71438 h 564357"/>
                <a:gd name="connsiteX38" fmla="*/ 531018 w 1059656"/>
                <a:gd name="connsiteY38" fmla="*/ 66675 h 564357"/>
                <a:gd name="connsiteX39" fmla="*/ 497681 w 1059656"/>
                <a:gd name="connsiteY39" fmla="*/ 90488 h 564357"/>
                <a:gd name="connsiteX40" fmla="*/ 481012 w 1059656"/>
                <a:gd name="connsiteY40" fmla="*/ 109538 h 564357"/>
                <a:gd name="connsiteX41" fmla="*/ 466725 w 1059656"/>
                <a:gd name="connsiteY41" fmla="*/ 126207 h 564357"/>
                <a:gd name="connsiteX42" fmla="*/ 450056 w 1059656"/>
                <a:gd name="connsiteY42" fmla="*/ 145257 h 564357"/>
                <a:gd name="connsiteX43" fmla="*/ 454818 w 1059656"/>
                <a:gd name="connsiteY43" fmla="*/ 171450 h 564357"/>
                <a:gd name="connsiteX44" fmla="*/ 423862 w 1059656"/>
                <a:gd name="connsiteY44" fmla="*/ 195263 h 564357"/>
                <a:gd name="connsiteX45" fmla="*/ 371475 w 1059656"/>
                <a:gd name="connsiteY45" fmla="*/ 204788 h 564357"/>
                <a:gd name="connsiteX46" fmla="*/ 330993 w 1059656"/>
                <a:gd name="connsiteY46" fmla="*/ 223838 h 564357"/>
                <a:gd name="connsiteX47" fmla="*/ 321468 w 1059656"/>
                <a:gd name="connsiteY47" fmla="*/ 261938 h 564357"/>
                <a:gd name="connsiteX48" fmla="*/ 319087 w 1059656"/>
                <a:gd name="connsiteY48" fmla="*/ 269082 h 564357"/>
                <a:gd name="connsiteX49" fmla="*/ 266700 w 1059656"/>
                <a:gd name="connsiteY49" fmla="*/ 285750 h 564357"/>
                <a:gd name="connsiteX50" fmla="*/ 180975 w 1059656"/>
                <a:gd name="connsiteY50" fmla="*/ 316707 h 564357"/>
                <a:gd name="connsiteX51" fmla="*/ 157162 w 1059656"/>
                <a:gd name="connsiteY51" fmla="*/ 309563 h 564357"/>
                <a:gd name="connsiteX52" fmla="*/ 128587 w 1059656"/>
                <a:gd name="connsiteY52" fmla="*/ 300038 h 564357"/>
                <a:gd name="connsiteX53" fmla="*/ 130968 w 1059656"/>
                <a:gd name="connsiteY53" fmla="*/ 359569 h 564357"/>
                <a:gd name="connsiteX54" fmla="*/ 169068 w 1059656"/>
                <a:gd name="connsiteY54" fmla="*/ 388144 h 564357"/>
                <a:gd name="connsiteX55" fmla="*/ 185737 w 1059656"/>
                <a:gd name="connsiteY55" fmla="*/ 411957 h 564357"/>
                <a:gd name="connsiteX56" fmla="*/ 180975 w 1059656"/>
                <a:gd name="connsiteY56" fmla="*/ 442913 h 564357"/>
                <a:gd name="connsiteX57" fmla="*/ 173831 w 1059656"/>
                <a:gd name="connsiteY57" fmla="*/ 471488 h 564357"/>
                <a:gd name="connsiteX58" fmla="*/ 130968 w 1059656"/>
                <a:gd name="connsiteY58" fmla="*/ 473869 h 564357"/>
                <a:gd name="connsiteX59" fmla="*/ 95250 w 1059656"/>
                <a:gd name="connsiteY59" fmla="*/ 488157 h 564357"/>
                <a:gd name="connsiteX60" fmla="*/ 71437 w 1059656"/>
                <a:gd name="connsiteY60" fmla="*/ 492919 h 564357"/>
                <a:gd name="connsiteX61" fmla="*/ 50006 w 1059656"/>
                <a:gd name="connsiteY61" fmla="*/ 504825 h 564357"/>
                <a:gd name="connsiteX62" fmla="*/ 30956 w 1059656"/>
                <a:gd name="connsiteY62" fmla="*/ 521494 h 564357"/>
                <a:gd name="connsiteX63" fmla="*/ 7143 w 1059656"/>
                <a:gd name="connsiteY63" fmla="*/ 528638 h 564357"/>
                <a:gd name="connsiteX64" fmla="*/ 0 w 1059656"/>
                <a:gd name="connsiteY64" fmla="*/ 533400 h 564357"/>
                <a:gd name="connsiteX65" fmla="*/ 38100 w 1059656"/>
                <a:gd name="connsiteY65" fmla="*/ 561975 h 564357"/>
                <a:gd name="connsiteX66" fmla="*/ 80962 w 1059656"/>
                <a:gd name="connsiteY66" fmla="*/ 559594 h 564357"/>
                <a:gd name="connsiteX67" fmla="*/ 116681 w 1059656"/>
                <a:gd name="connsiteY67" fmla="*/ 526257 h 564357"/>
                <a:gd name="connsiteX68" fmla="*/ 171450 w 1059656"/>
                <a:gd name="connsiteY68" fmla="*/ 500063 h 564357"/>
                <a:gd name="connsiteX69" fmla="*/ 278606 w 1059656"/>
                <a:gd name="connsiteY69" fmla="*/ 492919 h 564357"/>
                <a:gd name="connsiteX70" fmla="*/ 292893 w 1059656"/>
                <a:gd name="connsiteY70" fmla="*/ 481013 h 564357"/>
                <a:gd name="connsiteX71" fmla="*/ 357187 w 1059656"/>
                <a:gd name="connsiteY71" fmla="*/ 481013 h 564357"/>
                <a:gd name="connsiteX72" fmla="*/ 433387 w 1059656"/>
                <a:gd name="connsiteY72" fmla="*/ 388144 h 564357"/>
                <a:gd name="connsiteX73" fmla="*/ 559593 w 1059656"/>
                <a:gd name="connsiteY73" fmla="*/ 328613 h 564357"/>
                <a:gd name="connsiteX74" fmla="*/ 619125 w 1059656"/>
                <a:gd name="connsiteY74" fmla="*/ 321469 h 564357"/>
                <a:gd name="connsiteX75" fmla="*/ 654843 w 1059656"/>
                <a:gd name="connsiteY75" fmla="*/ 295275 h 564357"/>
                <a:gd name="connsiteX76" fmla="*/ 716756 w 1059656"/>
                <a:gd name="connsiteY76" fmla="*/ 292894 h 564357"/>
                <a:gd name="connsiteX77" fmla="*/ 771525 w 1059656"/>
                <a:gd name="connsiteY77" fmla="*/ 285750 h 564357"/>
                <a:gd name="connsiteX78" fmla="*/ 781050 w 1059656"/>
                <a:gd name="connsiteY78" fmla="*/ 323850 h 564357"/>
                <a:gd name="connsiteX79" fmla="*/ 773906 w 1059656"/>
                <a:gd name="connsiteY79" fmla="*/ 445294 h 564357"/>
                <a:gd name="connsiteX80" fmla="*/ 707231 w 1059656"/>
                <a:gd name="connsiteY80" fmla="*/ 461963 h 564357"/>
                <a:gd name="connsiteX81" fmla="*/ 652461 w 1059656"/>
                <a:gd name="connsiteY81" fmla="*/ 509587 h 564357"/>
                <a:gd name="connsiteX82" fmla="*/ 654844 w 1059656"/>
                <a:gd name="connsiteY82" fmla="*/ 528638 h 564357"/>
                <a:gd name="connsiteX83" fmla="*/ 697706 w 1059656"/>
                <a:gd name="connsiteY83" fmla="*/ 564357 h 564357"/>
                <a:gd name="connsiteX0" fmla="*/ 697706 w 1059656"/>
                <a:gd name="connsiteY0" fmla="*/ 564357 h 564357"/>
                <a:gd name="connsiteX1" fmla="*/ 778668 w 1059656"/>
                <a:gd name="connsiteY1" fmla="*/ 492919 h 564357"/>
                <a:gd name="connsiteX2" fmla="*/ 816768 w 1059656"/>
                <a:gd name="connsiteY2" fmla="*/ 473869 h 564357"/>
                <a:gd name="connsiteX3" fmla="*/ 852487 w 1059656"/>
                <a:gd name="connsiteY3" fmla="*/ 471488 h 564357"/>
                <a:gd name="connsiteX4" fmla="*/ 916781 w 1059656"/>
                <a:gd name="connsiteY4" fmla="*/ 457200 h 564357"/>
                <a:gd name="connsiteX5" fmla="*/ 950118 w 1059656"/>
                <a:gd name="connsiteY5" fmla="*/ 459582 h 564357"/>
                <a:gd name="connsiteX6" fmla="*/ 988218 w 1059656"/>
                <a:gd name="connsiteY6" fmla="*/ 476250 h 564357"/>
                <a:gd name="connsiteX7" fmla="*/ 1019175 w 1059656"/>
                <a:gd name="connsiteY7" fmla="*/ 445294 h 564357"/>
                <a:gd name="connsiteX8" fmla="*/ 992981 w 1059656"/>
                <a:gd name="connsiteY8" fmla="*/ 414338 h 564357"/>
                <a:gd name="connsiteX9" fmla="*/ 988218 w 1059656"/>
                <a:gd name="connsiteY9" fmla="*/ 383382 h 564357"/>
                <a:gd name="connsiteX10" fmla="*/ 995362 w 1059656"/>
                <a:gd name="connsiteY10" fmla="*/ 345282 h 564357"/>
                <a:gd name="connsiteX11" fmla="*/ 1023937 w 1059656"/>
                <a:gd name="connsiteY11" fmla="*/ 304800 h 564357"/>
                <a:gd name="connsiteX12" fmla="*/ 1052512 w 1059656"/>
                <a:gd name="connsiteY12" fmla="*/ 295275 h 564357"/>
                <a:gd name="connsiteX13" fmla="*/ 1059656 w 1059656"/>
                <a:gd name="connsiteY13" fmla="*/ 266700 h 564357"/>
                <a:gd name="connsiteX14" fmla="*/ 1047750 w 1059656"/>
                <a:gd name="connsiteY14" fmla="*/ 238125 h 564357"/>
                <a:gd name="connsiteX15" fmla="*/ 1019175 w 1059656"/>
                <a:gd name="connsiteY15" fmla="*/ 228600 h 564357"/>
                <a:gd name="connsiteX16" fmla="*/ 992981 w 1059656"/>
                <a:gd name="connsiteY16" fmla="*/ 235744 h 564357"/>
                <a:gd name="connsiteX17" fmla="*/ 935831 w 1059656"/>
                <a:gd name="connsiteY17" fmla="*/ 254794 h 564357"/>
                <a:gd name="connsiteX18" fmla="*/ 900112 w 1059656"/>
                <a:gd name="connsiteY18" fmla="*/ 259557 h 564357"/>
                <a:gd name="connsiteX19" fmla="*/ 878681 w 1059656"/>
                <a:gd name="connsiteY19" fmla="*/ 242888 h 564357"/>
                <a:gd name="connsiteX20" fmla="*/ 873918 w 1059656"/>
                <a:gd name="connsiteY20" fmla="*/ 228600 h 564357"/>
                <a:gd name="connsiteX21" fmla="*/ 881062 w 1059656"/>
                <a:gd name="connsiteY21" fmla="*/ 185738 h 564357"/>
                <a:gd name="connsiteX22" fmla="*/ 888206 w 1059656"/>
                <a:gd name="connsiteY22" fmla="*/ 150019 h 564357"/>
                <a:gd name="connsiteX23" fmla="*/ 871537 w 1059656"/>
                <a:gd name="connsiteY23" fmla="*/ 111919 h 564357"/>
                <a:gd name="connsiteX24" fmla="*/ 852488 w 1059656"/>
                <a:gd name="connsiteY24" fmla="*/ 92869 h 564357"/>
                <a:gd name="connsiteX25" fmla="*/ 859630 w 1059656"/>
                <a:gd name="connsiteY25" fmla="*/ 66676 h 564357"/>
                <a:gd name="connsiteX26" fmla="*/ 857249 w 1059656"/>
                <a:gd name="connsiteY26" fmla="*/ 28576 h 564357"/>
                <a:gd name="connsiteX27" fmla="*/ 833437 w 1059656"/>
                <a:gd name="connsiteY27" fmla="*/ 0 h 564357"/>
                <a:gd name="connsiteX28" fmla="*/ 809625 w 1059656"/>
                <a:gd name="connsiteY28" fmla="*/ 33338 h 564357"/>
                <a:gd name="connsiteX29" fmla="*/ 797718 w 1059656"/>
                <a:gd name="connsiteY29" fmla="*/ 50007 h 564357"/>
                <a:gd name="connsiteX30" fmla="*/ 757237 w 1059656"/>
                <a:gd name="connsiteY30" fmla="*/ 45244 h 564357"/>
                <a:gd name="connsiteX31" fmla="*/ 735806 w 1059656"/>
                <a:gd name="connsiteY31" fmla="*/ 50007 h 564357"/>
                <a:gd name="connsiteX32" fmla="*/ 719137 w 1059656"/>
                <a:gd name="connsiteY32" fmla="*/ 78582 h 564357"/>
                <a:gd name="connsiteX33" fmla="*/ 723900 w 1059656"/>
                <a:gd name="connsiteY33" fmla="*/ 97632 h 564357"/>
                <a:gd name="connsiteX34" fmla="*/ 707231 w 1059656"/>
                <a:gd name="connsiteY34" fmla="*/ 111919 h 564357"/>
                <a:gd name="connsiteX35" fmla="*/ 631031 w 1059656"/>
                <a:gd name="connsiteY35" fmla="*/ 114300 h 564357"/>
                <a:gd name="connsiteX36" fmla="*/ 597693 w 1059656"/>
                <a:gd name="connsiteY36" fmla="*/ 100013 h 564357"/>
                <a:gd name="connsiteX37" fmla="*/ 569118 w 1059656"/>
                <a:gd name="connsiteY37" fmla="*/ 71438 h 564357"/>
                <a:gd name="connsiteX38" fmla="*/ 531018 w 1059656"/>
                <a:gd name="connsiteY38" fmla="*/ 66675 h 564357"/>
                <a:gd name="connsiteX39" fmla="*/ 497681 w 1059656"/>
                <a:gd name="connsiteY39" fmla="*/ 90488 h 564357"/>
                <a:gd name="connsiteX40" fmla="*/ 481012 w 1059656"/>
                <a:gd name="connsiteY40" fmla="*/ 109538 h 564357"/>
                <a:gd name="connsiteX41" fmla="*/ 466725 w 1059656"/>
                <a:gd name="connsiteY41" fmla="*/ 126207 h 564357"/>
                <a:gd name="connsiteX42" fmla="*/ 450056 w 1059656"/>
                <a:gd name="connsiteY42" fmla="*/ 145257 h 564357"/>
                <a:gd name="connsiteX43" fmla="*/ 454818 w 1059656"/>
                <a:gd name="connsiteY43" fmla="*/ 171450 h 564357"/>
                <a:gd name="connsiteX44" fmla="*/ 423862 w 1059656"/>
                <a:gd name="connsiteY44" fmla="*/ 195263 h 564357"/>
                <a:gd name="connsiteX45" fmla="*/ 371475 w 1059656"/>
                <a:gd name="connsiteY45" fmla="*/ 204788 h 564357"/>
                <a:gd name="connsiteX46" fmla="*/ 330993 w 1059656"/>
                <a:gd name="connsiteY46" fmla="*/ 223838 h 564357"/>
                <a:gd name="connsiteX47" fmla="*/ 321468 w 1059656"/>
                <a:gd name="connsiteY47" fmla="*/ 261938 h 564357"/>
                <a:gd name="connsiteX48" fmla="*/ 319087 w 1059656"/>
                <a:gd name="connsiteY48" fmla="*/ 269082 h 564357"/>
                <a:gd name="connsiteX49" fmla="*/ 266700 w 1059656"/>
                <a:gd name="connsiteY49" fmla="*/ 285750 h 564357"/>
                <a:gd name="connsiteX50" fmla="*/ 180975 w 1059656"/>
                <a:gd name="connsiteY50" fmla="*/ 316707 h 564357"/>
                <a:gd name="connsiteX51" fmla="*/ 157162 w 1059656"/>
                <a:gd name="connsiteY51" fmla="*/ 309563 h 564357"/>
                <a:gd name="connsiteX52" fmla="*/ 128587 w 1059656"/>
                <a:gd name="connsiteY52" fmla="*/ 300038 h 564357"/>
                <a:gd name="connsiteX53" fmla="*/ 130968 w 1059656"/>
                <a:gd name="connsiteY53" fmla="*/ 359569 h 564357"/>
                <a:gd name="connsiteX54" fmla="*/ 169068 w 1059656"/>
                <a:gd name="connsiteY54" fmla="*/ 388144 h 564357"/>
                <a:gd name="connsiteX55" fmla="*/ 185737 w 1059656"/>
                <a:gd name="connsiteY55" fmla="*/ 411957 h 564357"/>
                <a:gd name="connsiteX56" fmla="*/ 180975 w 1059656"/>
                <a:gd name="connsiteY56" fmla="*/ 442913 h 564357"/>
                <a:gd name="connsiteX57" fmla="*/ 173831 w 1059656"/>
                <a:gd name="connsiteY57" fmla="*/ 471488 h 564357"/>
                <a:gd name="connsiteX58" fmla="*/ 130968 w 1059656"/>
                <a:gd name="connsiteY58" fmla="*/ 473869 h 564357"/>
                <a:gd name="connsiteX59" fmla="*/ 95250 w 1059656"/>
                <a:gd name="connsiteY59" fmla="*/ 488157 h 564357"/>
                <a:gd name="connsiteX60" fmla="*/ 71437 w 1059656"/>
                <a:gd name="connsiteY60" fmla="*/ 492919 h 564357"/>
                <a:gd name="connsiteX61" fmla="*/ 50006 w 1059656"/>
                <a:gd name="connsiteY61" fmla="*/ 504825 h 564357"/>
                <a:gd name="connsiteX62" fmla="*/ 30956 w 1059656"/>
                <a:gd name="connsiteY62" fmla="*/ 521494 h 564357"/>
                <a:gd name="connsiteX63" fmla="*/ 7143 w 1059656"/>
                <a:gd name="connsiteY63" fmla="*/ 528638 h 564357"/>
                <a:gd name="connsiteX64" fmla="*/ 0 w 1059656"/>
                <a:gd name="connsiteY64" fmla="*/ 533400 h 564357"/>
                <a:gd name="connsiteX65" fmla="*/ 38100 w 1059656"/>
                <a:gd name="connsiteY65" fmla="*/ 561975 h 564357"/>
                <a:gd name="connsiteX66" fmla="*/ 80962 w 1059656"/>
                <a:gd name="connsiteY66" fmla="*/ 559594 h 564357"/>
                <a:gd name="connsiteX67" fmla="*/ 116681 w 1059656"/>
                <a:gd name="connsiteY67" fmla="*/ 526257 h 564357"/>
                <a:gd name="connsiteX68" fmla="*/ 171450 w 1059656"/>
                <a:gd name="connsiteY68" fmla="*/ 500063 h 564357"/>
                <a:gd name="connsiteX69" fmla="*/ 278606 w 1059656"/>
                <a:gd name="connsiteY69" fmla="*/ 492919 h 564357"/>
                <a:gd name="connsiteX70" fmla="*/ 292893 w 1059656"/>
                <a:gd name="connsiteY70" fmla="*/ 481013 h 564357"/>
                <a:gd name="connsiteX71" fmla="*/ 357187 w 1059656"/>
                <a:gd name="connsiteY71" fmla="*/ 481013 h 564357"/>
                <a:gd name="connsiteX72" fmla="*/ 433387 w 1059656"/>
                <a:gd name="connsiteY72" fmla="*/ 388144 h 564357"/>
                <a:gd name="connsiteX73" fmla="*/ 559593 w 1059656"/>
                <a:gd name="connsiteY73" fmla="*/ 328613 h 564357"/>
                <a:gd name="connsiteX74" fmla="*/ 619125 w 1059656"/>
                <a:gd name="connsiteY74" fmla="*/ 321469 h 564357"/>
                <a:gd name="connsiteX75" fmla="*/ 654843 w 1059656"/>
                <a:gd name="connsiteY75" fmla="*/ 295275 h 564357"/>
                <a:gd name="connsiteX76" fmla="*/ 716756 w 1059656"/>
                <a:gd name="connsiteY76" fmla="*/ 292894 h 564357"/>
                <a:gd name="connsiteX77" fmla="*/ 771525 w 1059656"/>
                <a:gd name="connsiteY77" fmla="*/ 285750 h 564357"/>
                <a:gd name="connsiteX78" fmla="*/ 781050 w 1059656"/>
                <a:gd name="connsiteY78" fmla="*/ 323850 h 564357"/>
                <a:gd name="connsiteX79" fmla="*/ 773906 w 1059656"/>
                <a:gd name="connsiteY79" fmla="*/ 445294 h 564357"/>
                <a:gd name="connsiteX80" fmla="*/ 707231 w 1059656"/>
                <a:gd name="connsiteY80" fmla="*/ 461963 h 564357"/>
                <a:gd name="connsiteX81" fmla="*/ 652461 w 1059656"/>
                <a:gd name="connsiteY81" fmla="*/ 509587 h 564357"/>
                <a:gd name="connsiteX82" fmla="*/ 654844 w 1059656"/>
                <a:gd name="connsiteY82" fmla="*/ 528638 h 564357"/>
                <a:gd name="connsiteX83" fmla="*/ 697706 w 1059656"/>
                <a:gd name="connsiteY83" fmla="*/ 564357 h 564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059656" h="564357">
                  <a:moveTo>
                    <a:pt x="697706" y="564357"/>
                  </a:moveTo>
                  <a:lnTo>
                    <a:pt x="778668" y="492919"/>
                  </a:lnTo>
                  <a:lnTo>
                    <a:pt x="816768" y="473869"/>
                  </a:lnTo>
                  <a:lnTo>
                    <a:pt x="852487" y="471488"/>
                  </a:lnTo>
                  <a:lnTo>
                    <a:pt x="916781" y="457200"/>
                  </a:lnTo>
                  <a:lnTo>
                    <a:pt x="950118" y="459582"/>
                  </a:lnTo>
                  <a:lnTo>
                    <a:pt x="988218" y="476250"/>
                  </a:lnTo>
                  <a:lnTo>
                    <a:pt x="1019175" y="445294"/>
                  </a:lnTo>
                  <a:lnTo>
                    <a:pt x="992981" y="414338"/>
                  </a:lnTo>
                  <a:lnTo>
                    <a:pt x="988218" y="383382"/>
                  </a:lnTo>
                  <a:lnTo>
                    <a:pt x="995362" y="345282"/>
                  </a:lnTo>
                  <a:lnTo>
                    <a:pt x="1023937" y="304800"/>
                  </a:lnTo>
                  <a:lnTo>
                    <a:pt x="1052512" y="295275"/>
                  </a:lnTo>
                  <a:lnTo>
                    <a:pt x="1059656" y="266700"/>
                  </a:lnTo>
                  <a:lnTo>
                    <a:pt x="1047750" y="238125"/>
                  </a:lnTo>
                  <a:lnTo>
                    <a:pt x="1019175" y="228600"/>
                  </a:lnTo>
                  <a:lnTo>
                    <a:pt x="992981" y="235744"/>
                  </a:lnTo>
                  <a:lnTo>
                    <a:pt x="935831" y="254794"/>
                  </a:lnTo>
                  <a:lnTo>
                    <a:pt x="900112" y="259557"/>
                  </a:lnTo>
                  <a:lnTo>
                    <a:pt x="878681" y="242888"/>
                  </a:lnTo>
                  <a:lnTo>
                    <a:pt x="873918" y="228600"/>
                  </a:lnTo>
                  <a:lnTo>
                    <a:pt x="881062" y="185738"/>
                  </a:lnTo>
                  <a:lnTo>
                    <a:pt x="888206" y="150019"/>
                  </a:lnTo>
                  <a:lnTo>
                    <a:pt x="871537" y="111919"/>
                  </a:lnTo>
                  <a:lnTo>
                    <a:pt x="852488" y="92869"/>
                  </a:lnTo>
                  <a:lnTo>
                    <a:pt x="859630" y="66676"/>
                  </a:lnTo>
                  <a:lnTo>
                    <a:pt x="857249" y="28576"/>
                  </a:lnTo>
                  <a:lnTo>
                    <a:pt x="833437" y="0"/>
                  </a:lnTo>
                  <a:lnTo>
                    <a:pt x="809625" y="33338"/>
                  </a:lnTo>
                  <a:lnTo>
                    <a:pt x="797718" y="50007"/>
                  </a:lnTo>
                  <a:lnTo>
                    <a:pt x="757237" y="45244"/>
                  </a:lnTo>
                  <a:lnTo>
                    <a:pt x="735806" y="50007"/>
                  </a:lnTo>
                  <a:lnTo>
                    <a:pt x="719137" y="78582"/>
                  </a:lnTo>
                  <a:lnTo>
                    <a:pt x="723900" y="97632"/>
                  </a:lnTo>
                  <a:lnTo>
                    <a:pt x="707231" y="111919"/>
                  </a:lnTo>
                  <a:lnTo>
                    <a:pt x="631031" y="114300"/>
                  </a:lnTo>
                  <a:lnTo>
                    <a:pt x="597693" y="100013"/>
                  </a:lnTo>
                  <a:lnTo>
                    <a:pt x="569118" y="71438"/>
                  </a:lnTo>
                  <a:lnTo>
                    <a:pt x="531018" y="66675"/>
                  </a:lnTo>
                  <a:lnTo>
                    <a:pt x="497681" y="90488"/>
                  </a:lnTo>
                  <a:lnTo>
                    <a:pt x="481012" y="109538"/>
                  </a:lnTo>
                  <a:lnTo>
                    <a:pt x="466725" y="126207"/>
                  </a:lnTo>
                  <a:lnTo>
                    <a:pt x="450056" y="145257"/>
                  </a:lnTo>
                  <a:lnTo>
                    <a:pt x="454818" y="171450"/>
                  </a:lnTo>
                  <a:lnTo>
                    <a:pt x="423862" y="195263"/>
                  </a:lnTo>
                  <a:lnTo>
                    <a:pt x="371475" y="204788"/>
                  </a:lnTo>
                  <a:lnTo>
                    <a:pt x="330993" y="223838"/>
                  </a:lnTo>
                  <a:lnTo>
                    <a:pt x="321468" y="261938"/>
                  </a:lnTo>
                  <a:lnTo>
                    <a:pt x="319087" y="269082"/>
                  </a:lnTo>
                  <a:lnTo>
                    <a:pt x="266700" y="285750"/>
                  </a:lnTo>
                  <a:lnTo>
                    <a:pt x="180975" y="316707"/>
                  </a:lnTo>
                  <a:lnTo>
                    <a:pt x="157162" y="309563"/>
                  </a:lnTo>
                  <a:lnTo>
                    <a:pt x="128587" y="300038"/>
                  </a:lnTo>
                  <a:cubicBezTo>
                    <a:pt x="129381" y="319882"/>
                    <a:pt x="130174" y="339725"/>
                    <a:pt x="130968" y="359569"/>
                  </a:cubicBezTo>
                  <a:lnTo>
                    <a:pt x="169068" y="388144"/>
                  </a:lnTo>
                  <a:lnTo>
                    <a:pt x="185737" y="411957"/>
                  </a:lnTo>
                  <a:lnTo>
                    <a:pt x="180975" y="442913"/>
                  </a:lnTo>
                  <a:lnTo>
                    <a:pt x="173831" y="471488"/>
                  </a:lnTo>
                  <a:lnTo>
                    <a:pt x="130968" y="473869"/>
                  </a:lnTo>
                  <a:lnTo>
                    <a:pt x="95250" y="488157"/>
                  </a:lnTo>
                  <a:lnTo>
                    <a:pt x="71437" y="492919"/>
                  </a:lnTo>
                  <a:lnTo>
                    <a:pt x="50006" y="504825"/>
                  </a:lnTo>
                  <a:lnTo>
                    <a:pt x="30956" y="521494"/>
                  </a:lnTo>
                  <a:lnTo>
                    <a:pt x="7143" y="528638"/>
                  </a:lnTo>
                  <a:lnTo>
                    <a:pt x="0" y="533400"/>
                  </a:lnTo>
                  <a:lnTo>
                    <a:pt x="38100" y="561975"/>
                  </a:lnTo>
                  <a:lnTo>
                    <a:pt x="80962" y="559594"/>
                  </a:lnTo>
                  <a:lnTo>
                    <a:pt x="116681" y="526257"/>
                  </a:lnTo>
                  <a:lnTo>
                    <a:pt x="171450" y="500063"/>
                  </a:lnTo>
                  <a:lnTo>
                    <a:pt x="278606" y="492919"/>
                  </a:lnTo>
                  <a:lnTo>
                    <a:pt x="292893" y="481013"/>
                  </a:lnTo>
                  <a:lnTo>
                    <a:pt x="357187" y="481013"/>
                  </a:lnTo>
                  <a:lnTo>
                    <a:pt x="433387" y="388144"/>
                  </a:lnTo>
                  <a:lnTo>
                    <a:pt x="559593" y="328613"/>
                  </a:lnTo>
                  <a:lnTo>
                    <a:pt x="619125" y="321469"/>
                  </a:lnTo>
                  <a:lnTo>
                    <a:pt x="654843" y="295275"/>
                  </a:lnTo>
                  <a:lnTo>
                    <a:pt x="716756" y="292894"/>
                  </a:lnTo>
                  <a:lnTo>
                    <a:pt x="771525" y="285750"/>
                  </a:lnTo>
                  <a:lnTo>
                    <a:pt x="781050" y="323850"/>
                  </a:lnTo>
                  <a:lnTo>
                    <a:pt x="773906" y="445294"/>
                  </a:lnTo>
                  <a:lnTo>
                    <a:pt x="707231" y="461963"/>
                  </a:lnTo>
                  <a:lnTo>
                    <a:pt x="652461" y="509587"/>
                  </a:lnTo>
                  <a:lnTo>
                    <a:pt x="654844" y="528638"/>
                  </a:lnTo>
                  <a:lnTo>
                    <a:pt x="697706" y="564357"/>
                  </a:ln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  <p:sp>
          <p:nvSpPr>
            <p:cNvPr id="221185" name="Freeform 221184"/>
            <p:cNvSpPr/>
            <p:nvPr/>
          </p:nvSpPr>
          <p:spPr>
            <a:xfrm>
              <a:off x="11097452" y="3702102"/>
              <a:ext cx="250621" cy="233865"/>
            </a:xfrm>
            <a:custGeom>
              <a:avLst/>
              <a:gdLst>
                <a:gd name="connsiteX0" fmla="*/ 190500 w 314325"/>
                <a:gd name="connsiteY0" fmla="*/ 302419 h 330994"/>
                <a:gd name="connsiteX1" fmla="*/ 221456 w 314325"/>
                <a:gd name="connsiteY1" fmla="*/ 240506 h 330994"/>
                <a:gd name="connsiteX2" fmla="*/ 250031 w 314325"/>
                <a:gd name="connsiteY2" fmla="*/ 214312 h 330994"/>
                <a:gd name="connsiteX3" fmla="*/ 266700 w 314325"/>
                <a:gd name="connsiteY3" fmla="*/ 169069 h 330994"/>
                <a:gd name="connsiteX4" fmla="*/ 273844 w 314325"/>
                <a:gd name="connsiteY4" fmla="*/ 119062 h 330994"/>
                <a:gd name="connsiteX5" fmla="*/ 314325 w 314325"/>
                <a:gd name="connsiteY5" fmla="*/ 52387 h 330994"/>
                <a:gd name="connsiteX6" fmla="*/ 295275 w 314325"/>
                <a:gd name="connsiteY6" fmla="*/ 14287 h 330994"/>
                <a:gd name="connsiteX7" fmla="*/ 285750 w 314325"/>
                <a:gd name="connsiteY7" fmla="*/ 21431 h 330994"/>
                <a:gd name="connsiteX8" fmla="*/ 273844 w 314325"/>
                <a:gd name="connsiteY8" fmla="*/ 0 h 330994"/>
                <a:gd name="connsiteX9" fmla="*/ 245269 w 314325"/>
                <a:gd name="connsiteY9" fmla="*/ 33337 h 330994"/>
                <a:gd name="connsiteX10" fmla="*/ 211931 w 314325"/>
                <a:gd name="connsiteY10" fmla="*/ 45244 h 330994"/>
                <a:gd name="connsiteX11" fmla="*/ 202406 w 314325"/>
                <a:gd name="connsiteY11" fmla="*/ 85725 h 330994"/>
                <a:gd name="connsiteX12" fmla="*/ 178594 w 314325"/>
                <a:gd name="connsiteY12" fmla="*/ 95250 h 330994"/>
                <a:gd name="connsiteX13" fmla="*/ 135731 w 314325"/>
                <a:gd name="connsiteY13" fmla="*/ 47625 h 330994"/>
                <a:gd name="connsiteX14" fmla="*/ 104775 w 314325"/>
                <a:gd name="connsiteY14" fmla="*/ 64294 h 330994"/>
                <a:gd name="connsiteX15" fmla="*/ 109537 w 314325"/>
                <a:gd name="connsiteY15" fmla="*/ 154781 h 330994"/>
                <a:gd name="connsiteX16" fmla="*/ 78581 w 314325"/>
                <a:gd name="connsiteY16" fmla="*/ 176212 h 330994"/>
                <a:gd name="connsiteX17" fmla="*/ 59531 w 314325"/>
                <a:gd name="connsiteY17" fmla="*/ 195262 h 330994"/>
                <a:gd name="connsiteX18" fmla="*/ 59531 w 314325"/>
                <a:gd name="connsiteY18" fmla="*/ 195262 h 330994"/>
                <a:gd name="connsiteX19" fmla="*/ 61912 w 314325"/>
                <a:gd name="connsiteY19" fmla="*/ 240506 h 330994"/>
                <a:gd name="connsiteX20" fmla="*/ 9525 w 314325"/>
                <a:gd name="connsiteY20" fmla="*/ 233362 h 330994"/>
                <a:gd name="connsiteX21" fmla="*/ 0 w 314325"/>
                <a:gd name="connsiteY21" fmla="*/ 254794 h 330994"/>
                <a:gd name="connsiteX22" fmla="*/ 14287 w 314325"/>
                <a:gd name="connsiteY22" fmla="*/ 330994 h 330994"/>
                <a:gd name="connsiteX23" fmla="*/ 59531 w 314325"/>
                <a:gd name="connsiteY23" fmla="*/ 302419 h 330994"/>
                <a:gd name="connsiteX24" fmla="*/ 100012 w 314325"/>
                <a:gd name="connsiteY24" fmla="*/ 285750 h 330994"/>
                <a:gd name="connsiteX25" fmla="*/ 126206 w 314325"/>
                <a:gd name="connsiteY25" fmla="*/ 288131 h 330994"/>
                <a:gd name="connsiteX26" fmla="*/ 190500 w 314325"/>
                <a:gd name="connsiteY26" fmla="*/ 302419 h 330994"/>
                <a:gd name="connsiteX0" fmla="*/ 190500 w 321468"/>
                <a:gd name="connsiteY0" fmla="*/ 302419 h 330994"/>
                <a:gd name="connsiteX1" fmla="*/ 221456 w 321468"/>
                <a:gd name="connsiteY1" fmla="*/ 240506 h 330994"/>
                <a:gd name="connsiteX2" fmla="*/ 250031 w 321468"/>
                <a:gd name="connsiteY2" fmla="*/ 214312 h 330994"/>
                <a:gd name="connsiteX3" fmla="*/ 266700 w 321468"/>
                <a:gd name="connsiteY3" fmla="*/ 169069 h 330994"/>
                <a:gd name="connsiteX4" fmla="*/ 273844 w 321468"/>
                <a:gd name="connsiteY4" fmla="*/ 119062 h 330994"/>
                <a:gd name="connsiteX5" fmla="*/ 321468 w 321468"/>
                <a:gd name="connsiteY5" fmla="*/ 61912 h 330994"/>
                <a:gd name="connsiteX6" fmla="*/ 295275 w 321468"/>
                <a:gd name="connsiteY6" fmla="*/ 14287 h 330994"/>
                <a:gd name="connsiteX7" fmla="*/ 285750 w 321468"/>
                <a:gd name="connsiteY7" fmla="*/ 21431 h 330994"/>
                <a:gd name="connsiteX8" fmla="*/ 273844 w 321468"/>
                <a:gd name="connsiteY8" fmla="*/ 0 h 330994"/>
                <a:gd name="connsiteX9" fmla="*/ 245269 w 321468"/>
                <a:gd name="connsiteY9" fmla="*/ 33337 h 330994"/>
                <a:gd name="connsiteX10" fmla="*/ 211931 w 321468"/>
                <a:gd name="connsiteY10" fmla="*/ 45244 h 330994"/>
                <a:gd name="connsiteX11" fmla="*/ 202406 w 321468"/>
                <a:gd name="connsiteY11" fmla="*/ 85725 h 330994"/>
                <a:gd name="connsiteX12" fmla="*/ 178594 w 321468"/>
                <a:gd name="connsiteY12" fmla="*/ 95250 h 330994"/>
                <a:gd name="connsiteX13" fmla="*/ 135731 w 321468"/>
                <a:gd name="connsiteY13" fmla="*/ 47625 h 330994"/>
                <a:gd name="connsiteX14" fmla="*/ 104775 w 321468"/>
                <a:gd name="connsiteY14" fmla="*/ 64294 h 330994"/>
                <a:gd name="connsiteX15" fmla="*/ 109537 w 321468"/>
                <a:gd name="connsiteY15" fmla="*/ 154781 h 330994"/>
                <a:gd name="connsiteX16" fmla="*/ 78581 w 321468"/>
                <a:gd name="connsiteY16" fmla="*/ 176212 h 330994"/>
                <a:gd name="connsiteX17" fmla="*/ 59531 w 321468"/>
                <a:gd name="connsiteY17" fmla="*/ 195262 h 330994"/>
                <a:gd name="connsiteX18" fmla="*/ 59531 w 321468"/>
                <a:gd name="connsiteY18" fmla="*/ 195262 h 330994"/>
                <a:gd name="connsiteX19" fmla="*/ 61912 w 321468"/>
                <a:gd name="connsiteY19" fmla="*/ 240506 h 330994"/>
                <a:gd name="connsiteX20" fmla="*/ 9525 w 321468"/>
                <a:gd name="connsiteY20" fmla="*/ 233362 h 330994"/>
                <a:gd name="connsiteX21" fmla="*/ 0 w 321468"/>
                <a:gd name="connsiteY21" fmla="*/ 254794 h 330994"/>
                <a:gd name="connsiteX22" fmla="*/ 14287 w 321468"/>
                <a:gd name="connsiteY22" fmla="*/ 330994 h 330994"/>
                <a:gd name="connsiteX23" fmla="*/ 59531 w 321468"/>
                <a:gd name="connsiteY23" fmla="*/ 302419 h 330994"/>
                <a:gd name="connsiteX24" fmla="*/ 100012 w 321468"/>
                <a:gd name="connsiteY24" fmla="*/ 285750 h 330994"/>
                <a:gd name="connsiteX25" fmla="*/ 126206 w 321468"/>
                <a:gd name="connsiteY25" fmla="*/ 288131 h 330994"/>
                <a:gd name="connsiteX26" fmla="*/ 190500 w 321468"/>
                <a:gd name="connsiteY26" fmla="*/ 302419 h 33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1468" h="330994">
                  <a:moveTo>
                    <a:pt x="190500" y="302419"/>
                  </a:moveTo>
                  <a:lnTo>
                    <a:pt x="221456" y="240506"/>
                  </a:lnTo>
                  <a:lnTo>
                    <a:pt x="250031" y="214312"/>
                  </a:lnTo>
                  <a:lnTo>
                    <a:pt x="266700" y="169069"/>
                  </a:lnTo>
                  <a:lnTo>
                    <a:pt x="273844" y="119062"/>
                  </a:lnTo>
                  <a:lnTo>
                    <a:pt x="321468" y="61912"/>
                  </a:lnTo>
                  <a:lnTo>
                    <a:pt x="295275" y="14287"/>
                  </a:lnTo>
                  <a:lnTo>
                    <a:pt x="285750" y="21431"/>
                  </a:lnTo>
                  <a:lnTo>
                    <a:pt x="273844" y="0"/>
                  </a:lnTo>
                  <a:lnTo>
                    <a:pt x="245269" y="33337"/>
                  </a:lnTo>
                  <a:lnTo>
                    <a:pt x="211931" y="45244"/>
                  </a:lnTo>
                  <a:lnTo>
                    <a:pt x="202406" y="85725"/>
                  </a:lnTo>
                  <a:lnTo>
                    <a:pt x="178594" y="95250"/>
                  </a:lnTo>
                  <a:lnTo>
                    <a:pt x="135731" y="47625"/>
                  </a:lnTo>
                  <a:lnTo>
                    <a:pt x="104775" y="64294"/>
                  </a:lnTo>
                  <a:lnTo>
                    <a:pt x="109537" y="154781"/>
                  </a:lnTo>
                  <a:lnTo>
                    <a:pt x="78581" y="176212"/>
                  </a:lnTo>
                  <a:lnTo>
                    <a:pt x="59531" y="195262"/>
                  </a:lnTo>
                  <a:lnTo>
                    <a:pt x="59531" y="195262"/>
                  </a:lnTo>
                  <a:lnTo>
                    <a:pt x="61912" y="240506"/>
                  </a:lnTo>
                  <a:lnTo>
                    <a:pt x="9525" y="233362"/>
                  </a:lnTo>
                  <a:lnTo>
                    <a:pt x="0" y="254794"/>
                  </a:lnTo>
                  <a:lnTo>
                    <a:pt x="14287" y="330994"/>
                  </a:lnTo>
                  <a:lnTo>
                    <a:pt x="59531" y="302419"/>
                  </a:lnTo>
                  <a:lnTo>
                    <a:pt x="100012" y="285750"/>
                  </a:lnTo>
                  <a:lnTo>
                    <a:pt x="126206" y="288131"/>
                  </a:lnTo>
                  <a:lnTo>
                    <a:pt x="190500" y="302419"/>
                  </a:lnTo>
                  <a:close/>
                </a:path>
              </a:pathLst>
            </a:custGeom>
            <a:grp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GB" dirty="0"/>
            </a:p>
          </p:txBody>
        </p:sp>
      </p:grpSp>
      <p:sp>
        <p:nvSpPr>
          <p:cNvPr id="42" name="Freeform 41"/>
          <p:cNvSpPr/>
          <p:nvPr/>
        </p:nvSpPr>
        <p:spPr>
          <a:xfrm>
            <a:off x="7948192" y="4047651"/>
            <a:ext cx="1187932" cy="904274"/>
          </a:xfrm>
          <a:custGeom>
            <a:avLst/>
            <a:gdLst>
              <a:gd name="connsiteX0" fmla="*/ 30956 w 1466850"/>
              <a:gd name="connsiteY0" fmla="*/ 302419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30956 w 1466850"/>
              <a:gd name="connsiteY114" fmla="*/ 302419 h 1095375"/>
              <a:gd name="connsiteX0" fmla="*/ 30956 w 1466850"/>
              <a:gd name="connsiteY0" fmla="*/ 302419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83344 w 1466850"/>
              <a:gd name="connsiteY114" fmla="*/ 311944 h 1095375"/>
              <a:gd name="connsiteX115" fmla="*/ 30956 w 1466850"/>
              <a:gd name="connsiteY115" fmla="*/ 302419 h 1095375"/>
              <a:gd name="connsiteX0" fmla="*/ 30956 w 1466850"/>
              <a:gd name="connsiteY0" fmla="*/ 302419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78581 w 1466850"/>
              <a:gd name="connsiteY114" fmla="*/ 326232 h 1095375"/>
              <a:gd name="connsiteX115" fmla="*/ 30956 w 1466850"/>
              <a:gd name="connsiteY115" fmla="*/ 302419 h 1095375"/>
              <a:gd name="connsiteX0" fmla="*/ 30956 w 1466850"/>
              <a:gd name="connsiteY0" fmla="*/ 316706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78581 w 1466850"/>
              <a:gd name="connsiteY114" fmla="*/ 326232 h 1095375"/>
              <a:gd name="connsiteX115" fmla="*/ 30956 w 1466850"/>
              <a:gd name="connsiteY115" fmla="*/ 316706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78581 w 1466850"/>
              <a:gd name="connsiteY114" fmla="*/ 326232 h 1095375"/>
              <a:gd name="connsiteX115" fmla="*/ 30956 w 1466850"/>
              <a:gd name="connsiteY115" fmla="*/ 295274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54769 w 1466850"/>
              <a:gd name="connsiteY114" fmla="*/ 311945 h 1095375"/>
              <a:gd name="connsiteX115" fmla="*/ 30956 w 1466850"/>
              <a:gd name="connsiteY115" fmla="*/ 295274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54769 w 1466850"/>
              <a:gd name="connsiteY114" fmla="*/ 311945 h 1095375"/>
              <a:gd name="connsiteX115" fmla="*/ 90487 w 1466850"/>
              <a:gd name="connsiteY115" fmla="*/ 316706 h 1095375"/>
              <a:gd name="connsiteX116" fmla="*/ 30956 w 1466850"/>
              <a:gd name="connsiteY116" fmla="*/ 295274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54769 w 1466850"/>
              <a:gd name="connsiteY114" fmla="*/ 311945 h 1095375"/>
              <a:gd name="connsiteX115" fmla="*/ 83343 w 1466850"/>
              <a:gd name="connsiteY115" fmla="*/ 302418 h 1095375"/>
              <a:gd name="connsiteX116" fmla="*/ 30956 w 1466850"/>
              <a:gd name="connsiteY116" fmla="*/ 295274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109538 w 1466850"/>
              <a:gd name="connsiteY114" fmla="*/ 311945 h 1095375"/>
              <a:gd name="connsiteX115" fmla="*/ 83343 w 1466850"/>
              <a:gd name="connsiteY115" fmla="*/ 302418 h 1095375"/>
              <a:gd name="connsiteX116" fmla="*/ 30956 w 1466850"/>
              <a:gd name="connsiteY116" fmla="*/ 295274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109538 w 1466850"/>
              <a:gd name="connsiteY114" fmla="*/ 311945 h 1095375"/>
              <a:gd name="connsiteX115" fmla="*/ 59530 w 1466850"/>
              <a:gd name="connsiteY115" fmla="*/ 302418 h 1095375"/>
              <a:gd name="connsiteX116" fmla="*/ 30956 w 1466850"/>
              <a:gd name="connsiteY116" fmla="*/ 295274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66676 w 1466850"/>
              <a:gd name="connsiteY114" fmla="*/ 321470 h 1095375"/>
              <a:gd name="connsiteX115" fmla="*/ 59530 w 1466850"/>
              <a:gd name="connsiteY115" fmla="*/ 302418 h 1095375"/>
              <a:gd name="connsiteX116" fmla="*/ 30956 w 1466850"/>
              <a:gd name="connsiteY116" fmla="*/ 295274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242887 w 1466850"/>
              <a:gd name="connsiteY14" fmla="*/ 1092994 h 1095375"/>
              <a:gd name="connsiteX15" fmla="*/ 238125 w 1466850"/>
              <a:gd name="connsiteY15" fmla="*/ 1045369 h 1095375"/>
              <a:gd name="connsiteX16" fmla="*/ 230981 w 1466850"/>
              <a:gd name="connsiteY16" fmla="*/ 1035844 h 1095375"/>
              <a:gd name="connsiteX17" fmla="*/ 252412 w 1466850"/>
              <a:gd name="connsiteY17" fmla="*/ 1019175 h 1095375"/>
              <a:gd name="connsiteX18" fmla="*/ 314325 w 1466850"/>
              <a:gd name="connsiteY18" fmla="*/ 995362 h 1095375"/>
              <a:gd name="connsiteX19" fmla="*/ 311944 w 1466850"/>
              <a:gd name="connsiteY19" fmla="*/ 959644 h 1095375"/>
              <a:gd name="connsiteX20" fmla="*/ 326231 w 1466850"/>
              <a:gd name="connsiteY20" fmla="*/ 942975 h 1095375"/>
              <a:gd name="connsiteX21" fmla="*/ 452437 w 1466850"/>
              <a:gd name="connsiteY21" fmla="*/ 950119 h 1095375"/>
              <a:gd name="connsiteX22" fmla="*/ 464344 w 1466850"/>
              <a:gd name="connsiteY22" fmla="*/ 933450 h 1095375"/>
              <a:gd name="connsiteX23" fmla="*/ 476250 w 1466850"/>
              <a:gd name="connsiteY23" fmla="*/ 883444 h 1095375"/>
              <a:gd name="connsiteX24" fmla="*/ 488156 w 1466850"/>
              <a:gd name="connsiteY24" fmla="*/ 857250 h 1095375"/>
              <a:gd name="connsiteX25" fmla="*/ 526256 w 1466850"/>
              <a:gd name="connsiteY25" fmla="*/ 862012 h 1095375"/>
              <a:gd name="connsiteX26" fmla="*/ 545306 w 1466850"/>
              <a:gd name="connsiteY26" fmla="*/ 909637 h 1095375"/>
              <a:gd name="connsiteX27" fmla="*/ 566737 w 1466850"/>
              <a:gd name="connsiteY27" fmla="*/ 881062 h 1095375"/>
              <a:gd name="connsiteX28" fmla="*/ 621506 w 1466850"/>
              <a:gd name="connsiteY28" fmla="*/ 845344 h 1095375"/>
              <a:gd name="connsiteX29" fmla="*/ 709612 w 1466850"/>
              <a:gd name="connsiteY29" fmla="*/ 814387 h 1095375"/>
              <a:gd name="connsiteX30" fmla="*/ 716756 w 1466850"/>
              <a:gd name="connsiteY30" fmla="*/ 769144 h 1095375"/>
              <a:gd name="connsiteX31" fmla="*/ 742950 w 1466850"/>
              <a:gd name="connsiteY31" fmla="*/ 750094 h 1095375"/>
              <a:gd name="connsiteX32" fmla="*/ 785812 w 1466850"/>
              <a:gd name="connsiteY32" fmla="*/ 726281 h 1095375"/>
              <a:gd name="connsiteX33" fmla="*/ 800100 w 1466850"/>
              <a:gd name="connsiteY33" fmla="*/ 716756 h 1095375"/>
              <a:gd name="connsiteX34" fmla="*/ 862012 w 1466850"/>
              <a:gd name="connsiteY34" fmla="*/ 721519 h 1095375"/>
              <a:gd name="connsiteX35" fmla="*/ 883444 w 1466850"/>
              <a:gd name="connsiteY35" fmla="*/ 721519 h 1095375"/>
              <a:gd name="connsiteX36" fmla="*/ 892969 w 1466850"/>
              <a:gd name="connsiteY36" fmla="*/ 697706 h 1095375"/>
              <a:gd name="connsiteX37" fmla="*/ 892969 w 1466850"/>
              <a:gd name="connsiteY37" fmla="*/ 697706 h 1095375"/>
              <a:gd name="connsiteX38" fmla="*/ 921544 w 1466850"/>
              <a:gd name="connsiteY38" fmla="*/ 609600 h 1095375"/>
              <a:gd name="connsiteX39" fmla="*/ 909637 w 1466850"/>
              <a:gd name="connsiteY39" fmla="*/ 552450 h 1095375"/>
              <a:gd name="connsiteX40" fmla="*/ 928687 w 1466850"/>
              <a:gd name="connsiteY40" fmla="*/ 540544 h 1095375"/>
              <a:gd name="connsiteX41" fmla="*/ 973931 w 1466850"/>
              <a:gd name="connsiteY41" fmla="*/ 535781 h 1095375"/>
              <a:gd name="connsiteX42" fmla="*/ 1014412 w 1466850"/>
              <a:gd name="connsiteY42" fmla="*/ 447675 h 1095375"/>
              <a:gd name="connsiteX43" fmla="*/ 1038225 w 1466850"/>
              <a:gd name="connsiteY43" fmla="*/ 445294 h 1095375"/>
              <a:gd name="connsiteX44" fmla="*/ 1073944 w 1466850"/>
              <a:gd name="connsiteY44" fmla="*/ 476250 h 1095375"/>
              <a:gd name="connsiteX45" fmla="*/ 1112044 w 1466850"/>
              <a:gd name="connsiteY45" fmla="*/ 514350 h 1095375"/>
              <a:gd name="connsiteX46" fmla="*/ 1171575 w 1466850"/>
              <a:gd name="connsiteY46" fmla="*/ 540544 h 1095375"/>
              <a:gd name="connsiteX47" fmla="*/ 1219200 w 1466850"/>
              <a:gd name="connsiteY47" fmla="*/ 521494 h 1095375"/>
              <a:gd name="connsiteX48" fmla="*/ 1245394 w 1466850"/>
              <a:gd name="connsiteY48" fmla="*/ 502444 h 1095375"/>
              <a:gd name="connsiteX49" fmla="*/ 1278731 w 1466850"/>
              <a:gd name="connsiteY49" fmla="*/ 511969 h 1095375"/>
              <a:gd name="connsiteX50" fmla="*/ 1295400 w 1466850"/>
              <a:gd name="connsiteY50" fmla="*/ 531019 h 1095375"/>
              <a:gd name="connsiteX51" fmla="*/ 1273969 w 1466850"/>
              <a:gd name="connsiteY51" fmla="*/ 573881 h 1095375"/>
              <a:gd name="connsiteX52" fmla="*/ 1271587 w 1466850"/>
              <a:gd name="connsiteY52" fmla="*/ 602456 h 1095375"/>
              <a:gd name="connsiteX53" fmla="*/ 1285875 w 1466850"/>
              <a:gd name="connsiteY53" fmla="*/ 611981 h 1095375"/>
              <a:gd name="connsiteX54" fmla="*/ 1300162 w 1466850"/>
              <a:gd name="connsiteY54" fmla="*/ 628650 h 1095375"/>
              <a:gd name="connsiteX55" fmla="*/ 1321594 w 1466850"/>
              <a:gd name="connsiteY55" fmla="*/ 666750 h 1095375"/>
              <a:gd name="connsiteX56" fmla="*/ 1347787 w 1466850"/>
              <a:gd name="connsiteY56" fmla="*/ 681037 h 1095375"/>
              <a:gd name="connsiteX57" fmla="*/ 1371600 w 1466850"/>
              <a:gd name="connsiteY57" fmla="*/ 681037 h 1095375"/>
              <a:gd name="connsiteX58" fmla="*/ 1376362 w 1466850"/>
              <a:gd name="connsiteY58" fmla="*/ 628650 h 1095375"/>
              <a:gd name="connsiteX59" fmla="*/ 1395412 w 1466850"/>
              <a:gd name="connsiteY59" fmla="*/ 578644 h 1095375"/>
              <a:gd name="connsiteX60" fmla="*/ 1426369 w 1466850"/>
              <a:gd name="connsiteY60" fmla="*/ 571500 h 1095375"/>
              <a:gd name="connsiteX61" fmla="*/ 1466850 w 1466850"/>
              <a:gd name="connsiteY61" fmla="*/ 552450 h 1095375"/>
              <a:gd name="connsiteX62" fmla="*/ 1443037 w 1466850"/>
              <a:gd name="connsiteY62" fmla="*/ 509587 h 1095375"/>
              <a:gd name="connsiteX63" fmla="*/ 1414462 w 1466850"/>
              <a:gd name="connsiteY63" fmla="*/ 464344 h 1095375"/>
              <a:gd name="connsiteX64" fmla="*/ 1388269 w 1466850"/>
              <a:gd name="connsiteY64" fmla="*/ 438150 h 1095375"/>
              <a:gd name="connsiteX65" fmla="*/ 1404937 w 1466850"/>
              <a:gd name="connsiteY65" fmla="*/ 400050 h 1095375"/>
              <a:gd name="connsiteX66" fmla="*/ 1404937 w 1466850"/>
              <a:gd name="connsiteY66" fmla="*/ 383381 h 1095375"/>
              <a:gd name="connsiteX67" fmla="*/ 1431131 w 1466850"/>
              <a:gd name="connsiteY67" fmla="*/ 338137 h 1095375"/>
              <a:gd name="connsiteX68" fmla="*/ 1419225 w 1466850"/>
              <a:gd name="connsiteY68" fmla="*/ 264319 h 1095375"/>
              <a:gd name="connsiteX69" fmla="*/ 1438275 w 1466850"/>
              <a:gd name="connsiteY69" fmla="*/ 202406 h 1095375"/>
              <a:gd name="connsiteX70" fmla="*/ 1435894 w 1466850"/>
              <a:gd name="connsiteY70" fmla="*/ 173831 h 1095375"/>
              <a:gd name="connsiteX71" fmla="*/ 1404937 w 1466850"/>
              <a:gd name="connsiteY71" fmla="*/ 164306 h 1095375"/>
              <a:gd name="connsiteX72" fmla="*/ 1364456 w 1466850"/>
              <a:gd name="connsiteY72" fmla="*/ 154781 h 1095375"/>
              <a:gd name="connsiteX73" fmla="*/ 1293019 w 1466850"/>
              <a:gd name="connsiteY73" fmla="*/ 154781 h 1095375"/>
              <a:gd name="connsiteX74" fmla="*/ 1233487 w 1466850"/>
              <a:gd name="connsiteY74" fmla="*/ 121444 h 1095375"/>
              <a:gd name="connsiteX75" fmla="*/ 1207294 w 1466850"/>
              <a:gd name="connsiteY75" fmla="*/ 114300 h 1095375"/>
              <a:gd name="connsiteX76" fmla="*/ 1188244 w 1466850"/>
              <a:gd name="connsiteY76" fmla="*/ 126206 h 1095375"/>
              <a:gd name="connsiteX77" fmla="*/ 1133475 w 1466850"/>
              <a:gd name="connsiteY77" fmla="*/ 188119 h 1095375"/>
              <a:gd name="connsiteX78" fmla="*/ 1116806 w 1466850"/>
              <a:gd name="connsiteY78" fmla="*/ 188119 h 1095375"/>
              <a:gd name="connsiteX79" fmla="*/ 1078706 w 1466850"/>
              <a:gd name="connsiteY79" fmla="*/ 142875 h 1095375"/>
              <a:gd name="connsiteX80" fmla="*/ 1054894 w 1466850"/>
              <a:gd name="connsiteY80" fmla="*/ 138112 h 1095375"/>
              <a:gd name="connsiteX81" fmla="*/ 997744 w 1466850"/>
              <a:gd name="connsiteY81" fmla="*/ 157162 h 1095375"/>
              <a:gd name="connsiteX82" fmla="*/ 973931 w 1466850"/>
              <a:gd name="connsiteY82" fmla="*/ 178594 h 1095375"/>
              <a:gd name="connsiteX83" fmla="*/ 928687 w 1466850"/>
              <a:gd name="connsiteY83" fmla="*/ 173831 h 1095375"/>
              <a:gd name="connsiteX84" fmla="*/ 878681 w 1466850"/>
              <a:gd name="connsiteY84" fmla="*/ 164306 h 1095375"/>
              <a:gd name="connsiteX85" fmla="*/ 864394 w 1466850"/>
              <a:gd name="connsiteY85" fmla="*/ 83344 h 1095375"/>
              <a:gd name="connsiteX86" fmla="*/ 845344 w 1466850"/>
              <a:gd name="connsiteY86" fmla="*/ 69056 h 1095375"/>
              <a:gd name="connsiteX87" fmla="*/ 747712 w 1466850"/>
              <a:gd name="connsiteY87" fmla="*/ 119062 h 1095375"/>
              <a:gd name="connsiteX88" fmla="*/ 721519 w 1466850"/>
              <a:gd name="connsiteY88" fmla="*/ 140494 h 1095375"/>
              <a:gd name="connsiteX89" fmla="*/ 709612 w 1466850"/>
              <a:gd name="connsiteY89" fmla="*/ 190500 h 1095375"/>
              <a:gd name="connsiteX90" fmla="*/ 707231 w 1466850"/>
              <a:gd name="connsiteY90" fmla="*/ 195262 h 1095375"/>
              <a:gd name="connsiteX91" fmla="*/ 654844 w 1466850"/>
              <a:gd name="connsiteY91" fmla="*/ 190500 h 1095375"/>
              <a:gd name="connsiteX92" fmla="*/ 633412 w 1466850"/>
              <a:gd name="connsiteY92" fmla="*/ 180975 h 1095375"/>
              <a:gd name="connsiteX93" fmla="*/ 614362 w 1466850"/>
              <a:gd name="connsiteY93" fmla="*/ 142875 h 1095375"/>
              <a:gd name="connsiteX94" fmla="*/ 590550 w 1466850"/>
              <a:gd name="connsiteY94" fmla="*/ 130969 h 1095375"/>
              <a:gd name="connsiteX95" fmla="*/ 540544 w 1466850"/>
              <a:gd name="connsiteY95" fmla="*/ 161925 h 1095375"/>
              <a:gd name="connsiteX96" fmla="*/ 507206 w 1466850"/>
              <a:gd name="connsiteY96" fmla="*/ 154781 h 1095375"/>
              <a:gd name="connsiteX97" fmla="*/ 495300 w 1466850"/>
              <a:gd name="connsiteY97" fmla="*/ 123825 h 1095375"/>
              <a:gd name="connsiteX98" fmla="*/ 490537 w 1466850"/>
              <a:gd name="connsiteY98" fmla="*/ 114300 h 1095375"/>
              <a:gd name="connsiteX99" fmla="*/ 431006 w 1466850"/>
              <a:gd name="connsiteY99" fmla="*/ 97631 h 1095375"/>
              <a:gd name="connsiteX100" fmla="*/ 442912 w 1466850"/>
              <a:gd name="connsiteY100" fmla="*/ 33337 h 1095375"/>
              <a:gd name="connsiteX101" fmla="*/ 423862 w 1466850"/>
              <a:gd name="connsiteY101" fmla="*/ 19050 h 1095375"/>
              <a:gd name="connsiteX102" fmla="*/ 335756 w 1466850"/>
              <a:gd name="connsiteY102" fmla="*/ 0 h 1095375"/>
              <a:gd name="connsiteX103" fmla="*/ 302419 w 1466850"/>
              <a:gd name="connsiteY103" fmla="*/ 35719 h 1095375"/>
              <a:gd name="connsiteX104" fmla="*/ 266700 w 1466850"/>
              <a:gd name="connsiteY104" fmla="*/ 50006 h 1095375"/>
              <a:gd name="connsiteX105" fmla="*/ 271462 w 1466850"/>
              <a:gd name="connsiteY105" fmla="*/ 95250 h 1095375"/>
              <a:gd name="connsiteX106" fmla="*/ 316706 w 1466850"/>
              <a:gd name="connsiteY106" fmla="*/ 121444 h 1095375"/>
              <a:gd name="connsiteX107" fmla="*/ 302419 w 1466850"/>
              <a:gd name="connsiteY107" fmla="*/ 145256 h 1095375"/>
              <a:gd name="connsiteX108" fmla="*/ 247650 w 1466850"/>
              <a:gd name="connsiteY108" fmla="*/ 159544 h 1095375"/>
              <a:gd name="connsiteX109" fmla="*/ 214312 w 1466850"/>
              <a:gd name="connsiteY109" fmla="*/ 216694 h 1095375"/>
              <a:gd name="connsiteX110" fmla="*/ 183356 w 1466850"/>
              <a:gd name="connsiteY110" fmla="*/ 221456 h 1095375"/>
              <a:gd name="connsiteX111" fmla="*/ 183356 w 1466850"/>
              <a:gd name="connsiteY111" fmla="*/ 254794 h 1095375"/>
              <a:gd name="connsiteX112" fmla="*/ 161925 w 1466850"/>
              <a:gd name="connsiteY112" fmla="*/ 304800 h 1095375"/>
              <a:gd name="connsiteX113" fmla="*/ 140494 w 1466850"/>
              <a:gd name="connsiteY113" fmla="*/ 323850 h 1095375"/>
              <a:gd name="connsiteX114" fmla="*/ 71439 w 1466850"/>
              <a:gd name="connsiteY114" fmla="*/ 300039 h 1095375"/>
              <a:gd name="connsiteX115" fmla="*/ 59530 w 1466850"/>
              <a:gd name="connsiteY115" fmla="*/ 302418 h 1095375"/>
              <a:gd name="connsiteX116" fmla="*/ 30956 w 1466850"/>
              <a:gd name="connsiteY116" fmla="*/ 295274 h 1095375"/>
              <a:gd name="connsiteX0" fmla="*/ 30956 w 1466850"/>
              <a:gd name="connsiteY0" fmla="*/ 295274 h 1095375"/>
              <a:gd name="connsiteX1" fmla="*/ 19050 w 1466850"/>
              <a:gd name="connsiteY1" fmla="*/ 381000 h 1095375"/>
              <a:gd name="connsiteX2" fmla="*/ 19050 w 1466850"/>
              <a:gd name="connsiteY2" fmla="*/ 397669 h 1095375"/>
              <a:gd name="connsiteX3" fmla="*/ 0 w 1466850"/>
              <a:gd name="connsiteY3" fmla="*/ 459581 h 1095375"/>
              <a:gd name="connsiteX4" fmla="*/ 7144 w 1466850"/>
              <a:gd name="connsiteY4" fmla="*/ 497681 h 1095375"/>
              <a:gd name="connsiteX5" fmla="*/ 9525 w 1466850"/>
              <a:gd name="connsiteY5" fmla="*/ 535781 h 1095375"/>
              <a:gd name="connsiteX6" fmla="*/ 19050 w 1466850"/>
              <a:gd name="connsiteY6" fmla="*/ 583406 h 1095375"/>
              <a:gd name="connsiteX7" fmla="*/ 23812 w 1466850"/>
              <a:gd name="connsiteY7" fmla="*/ 688181 h 1095375"/>
              <a:gd name="connsiteX8" fmla="*/ 35719 w 1466850"/>
              <a:gd name="connsiteY8" fmla="*/ 747712 h 1095375"/>
              <a:gd name="connsiteX9" fmla="*/ 40481 w 1466850"/>
              <a:gd name="connsiteY9" fmla="*/ 778669 h 1095375"/>
              <a:gd name="connsiteX10" fmla="*/ 47625 w 1466850"/>
              <a:gd name="connsiteY10" fmla="*/ 831056 h 1095375"/>
              <a:gd name="connsiteX11" fmla="*/ 38100 w 1466850"/>
              <a:gd name="connsiteY11" fmla="*/ 919162 h 1095375"/>
              <a:gd name="connsiteX12" fmla="*/ 78581 w 1466850"/>
              <a:gd name="connsiteY12" fmla="*/ 1028700 h 1095375"/>
              <a:gd name="connsiteX13" fmla="*/ 71437 w 1466850"/>
              <a:gd name="connsiteY13" fmla="*/ 1095375 h 1095375"/>
              <a:gd name="connsiteX14" fmla="*/ 114300 w 1466850"/>
              <a:gd name="connsiteY14" fmla="*/ 1095375 h 1095375"/>
              <a:gd name="connsiteX15" fmla="*/ 242887 w 1466850"/>
              <a:gd name="connsiteY15" fmla="*/ 1092994 h 1095375"/>
              <a:gd name="connsiteX16" fmla="*/ 238125 w 1466850"/>
              <a:gd name="connsiteY16" fmla="*/ 1045369 h 1095375"/>
              <a:gd name="connsiteX17" fmla="*/ 230981 w 1466850"/>
              <a:gd name="connsiteY17" fmla="*/ 1035844 h 1095375"/>
              <a:gd name="connsiteX18" fmla="*/ 252412 w 1466850"/>
              <a:gd name="connsiteY18" fmla="*/ 1019175 h 1095375"/>
              <a:gd name="connsiteX19" fmla="*/ 314325 w 1466850"/>
              <a:gd name="connsiteY19" fmla="*/ 995362 h 1095375"/>
              <a:gd name="connsiteX20" fmla="*/ 311944 w 1466850"/>
              <a:gd name="connsiteY20" fmla="*/ 959644 h 1095375"/>
              <a:gd name="connsiteX21" fmla="*/ 326231 w 1466850"/>
              <a:gd name="connsiteY21" fmla="*/ 942975 h 1095375"/>
              <a:gd name="connsiteX22" fmla="*/ 452437 w 1466850"/>
              <a:gd name="connsiteY22" fmla="*/ 950119 h 1095375"/>
              <a:gd name="connsiteX23" fmla="*/ 464344 w 1466850"/>
              <a:gd name="connsiteY23" fmla="*/ 933450 h 1095375"/>
              <a:gd name="connsiteX24" fmla="*/ 476250 w 1466850"/>
              <a:gd name="connsiteY24" fmla="*/ 883444 h 1095375"/>
              <a:gd name="connsiteX25" fmla="*/ 488156 w 1466850"/>
              <a:gd name="connsiteY25" fmla="*/ 857250 h 1095375"/>
              <a:gd name="connsiteX26" fmla="*/ 526256 w 1466850"/>
              <a:gd name="connsiteY26" fmla="*/ 862012 h 1095375"/>
              <a:gd name="connsiteX27" fmla="*/ 545306 w 1466850"/>
              <a:gd name="connsiteY27" fmla="*/ 909637 h 1095375"/>
              <a:gd name="connsiteX28" fmla="*/ 566737 w 1466850"/>
              <a:gd name="connsiteY28" fmla="*/ 881062 h 1095375"/>
              <a:gd name="connsiteX29" fmla="*/ 621506 w 1466850"/>
              <a:gd name="connsiteY29" fmla="*/ 845344 h 1095375"/>
              <a:gd name="connsiteX30" fmla="*/ 709612 w 1466850"/>
              <a:gd name="connsiteY30" fmla="*/ 814387 h 1095375"/>
              <a:gd name="connsiteX31" fmla="*/ 716756 w 1466850"/>
              <a:gd name="connsiteY31" fmla="*/ 769144 h 1095375"/>
              <a:gd name="connsiteX32" fmla="*/ 742950 w 1466850"/>
              <a:gd name="connsiteY32" fmla="*/ 750094 h 1095375"/>
              <a:gd name="connsiteX33" fmla="*/ 785812 w 1466850"/>
              <a:gd name="connsiteY33" fmla="*/ 726281 h 1095375"/>
              <a:gd name="connsiteX34" fmla="*/ 800100 w 1466850"/>
              <a:gd name="connsiteY34" fmla="*/ 716756 h 1095375"/>
              <a:gd name="connsiteX35" fmla="*/ 862012 w 1466850"/>
              <a:gd name="connsiteY35" fmla="*/ 721519 h 1095375"/>
              <a:gd name="connsiteX36" fmla="*/ 883444 w 1466850"/>
              <a:gd name="connsiteY36" fmla="*/ 721519 h 1095375"/>
              <a:gd name="connsiteX37" fmla="*/ 892969 w 1466850"/>
              <a:gd name="connsiteY37" fmla="*/ 697706 h 1095375"/>
              <a:gd name="connsiteX38" fmla="*/ 892969 w 1466850"/>
              <a:gd name="connsiteY38" fmla="*/ 697706 h 1095375"/>
              <a:gd name="connsiteX39" fmla="*/ 921544 w 1466850"/>
              <a:gd name="connsiteY39" fmla="*/ 609600 h 1095375"/>
              <a:gd name="connsiteX40" fmla="*/ 909637 w 1466850"/>
              <a:gd name="connsiteY40" fmla="*/ 552450 h 1095375"/>
              <a:gd name="connsiteX41" fmla="*/ 928687 w 1466850"/>
              <a:gd name="connsiteY41" fmla="*/ 540544 h 1095375"/>
              <a:gd name="connsiteX42" fmla="*/ 973931 w 1466850"/>
              <a:gd name="connsiteY42" fmla="*/ 535781 h 1095375"/>
              <a:gd name="connsiteX43" fmla="*/ 1014412 w 1466850"/>
              <a:gd name="connsiteY43" fmla="*/ 447675 h 1095375"/>
              <a:gd name="connsiteX44" fmla="*/ 1038225 w 1466850"/>
              <a:gd name="connsiteY44" fmla="*/ 445294 h 1095375"/>
              <a:gd name="connsiteX45" fmla="*/ 1073944 w 1466850"/>
              <a:gd name="connsiteY45" fmla="*/ 476250 h 1095375"/>
              <a:gd name="connsiteX46" fmla="*/ 1112044 w 1466850"/>
              <a:gd name="connsiteY46" fmla="*/ 514350 h 1095375"/>
              <a:gd name="connsiteX47" fmla="*/ 1171575 w 1466850"/>
              <a:gd name="connsiteY47" fmla="*/ 540544 h 1095375"/>
              <a:gd name="connsiteX48" fmla="*/ 1219200 w 1466850"/>
              <a:gd name="connsiteY48" fmla="*/ 521494 h 1095375"/>
              <a:gd name="connsiteX49" fmla="*/ 1245394 w 1466850"/>
              <a:gd name="connsiteY49" fmla="*/ 502444 h 1095375"/>
              <a:gd name="connsiteX50" fmla="*/ 1278731 w 1466850"/>
              <a:gd name="connsiteY50" fmla="*/ 511969 h 1095375"/>
              <a:gd name="connsiteX51" fmla="*/ 1295400 w 1466850"/>
              <a:gd name="connsiteY51" fmla="*/ 531019 h 1095375"/>
              <a:gd name="connsiteX52" fmla="*/ 1273969 w 1466850"/>
              <a:gd name="connsiteY52" fmla="*/ 573881 h 1095375"/>
              <a:gd name="connsiteX53" fmla="*/ 1271587 w 1466850"/>
              <a:gd name="connsiteY53" fmla="*/ 602456 h 1095375"/>
              <a:gd name="connsiteX54" fmla="*/ 1285875 w 1466850"/>
              <a:gd name="connsiteY54" fmla="*/ 611981 h 1095375"/>
              <a:gd name="connsiteX55" fmla="*/ 1300162 w 1466850"/>
              <a:gd name="connsiteY55" fmla="*/ 628650 h 1095375"/>
              <a:gd name="connsiteX56" fmla="*/ 1321594 w 1466850"/>
              <a:gd name="connsiteY56" fmla="*/ 666750 h 1095375"/>
              <a:gd name="connsiteX57" fmla="*/ 1347787 w 1466850"/>
              <a:gd name="connsiteY57" fmla="*/ 681037 h 1095375"/>
              <a:gd name="connsiteX58" fmla="*/ 1371600 w 1466850"/>
              <a:gd name="connsiteY58" fmla="*/ 681037 h 1095375"/>
              <a:gd name="connsiteX59" fmla="*/ 1376362 w 1466850"/>
              <a:gd name="connsiteY59" fmla="*/ 628650 h 1095375"/>
              <a:gd name="connsiteX60" fmla="*/ 1395412 w 1466850"/>
              <a:gd name="connsiteY60" fmla="*/ 578644 h 1095375"/>
              <a:gd name="connsiteX61" fmla="*/ 1426369 w 1466850"/>
              <a:gd name="connsiteY61" fmla="*/ 571500 h 1095375"/>
              <a:gd name="connsiteX62" fmla="*/ 1466850 w 1466850"/>
              <a:gd name="connsiteY62" fmla="*/ 552450 h 1095375"/>
              <a:gd name="connsiteX63" fmla="*/ 1443037 w 1466850"/>
              <a:gd name="connsiteY63" fmla="*/ 509587 h 1095375"/>
              <a:gd name="connsiteX64" fmla="*/ 1414462 w 1466850"/>
              <a:gd name="connsiteY64" fmla="*/ 464344 h 1095375"/>
              <a:gd name="connsiteX65" fmla="*/ 1388269 w 1466850"/>
              <a:gd name="connsiteY65" fmla="*/ 438150 h 1095375"/>
              <a:gd name="connsiteX66" fmla="*/ 1404937 w 1466850"/>
              <a:gd name="connsiteY66" fmla="*/ 400050 h 1095375"/>
              <a:gd name="connsiteX67" fmla="*/ 1404937 w 1466850"/>
              <a:gd name="connsiteY67" fmla="*/ 383381 h 1095375"/>
              <a:gd name="connsiteX68" fmla="*/ 1431131 w 1466850"/>
              <a:gd name="connsiteY68" fmla="*/ 338137 h 1095375"/>
              <a:gd name="connsiteX69" fmla="*/ 1419225 w 1466850"/>
              <a:gd name="connsiteY69" fmla="*/ 264319 h 1095375"/>
              <a:gd name="connsiteX70" fmla="*/ 1438275 w 1466850"/>
              <a:gd name="connsiteY70" fmla="*/ 202406 h 1095375"/>
              <a:gd name="connsiteX71" fmla="*/ 1435894 w 1466850"/>
              <a:gd name="connsiteY71" fmla="*/ 173831 h 1095375"/>
              <a:gd name="connsiteX72" fmla="*/ 1404937 w 1466850"/>
              <a:gd name="connsiteY72" fmla="*/ 164306 h 1095375"/>
              <a:gd name="connsiteX73" fmla="*/ 1364456 w 1466850"/>
              <a:gd name="connsiteY73" fmla="*/ 154781 h 1095375"/>
              <a:gd name="connsiteX74" fmla="*/ 1293019 w 1466850"/>
              <a:gd name="connsiteY74" fmla="*/ 154781 h 1095375"/>
              <a:gd name="connsiteX75" fmla="*/ 1233487 w 1466850"/>
              <a:gd name="connsiteY75" fmla="*/ 121444 h 1095375"/>
              <a:gd name="connsiteX76" fmla="*/ 1207294 w 1466850"/>
              <a:gd name="connsiteY76" fmla="*/ 114300 h 1095375"/>
              <a:gd name="connsiteX77" fmla="*/ 1188244 w 1466850"/>
              <a:gd name="connsiteY77" fmla="*/ 126206 h 1095375"/>
              <a:gd name="connsiteX78" fmla="*/ 1133475 w 1466850"/>
              <a:gd name="connsiteY78" fmla="*/ 188119 h 1095375"/>
              <a:gd name="connsiteX79" fmla="*/ 1116806 w 1466850"/>
              <a:gd name="connsiteY79" fmla="*/ 188119 h 1095375"/>
              <a:gd name="connsiteX80" fmla="*/ 1078706 w 1466850"/>
              <a:gd name="connsiteY80" fmla="*/ 142875 h 1095375"/>
              <a:gd name="connsiteX81" fmla="*/ 1054894 w 1466850"/>
              <a:gd name="connsiteY81" fmla="*/ 138112 h 1095375"/>
              <a:gd name="connsiteX82" fmla="*/ 997744 w 1466850"/>
              <a:gd name="connsiteY82" fmla="*/ 157162 h 1095375"/>
              <a:gd name="connsiteX83" fmla="*/ 973931 w 1466850"/>
              <a:gd name="connsiteY83" fmla="*/ 178594 h 1095375"/>
              <a:gd name="connsiteX84" fmla="*/ 928687 w 1466850"/>
              <a:gd name="connsiteY84" fmla="*/ 173831 h 1095375"/>
              <a:gd name="connsiteX85" fmla="*/ 878681 w 1466850"/>
              <a:gd name="connsiteY85" fmla="*/ 164306 h 1095375"/>
              <a:gd name="connsiteX86" fmla="*/ 864394 w 1466850"/>
              <a:gd name="connsiteY86" fmla="*/ 83344 h 1095375"/>
              <a:gd name="connsiteX87" fmla="*/ 845344 w 1466850"/>
              <a:gd name="connsiteY87" fmla="*/ 69056 h 1095375"/>
              <a:gd name="connsiteX88" fmla="*/ 747712 w 1466850"/>
              <a:gd name="connsiteY88" fmla="*/ 119062 h 1095375"/>
              <a:gd name="connsiteX89" fmla="*/ 721519 w 1466850"/>
              <a:gd name="connsiteY89" fmla="*/ 140494 h 1095375"/>
              <a:gd name="connsiteX90" fmla="*/ 709612 w 1466850"/>
              <a:gd name="connsiteY90" fmla="*/ 190500 h 1095375"/>
              <a:gd name="connsiteX91" fmla="*/ 707231 w 1466850"/>
              <a:gd name="connsiteY91" fmla="*/ 195262 h 1095375"/>
              <a:gd name="connsiteX92" fmla="*/ 654844 w 1466850"/>
              <a:gd name="connsiteY92" fmla="*/ 190500 h 1095375"/>
              <a:gd name="connsiteX93" fmla="*/ 633412 w 1466850"/>
              <a:gd name="connsiteY93" fmla="*/ 180975 h 1095375"/>
              <a:gd name="connsiteX94" fmla="*/ 614362 w 1466850"/>
              <a:gd name="connsiteY94" fmla="*/ 142875 h 1095375"/>
              <a:gd name="connsiteX95" fmla="*/ 590550 w 1466850"/>
              <a:gd name="connsiteY95" fmla="*/ 130969 h 1095375"/>
              <a:gd name="connsiteX96" fmla="*/ 540544 w 1466850"/>
              <a:gd name="connsiteY96" fmla="*/ 161925 h 1095375"/>
              <a:gd name="connsiteX97" fmla="*/ 507206 w 1466850"/>
              <a:gd name="connsiteY97" fmla="*/ 154781 h 1095375"/>
              <a:gd name="connsiteX98" fmla="*/ 495300 w 1466850"/>
              <a:gd name="connsiteY98" fmla="*/ 123825 h 1095375"/>
              <a:gd name="connsiteX99" fmla="*/ 490537 w 1466850"/>
              <a:gd name="connsiteY99" fmla="*/ 114300 h 1095375"/>
              <a:gd name="connsiteX100" fmla="*/ 431006 w 1466850"/>
              <a:gd name="connsiteY100" fmla="*/ 97631 h 1095375"/>
              <a:gd name="connsiteX101" fmla="*/ 442912 w 1466850"/>
              <a:gd name="connsiteY101" fmla="*/ 33337 h 1095375"/>
              <a:gd name="connsiteX102" fmla="*/ 423862 w 1466850"/>
              <a:gd name="connsiteY102" fmla="*/ 19050 h 1095375"/>
              <a:gd name="connsiteX103" fmla="*/ 335756 w 1466850"/>
              <a:gd name="connsiteY103" fmla="*/ 0 h 1095375"/>
              <a:gd name="connsiteX104" fmla="*/ 302419 w 1466850"/>
              <a:gd name="connsiteY104" fmla="*/ 35719 h 1095375"/>
              <a:gd name="connsiteX105" fmla="*/ 266700 w 1466850"/>
              <a:gd name="connsiteY105" fmla="*/ 50006 h 1095375"/>
              <a:gd name="connsiteX106" fmla="*/ 271462 w 1466850"/>
              <a:gd name="connsiteY106" fmla="*/ 95250 h 1095375"/>
              <a:gd name="connsiteX107" fmla="*/ 316706 w 1466850"/>
              <a:gd name="connsiteY107" fmla="*/ 121444 h 1095375"/>
              <a:gd name="connsiteX108" fmla="*/ 302419 w 1466850"/>
              <a:gd name="connsiteY108" fmla="*/ 145256 h 1095375"/>
              <a:gd name="connsiteX109" fmla="*/ 247650 w 1466850"/>
              <a:gd name="connsiteY109" fmla="*/ 159544 h 1095375"/>
              <a:gd name="connsiteX110" fmla="*/ 214312 w 1466850"/>
              <a:gd name="connsiteY110" fmla="*/ 216694 h 1095375"/>
              <a:gd name="connsiteX111" fmla="*/ 183356 w 1466850"/>
              <a:gd name="connsiteY111" fmla="*/ 221456 h 1095375"/>
              <a:gd name="connsiteX112" fmla="*/ 183356 w 1466850"/>
              <a:gd name="connsiteY112" fmla="*/ 254794 h 1095375"/>
              <a:gd name="connsiteX113" fmla="*/ 161925 w 1466850"/>
              <a:gd name="connsiteY113" fmla="*/ 304800 h 1095375"/>
              <a:gd name="connsiteX114" fmla="*/ 140494 w 1466850"/>
              <a:gd name="connsiteY114" fmla="*/ 323850 h 1095375"/>
              <a:gd name="connsiteX115" fmla="*/ 71439 w 1466850"/>
              <a:gd name="connsiteY115" fmla="*/ 300039 h 1095375"/>
              <a:gd name="connsiteX116" fmla="*/ 59530 w 1466850"/>
              <a:gd name="connsiteY116" fmla="*/ 302418 h 1095375"/>
              <a:gd name="connsiteX117" fmla="*/ 30956 w 1466850"/>
              <a:gd name="connsiteY117" fmla="*/ 295274 h 1095375"/>
              <a:gd name="connsiteX0" fmla="*/ 30956 w 1466850"/>
              <a:gd name="connsiteY0" fmla="*/ 295274 h 1164431"/>
              <a:gd name="connsiteX1" fmla="*/ 19050 w 1466850"/>
              <a:gd name="connsiteY1" fmla="*/ 381000 h 1164431"/>
              <a:gd name="connsiteX2" fmla="*/ 19050 w 1466850"/>
              <a:gd name="connsiteY2" fmla="*/ 397669 h 1164431"/>
              <a:gd name="connsiteX3" fmla="*/ 0 w 1466850"/>
              <a:gd name="connsiteY3" fmla="*/ 459581 h 1164431"/>
              <a:gd name="connsiteX4" fmla="*/ 7144 w 1466850"/>
              <a:gd name="connsiteY4" fmla="*/ 497681 h 1164431"/>
              <a:gd name="connsiteX5" fmla="*/ 9525 w 1466850"/>
              <a:gd name="connsiteY5" fmla="*/ 535781 h 1164431"/>
              <a:gd name="connsiteX6" fmla="*/ 19050 w 1466850"/>
              <a:gd name="connsiteY6" fmla="*/ 583406 h 1164431"/>
              <a:gd name="connsiteX7" fmla="*/ 23812 w 1466850"/>
              <a:gd name="connsiteY7" fmla="*/ 688181 h 1164431"/>
              <a:gd name="connsiteX8" fmla="*/ 35719 w 1466850"/>
              <a:gd name="connsiteY8" fmla="*/ 747712 h 1164431"/>
              <a:gd name="connsiteX9" fmla="*/ 40481 w 1466850"/>
              <a:gd name="connsiteY9" fmla="*/ 778669 h 1164431"/>
              <a:gd name="connsiteX10" fmla="*/ 47625 w 1466850"/>
              <a:gd name="connsiteY10" fmla="*/ 831056 h 1164431"/>
              <a:gd name="connsiteX11" fmla="*/ 38100 w 1466850"/>
              <a:gd name="connsiteY11" fmla="*/ 919162 h 1164431"/>
              <a:gd name="connsiteX12" fmla="*/ 78581 w 1466850"/>
              <a:gd name="connsiteY12" fmla="*/ 1028700 h 1164431"/>
              <a:gd name="connsiteX13" fmla="*/ 71437 w 1466850"/>
              <a:gd name="connsiteY13" fmla="*/ 1095375 h 1164431"/>
              <a:gd name="connsiteX14" fmla="*/ 88106 w 1466850"/>
              <a:gd name="connsiteY14" fmla="*/ 1164431 h 1164431"/>
              <a:gd name="connsiteX15" fmla="*/ 242887 w 1466850"/>
              <a:gd name="connsiteY15" fmla="*/ 1092994 h 1164431"/>
              <a:gd name="connsiteX16" fmla="*/ 238125 w 1466850"/>
              <a:gd name="connsiteY16" fmla="*/ 1045369 h 1164431"/>
              <a:gd name="connsiteX17" fmla="*/ 230981 w 1466850"/>
              <a:gd name="connsiteY17" fmla="*/ 1035844 h 1164431"/>
              <a:gd name="connsiteX18" fmla="*/ 252412 w 1466850"/>
              <a:gd name="connsiteY18" fmla="*/ 1019175 h 1164431"/>
              <a:gd name="connsiteX19" fmla="*/ 314325 w 1466850"/>
              <a:gd name="connsiteY19" fmla="*/ 995362 h 1164431"/>
              <a:gd name="connsiteX20" fmla="*/ 311944 w 1466850"/>
              <a:gd name="connsiteY20" fmla="*/ 959644 h 1164431"/>
              <a:gd name="connsiteX21" fmla="*/ 326231 w 1466850"/>
              <a:gd name="connsiteY21" fmla="*/ 942975 h 1164431"/>
              <a:gd name="connsiteX22" fmla="*/ 452437 w 1466850"/>
              <a:gd name="connsiteY22" fmla="*/ 950119 h 1164431"/>
              <a:gd name="connsiteX23" fmla="*/ 464344 w 1466850"/>
              <a:gd name="connsiteY23" fmla="*/ 933450 h 1164431"/>
              <a:gd name="connsiteX24" fmla="*/ 476250 w 1466850"/>
              <a:gd name="connsiteY24" fmla="*/ 883444 h 1164431"/>
              <a:gd name="connsiteX25" fmla="*/ 488156 w 1466850"/>
              <a:gd name="connsiteY25" fmla="*/ 857250 h 1164431"/>
              <a:gd name="connsiteX26" fmla="*/ 526256 w 1466850"/>
              <a:gd name="connsiteY26" fmla="*/ 862012 h 1164431"/>
              <a:gd name="connsiteX27" fmla="*/ 545306 w 1466850"/>
              <a:gd name="connsiteY27" fmla="*/ 909637 h 1164431"/>
              <a:gd name="connsiteX28" fmla="*/ 566737 w 1466850"/>
              <a:gd name="connsiteY28" fmla="*/ 881062 h 1164431"/>
              <a:gd name="connsiteX29" fmla="*/ 621506 w 1466850"/>
              <a:gd name="connsiteY29" fmla="*/ 845344 h 1164431"/>
              <a:gd name="connsiteX30" fmla="*/ 709612 w 1466850"/>
              <a:gd name="connsiteY30" fmla="*/ 814387 h 1164431"/>
              <a:gd name="connsiteX31" fmla="*/ 716756 w 1466850"/>
              <a:gd name="connsiteY31" fmla="*/ 769144 h 1164431"/>
              <a:gd name="connsiteX32" fmla="*/ 742950 w 1466850"/>
              <a:gd name="connsiteY32" fmla="*/ 750094 h 1164431"/>
              <a:gd name="connsiteX33" fmla="*/ 785812 w 1466850"/>
              <a:gd name="connsiteY33" fmla="*/ 726281 h 1164431"/>
              <a:gd name="connsiteX34" fmla="*/ 800100 w 1466850"/>
              <a:gd name="connsiteY34" fmla="*/ 716756 h 1164431"/>
              <a:gd name="connsiteX35" fmla="*/ 862012 w 1466850"/>
              <a:gd name="connsiteY35" fmla="*/ 721519 h 1164431"/>
              <a:gd name="connsiteX36" fmla="*/ 883444 w 1466850"/>
              <a:gd name="connsiteY36" fmla="*/ 721519 h 1164431"/>
              <a:gd name="connsiteX37" fmla="*/ 892969 w 1466850"/>
              <a:gd name="connsiteY37" fmla="*/ 697706 h 1164431"/>
              <a:gd name="connsiteX38" fmla="*/ 892969 w 1466850"/>
              <a:gd name="connsiteY38" fmla="*/ 697706 h 1164431"/>
              <a:gd name="connsiteX39" fmla="*/ 921544 w 1466850"/>
              <a:gd name="connsiteY39" fmla="*/ 609600 h 1164431"/>
              <a:gd name="connsiteX40" fmla="*/ 909637 w 1466850"/>
              <a:gd name="connsiteY40" fmla="*/ 552450 h 1164431"/>
              <a:gd name="connsiteX41" fmla="*/ 928687 w 1466850"/>
              <a:gd name="connsiteY41" fmla="*/ 540544 h 1164431"/>
              <a:gd name="connsiteX42" fmla="*/ 973931 w 1466850"/>
              <a:gd name="connsiteY42" fmla="*/ 535781 h 1164431"/>
              <a:gd name="connsiteX43" fmla="*/ 1014412 w 1466850"/>
              <a:gd name="connsiteY43" fmla="*/ 447675 h 1164431"/>
              <a:gd name="connsiteX44" fmla="*/ 1038225 w 1466850"/>
              <a:gd name="connsiteY44" fmla="*/ 445294 h 1164431"/>
              <a:gd name="connsiteX45" fmla="*/ 1073944 w 1466850"/>
              <a:gd name="connsiteY45" fmla="*/ 476250 h 1164431"/>
              <a:gd name="connsiteX46" fmla="*/ 1112044 w 1466850"/>
              <a:gd name="connsiteY46" fmla="*/ 514350 h 1164431"/>
              <a:gd name="connsiteX47" fmla="*/ 1171575 w 1466850"/>
              <a:gd name="connsiteY47" fmla="*/ 540544 h 1164431"/>
              <a:gd name="connsiteX48" fmla="*/ 1219200 w 1466850"/>
              <a:gd name="connsiteY48" fmla="*/ 521494 h 1164431"/>
              <a:gd name="connsiteX49" fmla="*/ 1245394 w 1466850"/>
              <a:gd name="connsiteY49" fmla="*/ 502444 h 1164431"/>
              <a:gd name="connsiteX50" fmla="*/ 1278731 w 1466850"/>
              <a:gd name="connsiteY50" fmla="*/ 511969 h 1164431"/>
              <a:gd name="connsiteX51" fmla="*/ 1295400 w 1466850"/>
              <a:gd name="connsiteY51" fmla="*/ 531019 h 1164431"/>
              <a:gd name="connsiteX52" fmla="*/ 1273969 w 1466850"/>
              <a:gd name="connsiteY52" fmla="*/ 573881 h 1164431"/>
              <a:gd name="connsiteX53" fmla="*/ 1271587 w 1466850"/>
              <a:gd name="connsiteY53" fmla="*/ 602456 h 1164431"/>
              <a:gd name="connsiteX54" fmla="*/ 1285875 w 1466850"/>
              <a:gd name="connsiteY54" fmla="*/ 611981 h 1164431"/>
              <a:gd name="connsiteX55" fmla="*/ 1300162 w 1466850"/>
              <a:gd name="connsiteY55" fmla="*/ 628650 h 1164431"/>
              <a:gd name="connsiteX56" fmla="*/ 1321594 w 1466850"/>
              <a:gd name="connsiteY56" fmla="*/ 666750 h 1164431"/>
              <a:gd name="connsiteX57" fmla="*/ 1347787 w 1466850"/>
              <a:gd name="connsiteY57" fmla="*/ 681037 h 1164431"/>
              <a:gd name="connsiteX58" fmla="*/ 1371600 w 1466850"/>
              <a:gd name="connsiteY58" fmla="*/ 681037 h 1164431"/>
              <a:gd name="connsiteX59" fmla="*/ 1376362 w 1466850"/>
              <a:gd name="connsiteY59" fmla="*/ 628650 h 1164431"/>
              <a:gd name="connsiteX60" fmla="*/ 1395412 w 1466850"/>
              <a:gd name="connsiteY60" fmla="*/ 578644 h 1164431"/>
              <a:gd name="connsiteX61" fmla="*/ 1426369 w 1466850"/>
              <a:gd name="connsiteY61" fmla="*/ 571500 h 1164431"/>
              <a:gd name="connsiteX62" fmla="*/ 1466850 w 1466850"/>
              <a:gd name="connsiteY62" fmla="*/ 552450 h 1164431"/>
              <a:gd name="connsiteX63" fmla="*/ 1443037 w 1466850"/>
              <a:gd name="connsiteY63" fmla="*/ 509587 h 1164431"/>
              <a:gd name="connsiteX64" fmla="*/ 1414462 w 1466850"/>
              <a:gd name="connsiteY64" fmla="*/ 464344 h 1164431"/>
              <a:gd name="connsiteX65" fmla="*/ 1388269 w 1466850"/>
              <a:gd name="connsiteY65" fmla="*/ 438150 h 1164431"/>
              <a:gd name="connsiteX66" fmla="*/ 1404937 w 1466850"/>
              <a:gd name="connsiteY66" fmla="*/ 400050 h 1164431"/>
              <a:gd name="connsiteX67" fmla="*/ 1404937 w 1466850"/>
              <a:gd name="connsiteY67" fmla="*/ 383381 h 1164431"/>
              <a:gd name="connsiteX68" fmla="*/ 1431131 w 1466850"/>
              <a:gd name="connsiteY68" fmla="*/ 338137 h 1164431"/>
              <a:gd name="connsiteX69" fmla="*/ 1419225 w 1466850"/>
              <a:gd name="connsiteY69" fmla="*/ 264319 h 1164431"/>
              <a:gd name="connsiteX70" fmla="*/ 1438275 w 1466850"/>
              <a:gd name="connsiteY70" fmla="*/ 202406 h 1164431"/>
              <a:gd name="connsiteX71" fmla="*/ 1435894 w 1466850"/>
              <a:gd name="connsiteY71" fmla="*/ 173831 h 1164431"/>
              <a:gd name="connsiteX72" fmla="*/ 1404937 w 1466850"/>
              <a:gd name="connsiteY72" fmla="*/ 164306 h 1164431"/>
              <a:gd name="connsiteX73" fmla="*/ 1364456 w 1466850"/>
              <a:gd name="connsiteY73" fmla="*/ 154781 h 1164431"/>
              <a:gd name="connsiteX74" fmla="*/ 1293019 w 1466850"/>
              <a:gd name="connsiteY74" fmla="*/ 154781 h 1164431"/>
              <a:gd name="connsiteX75" fmla="*/ 1233487 w 1466850"/>
              <a:gd name="connsiteY75" fmla="*/ 121444 h 1164431"/>
              <a:gd name="connsiteX76" fmla="*/ 1207294 w 1466850"/>
              <a:gd name="connsiteY76" fmla="*/ 114300 h 1164431"/>
              <a:gd name="connsiteX77" fmla="*/ 1188244 w 1466850"/>
              <a:gd name="connsiteY77" fmla="*/ 126206 h 1164431"/>
              <a:gd name="connsiteX78" fmla="*/ 1133475 w 1466850"/>
              <a:gd name="connsiteY78" fmla="*/ 188119 h 1164431"/>
              <a:gd name="connsiteX79" fmla="*/ 1116806 w 1466850"/>
              <a:gd name="connsiteY79" fmla="*/ 188119 h 1164431"/>
              <a:gd name="connsiteX80" fmla="*/ 1078706 w 1466850"/>
              <a:gd name="connsiteY80" fmla="*/ 142875 h 1164431"/>
              <a:gd name="connsiteX81" fmla="*/ 1054894 w 1466850"/>
              <a:gd name="connsiteY81" fmla="*/ 138112 h 1164431"/>
              <a:gd name="connsiteX82" fmla="*/ 997744 w 1466850"/>
              <a:gd name="connsiteY82" fmla="*/ 157162 h 1164431"/>
              <a:gd name="connsiteX83" fmla="*/ 973931 w 1466850"/>
              <a:gd name="connsiteY83" fmla="*/ 178594 h 1164431"/>
              <a:gd name="connsiteX84" fmla="*/ 928687 w 1466850"/>
              <a:gd name="connsiteY84" fmla="*/ 173831 h 1164431"/>
              <a:gd name="connsiteX85" fmla="*/ 878681 w 1466850"/>
              <a:gd name="connsiteY85" fmla="*/ 164306 h 1164431"/>
              <a:gd name="connsiteX86" fmla="*/ 864394 w 1466850"/>
              <a:gd name="connsiteY86" fmla="*/ 83344 h 1164431"/>
              <a:gd name="connsiteX87" fmla="*/ 845344 w 1466850"/>
              <a:gd name="connsiteY87" fmla="*/ 69056 h 1164431"/>
              <a:gd name="connsiteX88" fmla="*/ 747712 w 1466850"/>
              <a:gd name="connsiteY88" fmla="*/ 119062 h 1164431"/>
              <a:gd name="connsiteX89" fmla="*/ 721519 w 1466850"/>
              <a:gd name="connsiteY89" fmla="*/ 140494 h 1164431"/>
              <a:gd name="connsiteX90" fmla="*/ 709612 w 1466850"/>
              <a:gd name="connsiteY90" fmla="*/ 190500 h 1164431"/>
              <a:gd name="connsiteX91" fmla="*/ 707231 w 1466850"/>
              <a:gd name="connsiteY91" fmla="*/ 195262 h 1164431"/>
              <a:gd name="connsiteX92" fmla="*/ 654844 w 1466850"/>
              <a:gd name="connsiteY92" fmla="*/ 190500 h 1164431"/>
              <a:gd name="connsiteX93" fmla="*/ 633412 w 1466850"/>
              <a:gd name="connsiteY93" fmla="*/ 180975 h 1164431"/>
              <a:gd name="connsiteX94" fmla="*/ 614362 w 1466850"/>
              <a:gd name="connsiteY94" fmla="*/ 142875 h 1164431"/>
              <a:gd name="connsiteX95" fmla="*/ 590550 w 1466850"/>
              <a:gd name="connsiteY95" fmla="*/ 130969 h 1164431"/>
              <a:gd name="connsiteX96" fmla="*/ 540544 w 1466850"/>
              <a:gd name="connsiteY96" fmla="*/ 161925 h 1164431"/>
              <a:gd name="connsiteX97" fmla="*/ 507206 w 1466850"/>
              <a:gd name="connsiteY97" fmla="*/ 154781 h 1164431"/>
              <a:gd name="connsiteX98" fmla="*/ 495300 w 1466850"/>
              <a:gd name="connsiteY98" fmla="*/ 123825 h 1164431"/>
              <a:gd name="connsiteX99" fmla="*/ 490537 w 1466850"/>
              <a:gd name="connsiteY99" fmla="*/ 114300 h 1164431"/>
              <a:gd name="connsiteX100" fmla="*/ 431006 w 1466850"/>
              <a:gd name="connsiteY100" fmla="*/ 97631 h 1164431"/>
              <a:gd name="connsiteX101" fmla="*/ 442912 w 1466850"/>
              <a:gd name="connsiteY101" fmla="*/ 33337 h 1164431"/>
              <a:gd name="connsiteX102" fmla="*/ 423862 w 1466850"/>
              <a:gd name="connsiteY102" fmla="*/ 19050 h 1164431"/>
              <a:gd name="connsiteX103" fmla="*/ 335756 w 1466850"/>
              <a:gd name="connsiteY103" fmla="*/ 0 h 1164431"/>
              <a:gd name="connsiteX104" fmla="*/ 302419 w 1466850"/>
              <a:gd name="connsiteY104" fmla="*/ 35719 h 1164431"/>
              <a:gd name="connsiteX105" fmla="*/ 266700 w 1466850"/>
              <a:gd name="connsiteY105" fmla="*/ 50006 h 1164431"/>
              <a:gd name="connsiteX106" fmla="*/ 271462 w 1466850"/>
              <a:gd name="connsiteY106" fmla="*/ 95250 h 1164431"/>
              <a:gd name="connsiteX107" fmla="*/ 316706 w 1466850"/>
              <a:gd name="connsiteY107" fmla="*/ 121444 h 1164431"/>
              <a:gd name="connsiteX108" fmla="*/ 302419 w 1466850"/>
              <a:gd name="connsiteY108" fmla="*/ 145256 h 1164431"/>
              <a:gd name="connsiteX109" fmla="*/ 247650 w 1466850"/>
              <a:gd name="connsiteY109" fmla="*/ 159544 h 1164431"/>
              <a:gd name="connsiteX110" fmla="*/ 214312 w 1466850"/>
              <a:gd name="connsiteY110" fmla="*/ 216694 h 1164431"/>
              <a:gd name="connsiteX111" fmla="*/ 183356 w 1466850"/>
              <a:gd name="connsiteY111" fmla="*/ 221456 h 1164431"/>
              <a:gd name="connsiteX112" fmla="*/ 183356 w 1466850"/>
              <a:gd name="connsiteY112" fmla="*/ 254794 h 1164431"/>
              <a:gd name="connsiteX113" fmla="*/ 161925 w 1466850"/>
              <a:gd name="connsiteY113" fmla="*/ 304800 h 1164431"/>
              <a:gd name="connsiteX114" fmla="*/ 140494 w 1466850"/>
              <a:gd name="connsiteY114" fmla="*/ 323850 h 1164431"/>
              <a:gd name="connsiteX115" fmla="*/ 71439 w 1466850"/>
              <a:gd name="connsiteY115" fmla="*/ 300039 h 1164431"/>
              <a:gd name="connsiteX116" fmla="*/ 59530 w 1466850"/>
              <a:gd name="connsiteY116" fmla="*/ 302418 h 1164431"/>
              <a:gd name="connsiteX117" fmla="*/ 30956 w 1466850"/>
              <a:gd name="connsiteY117" fmla="*/ 295274 h 1164431"/>
              <a:gd name="connsiteX0" fmla="*/ 30956 w 1466850"/>
              <a:gd name="connsiteY0" fmla="*/ 295274 h 1164431"/>
              <a:gd name="connsiteX1" fmla="*/ 19050 w 1466850"/>
              <a:gd name="connsiteY1" fmla="*/ 381000 h 1164431"/>
              <a:gd name="connsiteX2" fmla="*/ 19050 w 1466850"/>
              <a:gd name="connsiteY2" fmla="*/ 397669 h 1164431"/>
              <a:gd name="connsiteX3" fmla="*/ 0 w 1466850"/>
              <a:gd name="connsiteY3" fmla="*/ 459581 h 1164431"/>
              <a:gd name="connsiteX4" fmla="*/ 7144 w 1466850"/>
              <a:gd name="connsiteY4" fmla="*/ 497681 h 1164431"/>
              <a:gd name="connsiteX5" fmla="*/ 9525 w 1466850"/>
              <a:gd name="connsiteY5" fmla="*/ 535781 h 1164431"/>
              <a:gd name="connsiteX6" fmla="*/ 19050 w 1466850"/>
              <a:gd name="connsiteY6" fmla="*/ 583406 h 1164431"/>
              <a:gd name="connsiteX7" fmla="*/ 23812 w 1466850"/>
              <a:gd name="connsiteY7" fmla="*/ 688181 h 1164431"/>
              <a:gd name="connsiteX8" fmla="*/ 35719 w 1466850"/>
              <a:gd name="connsiteY8" fmla="*/ 747712 h 1164431"/>
              <a:gd name="connsiteX9" fmla="*/ 40481 w 1466850"/>
              <a:gd name="connsiteY9" fmla="*/ 778669 h 1164431"/>
              <a:gd name="connsiteX10" fmla="*/ 47625 w 1466850"/>
              <a:gd name="connsiteY10" fmla="*/ 831056 h 1164431"/>
              <a:gd name="connsiteX11" fmla="*/ 38100 w 1466850"/>
              <a:gd name="connsiteY11" fmla="*/ 919162 h 1164431"/>
              <a:gd name="connsiteX12" fmla="*/ 78581 w 1466850"/>
              <a:gd name="connsiteY12" fmla="*/ 1028700 h 1164431"/>
              <a:gd name="connsiteX13" fmla="*/ 71437 w 1466850"/>
              <a:gd name="connsiteY13" fmla="*/ 1095375 h 1164431"/>
              <a:gd name="connsiteX14" fmla="*/ 88106 w 1466850"/>
              <a:gd name="connsiteY14" fmla="*/ 1164431 h 1164431"/>
              <a:gd name="connsiteX15" fmla="*/ 128587 w 1466850"/>
              <a:gd name="connsiteY15" fmla="*/ 1145381 h 1164431"/>
              <a:gd name="connsiteX16" fmla="*/ 242887 w 1466850"/>
              <a:gd name="connsiteY16" fmla="*/ 1092994 h 1164431"/>
              <a:gd name="connsiteX17" fmla="*/ 238125 w 1466850"/>
              <a:gd name="connsiteY17" fmla="*/ 1045369 h 1164431"/>
              <a:gd name="connsiteX18" fmla="*/ 230981 w 1466850"/>
              <a:gd name="connsiteY18" fmla="*/ 1035844 h 1164431"/>
              <a:gd name="connsiteX19" fmla="*/ 252412 w 1466850"/>
              <a:gd name="connsiteY19" fmla="*/ 1019175 h 1164431"/>
              <a:gd name="connsiteX20" fmla="*/ 314325 w 1466850"/>
              <a:gd name="connsiteY20" fmla="*/ 995362 h 1164431"/>
              <a:gd name="connsiteX21" fmla="*/ 311944 w 1466850"/>
              <a:gd name="connsiteY21" fmla="*/ 959644 h 1164431"/>
              <a:gd name="connsiteX22" fmla="*/ 326231 w 1466850"/>
              <a:gd name="connsiteY22" fmla="*/ 942975 h 1164431"/>
              <a:gd name="connsiteX23" fmla="*/ 452437 w 1466850"/>
              <a:gd name="connsiteY23" fmla="*/ 950119 h 1164431"/>
              <a:gd name="connsiteX24" fmla="*/ 464344 w 1466850"/>
              <a:gd name="connsiteY24" fmla="*/ 933450 h 1164431"/>
              <a:gd name="connsiteX25" fmla="*/ 476250 w 1466850"/>
              <a:gd name="connsiteY25" fmla="*/ 883444 h 1164431"/>
              <a:gd name="connsiteX26" fmla="*/ 488156 w 1466850"/>
              <a:gd name="connsiteY26" fmla="*/ 857250 h 1164431"/>
              <a:gd name="connsiteX27" fmla="*/ 526256 w 1466850"/>
              <a:gd name="connsiteY27" fmla="*/ 862012 h 1164431"/>
              <a:gd name="connsiteX28" fmla="*/ 545306 w 1466850"/>
              <a:gd name="connsiteY28" fmla="*/ 909637 h 1164431"/>
              <a:gd name="connsiteX29" fmla="*/ 566737 w 1466850"/>
              <a:gd name="connsiteY29" fmla="*/ 881062 h 1164431"/>
              <a:gd name="connsiteX30" fmla="*/ 621506 w 1466850"/>
              <a:gd name="connsiteY30" fmla="*/ 845344 h 1164431"/>
              <a:gd name="connsiteX31" fmla="*/ 709612 w 1466850"/>
              <a:gd name="connsiteY31" fmla="*/ 814387 h 1164431"/>
              <a:gd name="connsiteX32" fmla="*/ 716756 w 1466850"/>
              <a:gd name="connsiteY32" fmla="*/ 769144 h 1164431"/>
              <a:gd name="connsiteX33" fmla="*/ 742950 w 1466850"/>
              <a:gd name="connsiteY33" fmla="*/ 750094 h 1164431"/>
              <a:gd name="connsiteX34" fmla="*/ 785812 w 1466850"/>
              <a:gd name="connsiteY34" fmla="*/ 726281 h 1164431"/>
              <a:gd name="connsiteX35" fmla="*/ 800100 w 1466850"/>
              <a:gd name="connsiteY35" fmla="*/ 716756 h 1164431"/>
              <a:gd name="connsiteX36" fmla="*/ 862012 w 1466850"/>
              <a:gd name="connsiteY36" fmla="*/ 721519 h 1164431"/>
              <a:gd name="connsiteX37" fmla="*/ 883444 w 1466850"/>
              <a:gd name="connsiteY37" fmla="*/ 721519 h 1164431"/>
              <a:gd name="connsiteX38" fmla="*/ 892969 w 1466850"/>
              <a:gd name="connsiteY38" fmla="*/ 697706 h 1164431"/>
              <a:gd name="connsiteX39" fmla="*/ 892969 w 1466850"/>
              <a:gd name="connsiteY39" fmla="*/ 697706 h 1164431"/>
              <a:gd name="connsiteX40" fmla="*/ 921544 w 1466850"/>
              <a:gd name="connsiteY40" fmla="*/ 609600 h 1164431"/>
              <a:gd name="connsiteX41" fmla="*/ 909637 w 1466850"/>
              <a:gd name="connsiteY41" fmla="*/ 552450 h 1164431"/>
              <a:gd name="connsiteX42" fmla="*/ 928687 w 1466850"/>
              <a:gd name="connsiteY42" fmla="*/ 540544 h 1164431"/>
              <a:gd name="connsiteX43" fmla="*/ 973931 w 1466850"/>
              <a:gd name="connsiteY43" fmla="*/ 535781 h 1164431"/>
              <a:gd name="connsiteX44" fmla="*/ 1014412 w 1466850"/>
              <a:gd name="connsiteY44" fmla="*/ 447675 h 1164431"/>
              <a:gd name="connsiteX45" fmla="*/ 1038225 w 1466850"/>
              <a:gd name="connsiteY45" fmla="*/ 445294 h 1164431"/>
              <a:gd name="connsiteX46" fmla="*/ 1073944 w 1466850"/>
              <a:gd name="connsiteY46" fmla="*/ 476250 h 1164431"/>
              <a:gd name="connsiteX47" fmla="*/ 1112044 w 1466850"/>
              <a:gd name="connsiteY47" fmla="*/ 514350 h 1164431"/>
              <a:gd name="connsiteX48" fmla="*/ 1171575 w 1466850"/>
              <a:gd name="connsiteY48" fmla="*/ 540544 h 1164431"/>
              <a:gd name="connsiteX49" fmla="*/ 1219200 w 1466850"/>
              <a:gd name="connsiteY49" fmla="*/ 521494 h 1164431"/>
              <a:gd name="connsiteX50" fmla="*/ 1245394 w 1466850"/>
              <a:gd name="connsiteY50" fmla="*/ 502444 h 1164431"/>
              <a:gd name="connsiteX51" fmla="*/ 1278731 w 1466850"/>
              <a:gd name="connsiteY51" fmla="*/ 511969 h 1164431"/>
              <a:gd name="connsiteX52" fmla="*/ 1295400 w 1466850"/>
              <a:gd name="connsiteY52" fmla="*/ 531019 h 1164431"/>
              <a:gd name="connsiteX53" fmla="*/ 1273969 w 1466850"/>
              <a:gd name="connsiteY53" fmla="*/ 573881 h 1164431"/>
              <a:gd name="connsiteX54" fmla="*/ 1271587 w 1466850"/>
              <a:gd name="connsiteY54" fmla="*/ 602456 h 1164431"/>
              <a:gd name="connsiteX55" fmla="*/ 1285875 w 1466850"/>
              <a:gd name="connsiteY55" fmla="*/ 611981 h 1164431"/>
              <a:gd name="connsiteX56" fmla="*/ 1300162 w 1466850"/>
              <a:gd name="connsiteY56" fmla="*/ 628650 h 1164431"/>
              <a:gd name="connsiteX57" fmla="*/ 1321594 w 1466850"/>
              <a:gd name="connsiteY57" fmla="*/ 666750 h 1164431"/>
              <a:gd name="connsiteX58" fmla="*/ 1347787 w 1466850"/>
              <a:gd name="connsiteY58" fmla="*/ 681037 h 1164431"/>
              <a:gd name="connsiteX59" fmla="*/ 1371600 w 1466850"/>
              <a:gd name="connsiteY59" fmla="*/ 681037 h 1164431"/>
              <a:gd name="connsiteX60" fmla="*/ 1376362 w 1466850"/>
              <a:gd name="connsiteY60" fmla="*/ 628650 h 1164431"/>
              <a:gd name="connsiteX61" fmla="*/ 1395412 w 1466850"/>
              <a:gd name="connsiteY61" fmla="*/ 578644 h 1164431"/>
              <a:gd name="connsiteX62" fmla="*/ 1426369 w 1466850"/>
              <a:gd name="connsiteY62" fmla="*/ 571500 h 1164431"/>
              <a:gd name="connsiteX63" fmla="*/ 1466850 w 1466850"/>
              <a:gd name="connsiteY63" fmla="*/ 552450 h 1164431"/>
              <a:gd name="connsiteX64" fmla="*/ 1443037 w 1466850"/>
              <a:gd name="connsiteY64" fmla="*/ 509587 h 1164431"/>
              <a:gd name="connsiteX65" fmla="*/ 1414462 w 1466850"/>
              <a:gd name="connsiteY65" fmla="*/ 464344 h 1164431"/>
              <a:gd name="connsiteX66" fmla="*/ 1388269 w 1466850"/>
              <a:gd name="connsiteY66" fmla="*/ 438150 h 1164431"/>
              <a:gd name="connsiteX67" fmla="*/ 1404937 w 1466850"/>
              <a:gd name="connsiteY67" fmla="*/ 400050 h 1164431"/>
              <a:gd name="connsiteX68" fmla="*/ 1404937 w 1466850"/>
              <a:gd name="connsiteY68" fmla="*/ 383381 h 1164431"/>
              <a:gd name="connsiteX69" fmla="*/ 1431131 w 1466850"/>
              <a:gd name="connsiteY69" fmla="*/ 338137 h 1164431"/>
              <a:gd name="connsiteX70" fmla="*/ 1419225 w 1466850"/>
              <a:gd name="connsiteY70" fmla="*/ 264319 h 1164431"/>
              <a:gd name="connsiteX71" fmla="*/ 1438275 w 1466850"/>
              <a:gd name="connsiteY71" fmla="*/ 202406 h 1164431"/>
              <a:gd name="connsiteX72" fmla="*/ 1435894 w 1466850"/>
              <a:gd name="connsiteY72" fmla="*/ 173831 h 1164431"/>
              <a:gd name="connsiteX73" fmla="*/ 1404937 w 1466850"/>
              <a:gd name="connsiteY73" fmla="*/ 164306 h 1164431"/>
              <a:gd name="connsiteX74" fmla="*/ 1364456 w 1466850"/>
              <a:gd name="connsiteY74" fmla="*/ 154781 h 1164431"/>
              <a:gd name="connsiteX75" fmla="*/ 1293019 w 1466850"/>
              <a:gd name="connsiteY75" fmla="*/ 154781 h 1164431"/>
              <a:gd name="connsiteX76" fmla="*/ 1233487 w 1466850"/>
              <a:gd name="connsiteY76" fmla="*/ 121444 h 1164431"/>
              <a:gd name="connsiteX77" fmla="*/ 1207294 w 1466850"/>
              <a:gd name="connsiteY77" fmla="*/ 114300 h 1164431"/>
              <a:gd name="connsiteX78" fmla="*/ 1188244 w 1466850"/>
              <a:gd name="connsiteY78" fmla="*/ 126206 h 1164431"/>
              <a:gd name="connsiteX79" fmla="*/ 1133475 w 1466850"/>
              <a:gd name="connsiteY79" fmla="*/ 188119 h 1164431"/>
              <a:gd name="connsiteX80" fmla="*/ 1116806 w 1466850"/>
              <a:gd name="connsiteY80" fmla="*/ 188119 h 1164431"/>
              <a:gd name="connsiteX81" fmla="*/ 1078706 w 1466850"/>
              <a:gd name="connsiteY81" fmla="*/ 142875 h 1164431"/>
              <a:gd name="connsiteX82" fmla="*/ 1054894 w 1466850"/>
              <a:gd name="connsiteY82" fmla="*/ 138112 h 1164431"/>
              <a:gd name="connsiteX83" fmla="*/ 997744 w 1466850"/>
              <a:gd name="connsiteY83" fmla="*/ 157162 h 1164431"/>
              <a:gd name="connsiteX84" fmla="*/ 973931 w 1466850"/>
              <a:gd name="connsiteY84" fmla="*/ 178594 h 1164431"/>
              <a:gd name="connsiteX85" fmla="*/ 928687 w 1466850"/>
              <a:gd name="connsiteY85" fmla="*/ 173831 h 1164431"/>
              <a:gd name="connsiteX86" fmla="*/ 878681 w 1466850"/>
              <a:gd name="connsiteY86" fmla="*/ 164306 h 1164431"/>
              <a:gd name="connsiteX87" fmla="*/ 864394 w 1466850"/>
              <a:gd name="connsiteY87" fmla="*/ 83344 h 1164431"/>
              <a:gd name="connsiteX88" fmla="*/ 845344 w 1466850"/>
              <a:gd name="connsiteY88" fmla="*/ 69056 h 1164431"/>
              <a:gd name="connsiteX89" fmla="*/ 747712 w 1466850"/>
              <a:gd name="connsiteY89" fmla="*/ 119062 h 1164431"/>
              <a:gd name="connsiteX90" fmla="*/ 721519 w 1466850"/>
              <a:gd name="connsiteY90" fmla="*/ 140494 h 1164431"/>
              <a:gd name="connsiteX91" fmla="*/ 709612 w 1466850"/>
              <a:gd name="connsiteY91" fmla="*/ 190500 h 1164431"/>
              <a:gd name="connsiteX92" fmla="*/ 707231 w 1466850"/>
              <a:gd name="connsiteY92" fmla="*/ 195262 h 1164431"/>
              <a:gd name="connsiteX93" fmla="*/ 654844 w 1466850"/>
              <a:gd name="connsiteY93" fmla="*/ 190500 h 1164431"/>
              <a:gd name="connsiteX94" fmla="*/ 633412 w 1466850"/>
              <a:gd name="connsiteY94" fmla="*/ 180975 h 1164431"/>
              <a:gd name="connsiteX95" fmla="*/ 614362 w 1466850"/>
              <a:gd name="connsiteY95" fmla="*/ 142875 h 1164431"/>
              <a:gd name="connsiteX96" fmla="*/ 590550 w 1466850"/>
              <a:gd name="connsiteY96" fmla="*/ 130969 h 1164431"/>
              <a:gd name="connsiteX97" fmla="*/ 540544 w 1466850"/>
              <a:gd name="connsiteY97" fmla="*/ 161925 h 1164431"/>
              <a:gd name="connsiteX98" fmla="*/ 507206 w 1466850"/>
              <a:gd name="connsiteY98" fmla="*/ 154781 h 1164431"/>
              <a:gd name="connsiteX99" fmla="*/ 495300 w 1466850"/>
              <a:gd name="connsiteY99" fmla="*/ 123825 h 1164431"/>
              <a:gd name="connsiteX100" fmla="*/ 490537 w 1466850"/>
              <a:gd name="connsiteY100" fmla="*/ 114300 h 1164431"/>
              <a:gd name="connsiteX101" fmla="*/ 431006 w 1466850"/>
              <a:gd name="connsiteY101" fmla="*/ 97631 h 1164431"/>
              <a:gd name="connsiteX102" fmla="*/ 442912 w 1466850"/>
              <a:gd name="connsiteY102" fmla="*/ 33337 h 1164431"/>
              <a:gd name="connsiteX103" fmla="*/ 423862 w 1466850"/>
              <a:gd name="connsiteY103" fmla="*/ 19050 h 1164431"/>
              <a:gd name="connsiteX104" fmla="*/ 335756 w 1466850"/>
              <a:gd name="connsiteY104" fmla="*/ 0 h 1164431"/>
              <a:gd name="connsiteX105" fmla="*/ 302419 w 1466850"/>
              <a:gd name="connsiteY105" fmla="*/ 35719 h 1164431"/>
              <a:gd name="connsiteX106" fmla="*/ 266700 w 1466850"/>
              <a:gd name="connsiteY106" fmla="*/ 50006 h 1164431"/>
              <a:gd name="connsiteX107" fmla="*/ 271462 w 1466850"/>
              <a:gd name="connsiteY107" fmla="*/ 95250 h 1164431"/>
              <a:gd name="connsiteX108" fmla="*/ 316706 w 1466850"/>
              <a:gd name="connsiteY108" fmla="*/ 121444 h 1164431"/>
              <a:gd name="connsiteX109" fmla="*/ 302419 w 1466850"/>
              <a:gd name="connsiteY109" fmla="*/ 145256 h 1164431"/>
              <a:gd name="connsiteX110" fmla="*/ 247650 w 1466850"/>
              <a:gd name="connsiteY110" fmla="*/ 159544 h 1164431"/>
              <a:gd name="connsiteX111" fmla="*/ 214312 w 1466850"/>
              <a:gd name="connsiteY111" fmla="*/ 216694 h 1164431"/>
              <a:gd name="connsiteX112" fmla="*/ 183356 w 1466850"/>
              <a:gd name="connsiteY112" fmla="*/ 221456 h 1164431"/>
              <a:gd name="connsiteX113" fmla="*/ 183356 w 1466850"/>
              <a:gd name="connsiteY113" fmla="*/ 254794 h 1164431"/>
              <a:gd name="connsiteX114" fmla="*/ 161925 w 1466850"/>
              <a:gd name="connsiteY114" fmla="*/ 304800 h 1164431"/>
              <a:gd name="connsiteX115" fmla="*/ 140494 w 1466850"/>
              <a:gd name="connsiteY115" fmla="*/ 323850 h 1164431"/>
              <a:gd name="connsiteX116" fmla="*/ 71439 w 1466850"/>
              <a:gd name="connsiteY116" fmla="*/ 300039 h 1164431"/>
              <a:gd name="connsiteX117" fmla="*/ 59530 w 1466850"/>
              <a:gd name="connsiteY117" fmla="*/ 302418 h 1164431"/>
              <a:gd name="connsiteX118" fmla="*/ 30956 w 1466850"/>
              <a:gd name="connsiteY118" fmla="*/ 295274 h 1164431"/>
              <a:gd name="connsiteX0" fmla="*/ 30956 w 1466850"/>
              <a:gd name="connsiteY0" fmla="*/ 295274 h 1200149"/>
              <a:gd name="connsiteX1" fmla="*/ 19050 w 1466850"/>
              <a:gd name="connsiteY1" fmla="*/ 381000 h 1200149"/>
              <a:gd name="connsiteX2" fmla="*/ 19050 w 1466850"/>
              <a:gd name="connsiteY2" fmla="*/ 397669 h 1200149"/>
              <a:gd name="connsiteX3" fmla="*/ 0 w 1466850"/>
              <a:gd name="connsiteY3" fmla="*/ 459581 h 1200149"/>
              <a:gd name="connsiteX4" fmla="*/ 7144 w 1466850"/>
              <a:gd name="connsiteY4" fmla="*/ 497681 h 1200149"/>
              <a:gd name="connsiteX5" fmla="*/ 9525 w 1466850"/>
              <a:gd name="connsiteY5" fmla="*/ 535781 h 1200149"/>
              <a:gd name="connsiteX6" fmla="*/ 19050 w 1466850"/>
              <a:gd name="connsiteY6" fmla="*/ 583406 h 1200149"/>
              <a:gd name="connsiteX7" fmla="*/ 23812 w 1466850"/>
              <a:gd name="connsiteY7" fmla="*/ 688181 h 1200149"/>
              <a:gd name="connsiteX8" fmla="*/ 35719 w 1466850"/>
              <a:gd name="connsiteY8" fmla="*/ 747712 h 1200149"/>
              <a:gd name="connsiteX9" fmla="*/ 40481 w 1466850"/>
              <a:gd name="connsiteY9" fmla="*/ 778669 h 1200149"/>
              <a:gd name="connsiteX10" fmla="*/ 47625 w 1466850"/>
              <a:gd name="connsiteY10" fmla="*/ 831056 h 1200149"/>
              <a:gd name="connsiteX11" fmla="*/ 38100 w 1466850"/>
              <a:gd name="connsiteY11" fmla="*/ 919162 h 1200149"/>
              <a:gd name="connsiteX12" fmla="*/ 78581 w 1466850"/>
              <a:gd name="connsiteY12" fmla="*/ 1028700 h 1200149"/>
              <a:gd name="connsiteX13" fmla="*/ 71437 w 1466850"/>
              <a:gd name="connsiteY13" fmla="*/ 1095375 h 1200149"/>
              <a:gd name="connsiteX14" fmla="*/ 88106 w 1466850"/>
              <a:gd name="connsiteY14" fmla="*/ 1164431 h 1200149"/>
              <a:gd name="connsiteX15" fmla="*/ 166687 w 1466850"/>
              <a:gd name="connsiteY15" fmla="*/ 1200149 h 1200149"/>
              <a:gd name="connsiteX16" fmla="*/ 242887 w 1466850"/>
              <a:gd name="connsiteY16" fmla="*/ 1092994 h 1200149"/>
              <a:gd name="connsiteX17" fmla="*/ 238125 w 1466850"/>
              <a:gd name="connsiteY17" fmla="*/ 1045369 h 1200149"/>
              <a:gd name="connsiteX18" fmla="*/ 230981 w 1466850"/>
              <a:gd name="connsiteY18" fmla="*/ 1035844 h 1200149"/>
              <a:gd name="connsiteX19" fmla="*/ 252412 w 1466850"/>
              <a:gd name="connsiteY19" fmla="*/ 1019175 h 1200149"/>
              <a:gd name="connsiteX20" fmla="*/ 314325 w 1466850"/>
              <a:gd name="connsiteY20" fmla="*/ 995362 h 1200149"/>
              <a:gd name="connsiteX21" fmla="*/ 311944 w 1466850"/>
              <a:gd name="connsiteY21" fmla="*/ 959644 h 1200149"/>
              <a:gd name="connsiteX22" fmla="*/ 326231 w 1466850"/>
              <a:gd name="connsiteY22" fmla="*/ 942975 h 1200149"/>
              <a:gd name="connsiteX23" fmla="*/ 452437 w 1466850"/>
              <a:gd name="connsiteY23" fmla="*/ 950119 h 1200149"/>
              <a:gd name="connsiteX24" fmla="*/ 464344 w 1466850"/>
              <a:gd name="connsiteY24" fmla="*/ 933450 h 1200149"/>
              <a:gd name="connsiteX25" fmla="*/ 476250 w 1466850"/>
              <a:gd name="connsiteY25" fmla="*/ 883444 h 1200149"/>
              <a:gd name="connsiteX26" fmla="*/ 488156 w 1466850"/>
              <a:gd name="connsiteY26" fmla="*/ 857250 h 1200149"/>
              <a:gd name="connsiteX27" fmla="*/ 526256 w 1466850"/>
              <a:gd name="connsiteY27" fmla="*/ 862012 h 1200149"/>
              <a:gd name="connsiteX28" fmla="*/ 545306 w 1466850"/>
              <a:gd name="connsiteY28" fmla="*/ 909637 h 1200149"/>
              <a:gd name="connsiteX29" fmla="*/ 566737 w 1466850"/>
              <a:gd name="connsiteY29" fmla="*/ 881062 h 1200149"/>
              <a:gd name="connsiteX30" fmla="*/ 621506 w 1466850"/>
              <a:gd name="connsiteY30" fmla="*/ 845344 h 1200149"/>
              <a:gd name="connsiteX31" fmla="*/ 709612 w 1466850"/>
              <a:gd name="connsiteY31" fmla="*/ 814387 h 1200149"/>
              <a:gd name="connsiteX32" fmla="*/ 716756 w 1466850"/>
              <a:gd name="connsiteY32" fmla="*/ 769144 h 1200149"/>
              <a:gd name="connsiteX33" fmla="*/ 742950 w 1466850"/>
              <a:gd name="connsiteY33" fmla="*/ 750094 h 1200149"/>
              <a:gd name="connsiteX34" fmla="*/ 785812 w 1466850"/>
              <a:gd name="connsiteY34" fmla="*/ 726281 h 1200149"/>
              <a:gd name="connsiteX35" fmla="*/ 800100 w 1466850"/>
              <a:gd name="connsiteY35" fmla="*/ 716756 h 1200149"/>
              <a:gd name="connsiteX36" fmla="*/ 862012 w 1466850"/>
              <a:gd name="connsiteY36" fmla="*/ 721519 h 1200149"/>
              <a:gd name="connsiteX37" fmla="*/ 883444 w 1466850"/>
              <a:gd name="connsiteY37" fmla="*/ 721519 h 1200149"/>
              <a:gd name="connsiteX38" fmla="*/ 892969 w 1466850"/>
              <a:gd name="connsiteY38" fmla="*/ 697706 h 1200149"/>
              <a:gd name="connsiteX39" fmla="*/ 892969 w 1466850"/>
              <a:gd name="connsiteY39" fmla="*/ 697706 h 1200149"/>
              <a:gd name="connsiteX40" fmla="*/ 921544 w 1466850"/>
              <a:gd name="connsiteY40" fmla="*/ 609600 h 1200149"/>
              <a:gd name="connsiteX41" fmla="*/ 909637 w 1466850"/>
              <a:gd name="connsiteY41" fmla="*/ 552450 h 1200149"/>
              <a:gd name="connsiteX42" fmla="*/ 928687 w 1466850"/>
              <a:gd name="connsiteY42" fmla="*/ 540544 h 1200149"/>
              <a:gd name="connsiteX43" fmla="*/ 973931 w 1466850"/>
              <a:gd name="connsiteY43" fmla="*/ 535781 h 1200149"/>
              <a:gd name="connsiteX44" fmla="*/ 1014412 w 1466850"/>
              <a:gd name="connsiteY44" fmla="*/ 447675 h 1200149"/>
              <a:gd name="connsiteX45" fmla="*/ 1038225 w 1466850"/>
              <a:gd name="connsiteY45" fmla="*/ 445294 h 1200149"/>
              <a:gd name="connsiteX46" fmla="*/ 1073944 w 1466850"/>
              <a:gd name="connsiteY46" fmla="*/ 476250 h 1200149"/>
              <a:gd name="connsiteX47" fmla="*/ 1112044 w 1466850"/>
              <a:gd name="connsiteY47" fmla="*/ 514350 h 1200149"/>
              <a:gd name="connsiteX48" fmla="*/ 1171575 w 1466850"/>
              <a:gd name="connsiteY48" fmla="*/ 540544 h 1200149"/>
              <a:gd name="connsiteX49" fmla="*/ 1219200 w 1466850"/>
              <a:gd name="connsiteY49" fmla="*/ 521494 h 1200149"/>
              <a:gd name="connsiteX50" fmla="*/ 1245394 w 1466850"/>
              <a:gd name="connsiteY50" fmla="*/ 502444 h 1200149"/>
              <a:gd name="connsiteX51" fmla="*/ 1278731 w 1466850"/>
              <a:gd name="connsiteY51" fmla="*/ 511969 h 1200149"/>
              <a:gd name="connsiteX52" fmla="*/ 1295400 w 1466850"/>
              <a:gd name="connsiteY52" fmla="*/ 531019 h 1200149"/>
              <a:gd name="connsiteX53" fmla="*/ 1273969 w 1466850"/>
              <a:gd name="connsiteY53" fmla="*/ 573881 h 1200149"/>
              <a:gd name="connsiteX54" fmla="*/ 1271587 w 1466850"/>
              <a:gd name="connsiteY54" fmla="*/ 602456 h 1200149"/>
              <a:gd name="connsiteX55" fmla="*/ 1285875 w 1466850"/>
              <a:gd name="connsiteY55" fmla="*/ 611981 h 1200149"/>
              <a:gd name="connsiteX56" fmla="*/ 1300162 w 1466850"/>
              <a:gd name="connsiteY56" fmla="*/ 628650 h 1200149"/>
              <a:gd name="connsiteX57" fmla="*/ 1321594 w 1466850"/>
              <a:gd name="connsiteY57" fmla="*/ 666750 h 1200149"/>
              <a:gd name="connsiteX58" fmla="*/ 1347787 w 1466850"/>
              <a:gd name="connsiteY58" fmla="*/ 681037 h 1200149"/>
              <a:gd name="connsiteX59" fmla="*/ 1371600 w 1466850"/>
              <a:gd name="connsiteY59" fmla="*/ 681037 h 1200149"/>
              <a:gd name="connsiteX60" fmla="*/ 1376362 w 1466850"/>
              <a:gd name="connsiteY60" fmla="*/ 628650 h 1200149"/>
              <a:gd name="connsiteX61" fmla="*/ 1395412 w 1466850"/>
              <a:gd name="connsiteY61" fmla="*/ 578644 h 1200149"/>
              <a:gd name="connsiteX62" fmla="*/ 1426369 w 1466850"/>
              <a:gd name="connsiteY62" fmla="*/ 571500 h 1200149"/>
              <a:gd name="connsiteX63" fmla="*/ 1466850 w 1466850"/>
              <a:gd name="connsiteY63" fmla="*/ 552450 h 1200149"/>
              <a:gd name="connsiteX64" fmla="*/ 1443037 w 1466850"/>
              <a:gd name="connsiteY64" fmla="*/ 509587 h 1200149"/>
              <a:gd name="connsiteX65" fmla="*/ 1414462 w 1466850"/>
              <a:gd name="connsiteY65" fmla="*/ 464344 h 1200149"/>
              <a:gd name="connsiteX66" fmla="*/ 1388269 w 1466850"/>
              <a:gd name="connsiteY66" fmla="*/ 438150 h 1200149"/>
              <a:gd name="connsiteX67" fmla="*/ 1404937 w 1466850"/>
              <a:gd name="connsiteY67" fmla="*/ 400050 h 1200149"/>
              <a:gd name="connsiteX68" fmla="*/ 1404937 w 1466850"/>
              <a:gd name="connsiteY68" fmla="*/ 383381 h 1200149"/>
              <a:gd name="connsiteX69" fmla="*/ 1431131 w 1466850"/>
              <a:gd name="connsiteY69" fmla="*/ 338137 h 1200149"/>
              <a:gd name="connsiteX70" fmla="*/ 1419225 w 1466850"/>
              <a:gd name="connsiteY70" fmla="*/ 264319 h 1200149"/>
              <a:gd name="connsiteX71" fmla="*/ 1438275 w 1466850"/>
              <a:gd name="connsiteY71" fmla="*/ 202406 h 1200149"/>
              <a:gd name="connsiteX72" fmla="*/ 1435894 w 1466850"/>
              <a:gd name="connsiteY72" fmla="*/ 173831 h 1200149"/>
              <a:gd name="connsiteX73" fmla="*/ 1404937 w 1466850"/>
              <a:gd name="connsiteY73" fmla="*/ 164306 h 1200149"/>
              <a:gd name="connsiteX74" fmla="*/ 1364456 w 1466850"/>
              <a:gd name="connsiteY74" fmla="*/ 154781 h 1200149"/>
              <a:gd name="connsiteX75" fmla="*/ 1293019 w 1466850"/>
              <a:gd name="connsiteY75" fmla="*/ 154781 h 1200149"/>
              <a:gd name="connsiteX76" fmla="*/ 1233487 w 1466850"/>
              <a:gd name="connsiteY76" fmla="*/ 121444 h 1200149"/>
              <a:gd name="connsiteX77" fmla="*/ 1207294 w 1466850"/>
              <a:gd name="connsiteY77" fmla="*/ 114300 h 1200149"/>
              <a:gd name="connsiteX78" fmla="*/ 1188244 w 1466850"/>
              <a:gd name="connsiteY78" fmla="*/ 126206 h 1200149"/>
              <a:gd name="connsiteX79" fmla="*/ 1133475 w 1466850"/>
              <a:gd name="connsiteY79" fmla="*/ 188119 h 1200149"/>
              <a:gd name="connsiteX80" fmla="*/ 1116806 w 1466850"/>
              <a:gd name="connsiteY80" fmla="*/ 188119 h 1200149"/>
              <a:gd name="connsiteX81" fmla="*/ 1078706 w 1466850"/>
              <a:gd name="connsiteY81" fmla="*/ 142875 h 1200149"/>
              <a:gd name="connsiteX82" fmla="*/ 1054894 w 1466850"/>
              <a:gd name="connsiteY82" fmla="*/ 138112 h 1200149"/>
              <a:gd name="connsiteX83" fmla="*/ 997744 w 1466850"/>
              <a:gd name="connsiteY83" fmla="*/ 157162 h 1200149"/>
              <a:gd name="connsiteX84" fmla="*/ 973931 w 1466850"/>
              <a:gd name="connsiteY84" fmla="*/ 178594 h 1200149"/>
              <a:gd name="connsiteX85" fmla="*/ 928687 w 1466850"/>
              <a:gd name="connsiteY85" fmla="*/ 173831 h 1200149"/>
              <a:gd name="connsiteX86" fmla="*/ 878681 w 1466850"/>
              <a:gd name="connsiteY86" fmla="*/ 164306 h 1200149"/>
              <a:gd name="connsiteX87" fmla="*/ 864394 w 1466850"/>
              <a:gd name="connsiteY87" fmla="*/ 83344 h 1200149"/>
              <a:gd name="connsiteX88" fmla="*/ 845344 w 1466850"/>
              <a:gd name="connsiteY88" fmla="*/ 69056 h 1200149"/>
              <a:gd name="connsiteX89" fmla="*/ 747712 w 1466850"/>
              <a:gd name="connsiteY89" fmla="*/ 119062 h 1200149"/>
              <a:gd name="connsiteX90" fmla="*/ 721519 w 1466850"/>
              <a:gd name="connsiteY90" fmla="*/ 140494 h 1200149"/>
              <a:gd name="connsiteX91" fmla="*/ 709612 w 1466850"/>
              <a:gd name="connsiteY91" fmla="*/ 190500 h 1200149"/>
              <a:gd name="connsiteX92" fmla="*/ 707231 w 1466850"/>
              <a:gd name="connsiteY92" fmla="*/ 195262 h 1200149"/>
              <a:gd name="connsiteX93" fmla="*/ 654844 w 1466850"/>
              <a:gd name="connsiteY93" fmla="*/ 190500 h 1200149"/>
              <a:gd name="connsiteX94" fmla="*/ 633412 w 1466850"/>
              <a:gd name="connsiteY94" fmla="*/ 180975 h 1200149"/>
              <a:gd name="connsiteX95" fmla="*/ 614362 w 1466850"/>
              <a:gd name="connsiteY95" fmla="*/ 142875 h 1200149"/>
              <a:gd name="connsiteX96" fmla="*/ 590550 w 1466850"/>
              <a:gd name="connsiteY96" fmla="*/ 130969 h 1200149"/>
              <a:gd name="connsiteX97" fmla="*/ 540544 w 1466850"/>
              <a:gd name="connsiteY97" fmla="*/ 161925 h 1200149"/>
              <a:gd name="connsiteX98" fmla="*/ 507206 w 1466850"/>
              <a:gd name="connsiteY98" fmla="*/ 154781 h 1200149"/>
              <a:gd name="connsiteX99" fmla="*/ 495300 w 1466850"/>
              <a:gd name="connsiteY99" fmla="*/ 123825 h 1200149"/>
              <a:gd name="connsiteX100" fmla="*/ 490537 w 1466850"/>
              <a:gd name="connsiteY100" fmla="*/ 114300 h 1200149"/>
              <a:gd name="connsiteX101" fmla="*/ 431006 w 1466850"/>
              <a:gd name="connsiteY101" fmla="*/ 97631 h 1200149"/>
              <a:gd name="connsiteX102" fmla="*/ 442912 w 1466850"/>
              <a:gd name="connsiteY102" fmla="*/ 33337 h 1200149"/>
              <a:gd name="connsiteX103" fmla="*/ 423862 w 1466850"/>
              <a:gd name="connsiteY103" fmla="*/ 19050 h 1200149"/>
              <a:gd name="connsiteX104" fmla="*/ 335756 w 1466850"/>
              <a:gd name="connsiteY104" fmla="*/ 0 h 1200149"/>
              <a:gd name="connsiteX105" fmla="*/ 302419 w 1466850"/>
              <a:gd name="connsiteY105" fmla="*/ 35719 h 1200149"/>
              <a:gd name="connsiteX106" fmla="*/ 266700 w 1466850"/>
              <a:gd name="connsiteY106" fmla="*/ 50006 h 1200149"/>
              <a:gd name="connsiteX107" fmla="*/ 271462 w 1466850"/>
              <a:gd name="connsiteY107" fmla="*/ 95250 h 1200149"/>
              <a:gd name="connsiteX108" fmla="*/ 316706 w 1466850"/>
              <a:gd name="connsiteY108" fmla="*/ 121444 h 1200149"/>
              <a:gd name="connsiteX109" fmla="*/ 302419 w 1466850"/>
              <a:gd name="connsiteY109" fmla="*/ 145256 h 1200149"/>
              <a:gd name="connsiteX110" fmla="*/ 247650 w 1466850"/>
              <a:gd name="connsiteY110" fmla="*/ 159544 h 1200149"/>
              <a:gd name="connsiteX111" fmla="*/ 214312 w 1466850"/>
              <a:gd name="connsiteY111" fmla="*/ 216694 h 1200149"/>
              <a:gd name="connsiteX112" fmla="*/ 183356 w 1466850"/>
              <a:gd name="connsiteY112" fmla="*/ 221456 h 1200149"/>
              <a:gd name="connsiteX113" fmla="*/ 183356 w 1466850"/>
              <a:gd name="connsiteY113" fmla="*/ 254794 h 1200149"/>
              <a:gd name="connsiteX114" fmla="*/ 161925 w 1466850"/>
              <a:gd name="connsiteY114" fmla="*/ 304800 h 1200149"/>
              <a:gd name="connsiteX115" fmla="*/ 140494 w 1466850"/>
              <a:gd name="connsiteY115" fmla="*/ 323850 h 1200149"/>
              <a:gd name="connsiteX116" fmla="*/ 71439 w 1466850"/>
              <a:gd name="connsiteY116" fmla="*/ 300039 h 1200149"/>
              <a:gd name="connsiteX117" fmla="*/ 59530 w 1466850"/>
              <a:gd name="connsiteY117" fmla="*/ 302418 h 1200149"/>
              <a:gd name="connsiteX118" fmla="*/ 30956 w 1466850"/>
              <a:gd name="connsiteY118" fmla="*/ 295274 h 1200149"/>
              <a:gd name="connsiteX0" fmla="*/ 30956 w 1466850"/>
              <a:gd name="connsiteY0" fmla="*/ 295274 h 1200149"/>
              <a:gd name="connsiteX1" fmla="*/ 19050 w 1466850"/>
              <a:gd name="connsiteY1" fmla="*/ 381000 h 1200149"/>
              <a:gd name="connsiteX2" fmla="*/ 19050 w 1466850"/>
              <a:gd name="connsiteY2" fmla="*/ 397669 h 1200149"/>
              <a:gd name="connsiteX3" fmla="*/ 0 w 1466850"/>
              <a:gd name="connsiteY3" fmla="*/ 459581 h 1200149"/>
              <a:gd name="connsiteX4" fmla="*/ 7144 w 1466850"/>
              <a:gd name="connsiteY4" fmla="*/ 497681 h 1200149"/>
              <a:gd name="connsiteX5" fmla="*/ 9525 w 1466850"/>
              <a:gd name="connsiteY5" fmla="*/ 535781 h 1200149"/>
              <a:gd name="connsiteX6" fmla="*/ 19050 w 1466850"/>
              <a:gd name="connsiteY6" fmla="*/ 583406 h 1200149"/>
              <a:gd name="connsiteX7" fmla="*/ 23812 w 1466850"/>
              <a:gd name="connsiteY7" fmla="*/ 688181 h 1200149"/>
              <a:gd name="connsiteX8" fmla="*/ 35719 w 1466850"/>
              <a:gd name="connsiteY8" fmla="*/ 747712 h 1200149"/>
              <a:gd name="connsiteX9" fmla="*/ 40481 w 1466850"/>
              <a:gd name="connsiteY9" fmla="*/ 778669 h 1200149"/>
              <a:gd name="connsiteX10" fmla="*/ 47625 w 1466850"/>
              <a:gd name="connsiteY10" fmla="*/ 831056 h 1200149"/>
              <a:gd name="connsiteX11" fmla="*/ 38100 w 1466850"/>
              <a:gd name="connsiteY11" fmla="*/ 919162 h 1200149"/>
              <a:gd name="connsiteX12" fmla="*/ 78581 w 1466850"/>
              <a:gd name="connsiteY12" fmla="*/ 1028700 h 1200149"/>
              <a:gd name="connsiteX13" fmla="*/ 71437 w 1466850"/>
              <a:gd name="connsiteY13" fmla="*/ 1095375 h 1200149"/>
              <a:gd name="connsiteX14" fmla="*/ 88106 w 1466850"/>
              <a:gd name="connsiteY14" fmla="*/ 1164431 h 1200149"/>
              <a:gd name="connsiteX15" fmla="*/ 166687 w 1466850"/>
              <a:gd name="connsiteY15" fmla="*/ 1200149 h 1200149"/>
              <a:gd name="connsiteX16" fmla="*/ 185737 w 1466850"/>
              <a:gd name="connsiteY16" fmla="*/ 1173956 h 1200149"/>
              <a:gd name="connsiteX17" fmla="*/ 242887 w 1466850"/>
              <a:gd name="connsiteY17" fmla="*/ 1092994 h 1200149"/>
              <a:gd name="connsiteX18" fmla="*/ 238125 w 1466850"/>
              <a:gd name="connsiteY18" fmla="*/ 1045369 h 1200149"/>
              <a:gd name="connsiteX19" fmla="*/ 230981 w 1466850"/>
              <a:gd name="connsiteY19" fmla="*/ 1035844 h 1200149"/>
              <a:gd name="connsiteX20" fmla="*/ 252412 w 1466850"/>
              <a:gd name="connsiteY20" fmla="*/ 1019175 h 1200149"/>
              <a:gd name="connsiteX21" fmla="*/ 314325 w 1466850"/>
              <a:gd name="connsiteY21" fmla="*/ 995362 h 1200149"/>
              <a:gd name="connsiteX22" fmla="*/ 311944 w 1466850"/>
              <a:gd name="connsiteY22" fmla="*/ 959644 h 1200149"/>
              <a:gd name="connsiteX23" fmla="*/ 326231 w 1466850"/>
              <a:gd name="connsiteY23" fmla="*/ 942975 h 1200149"/>
              <a:gd name="connsiteX24" fmla="*/ 452437 w 1466850"/>
              <a:gd name="connsiteY24" fmla="*/ 950119 h 1200149"/>
              <a:gd name="connsiteX25" fmla="*/ 464344 w 1466850"/>
              <a:gd name="connsiteY25" fmla="*/ 933450 h 1200149"/>
              <a:gd name="connsiteX26" fmla="*/ 476250 w 1466850"/>
              <a:gd name="connsiteY26" fmla="*/ 883444 h 1200149"/>
              <a:gd name="connsiteX27" fmla="*/ 488156 w 1466850"/>
              <a:gd name="connsiteY27" fmla="*/ 857250 h 1200149"/>
              <a:gd name="connsiteX28" fmla="*/ 526256 w 1466850"/>
              <a:gd name="connsiteY28" fmla="*/ 862012 h 1200149"/>
              <a:gd name="connsiteX29" fmla="*/ 545306 w 1466850"/>
              <a:gd name="connsiteY29" fmla="*/ 909637 h 1200149"/>
              <a:gd name="connsiteX30" fmla="*/ 566737 w 1466850"/>
              <a:gd name="connsiteY30" fmla="*/ 881062 h 1200149"/>
              <a:gd name="connsiteX31" fmla="*/ 621506 w 1466850"/>
              <a:gd name="connsiteY31" fmla="*/ 845344 h 1200149"/>
              <a:gd name="connsiteX32" fmla="*/ 709612 w 1466850"/>
              <a:gd name="connsiteY32" fmla="*/ 814387 h 1200149"/>
              <a:gd name="connsiteX33" fmla="*/ 716756 w 1466850"/>
              <a:gd name="connsiteY33" fmla="*/ 769144 h 1200149"/>
              <a:gd name="connsiteX34" fmla="*/ 742950 w 1466850"/>
              <a:gd name="connsiteY34" fmla="*/ 750094 h 1200149"/>
              <a:gd name="connsiteX35" fmla="*/ 785812 w 1466850"/>
              <a:gd name="connsiteY35" fmla="*/ 726281 h 1200149"/>
              <a:gd name="connsiteX36" fmla="*/ 800100 w 1466850"/>
              <a:gd name="connsiteY36" fmla="*/ 716756 h 1200149"/>
              <a:gd name="connsiteX37" fmla="*/ 862012 w 1466850"/>
              <a:gd name="connsiteY37" fmla="*/ 721519 h 1200149"/>
              <a:gd name="connsiteX38" fmla="*/ 883444 w 1466850"/>
              <a:gd name="connsiteY38" fmla="*/ 721519 h 1200149"/>
              <a:gd name="connsiteX39" fmla="*/ 892969 w 1466850"/>
              <a:gd name="connsiteY39" fmla="*/ 697706 h 1200149"/>
              <a:gd name="connsiteX40" fmla="*/ 892969 w 1466850"/>
              <a:gd name="connsiteY40" fmla="*/ 697706 h 1200149"/>
              <a:gd name="connsiteX41" fmla="*/ 921544 w 1466850"/>
              <a:gd name="connsiteY41" fmla="*/ 609600 h 1200149"/>
              <a:gd name="connsiteX42" fmla="*/ 909637 w 1466850"/>
              <a:gd name="connsiteY42" fmla="*/ 552450 h 1200149"/>
              <a:gd name="connsiteX43" fmla="*/ 928687 w 1466850"/>
              <a:gd name="connsiteY43" fmla="*/ 540544 h 1200149"/>
              <a:gd name="connsiteX44" fmla="*/ 973931 w 1466850"/>
              <a:gd name="connsiteY44" fmla="*/ 535781 h 1200149"/>
              <a:gd name="connsiteX45" fmla="*/ 1014412 w 1466850"/>
              <a:gd name="connsiteY45" fmla="*/ 447675 h 1200149"/>
              <a:gd name="connsiteX46" fmla="*/ 1038225 w 1466850"/>
              <a:gd name="connsiteY46" fmla="*/ 445294 h 1200149"/>
              <a:gd name="connsiteX47" fmla="*/ 1073944 w 1466850"/>
              <a:gd name="connsiteY47" fmla="*/ 476250 h 1200149"/>
              <a:gd name="connsiteX48" fmla="*/ 1112044 w 1466850"/>
              <a:gd name="connsiteY48" fmla="*/ 514350 h 1200149"/>
              <a:gd name="connsiteX49" fmla="*/ 1171575 w 1466850"/>
              <a:gd name="connsiteY49" fmla="*/ 540544 h 1200149"/>
              <a:gd name="connsiteX50" fmla="*/ 1219200 w 1466850"/>
              <a:gd name="connsiteY50" fmla="*/ 521494 h 1200149"/>
              <a:gd name="connsiteX51" fmla="*/ 1245394 w 1466850"/>
              <a:gd name="connsiteY51" fmla="*/ 502444 h 1200149"/>
              <a:gd name="connsiteX52" fmla="*/ 1278731 w 1466850"/>
              <a:gd name="connsiteY52" fmla="*/ 511969 h 1200149"/>
              <a:gd name="connsiteX53" fmla="*/ 1295400 w 1466850"/>
              <a:gd name="connsiteY53" fmla="*/ 531019 h 1200149"/>
              <a:gd name="connsiteX54" fmla="*/ 1273969 w 1466850"/>
              <a:gd name="connsiteY54" fmla="*/ 573881 h 1200149"/>
              <a:gd name="connsiteX55" fmla="*/ 1271587 w 1466850"/>
              <a:gd name="connsiteY55" fmla="*/ 602456 h 1200149"/>
              <a:gd name="connsiteX56" fmla="*/ 1285875 w 1466850"/>
              <a:gd name="connsiteY56" fmla="*/ 611981 h 1200149"/>
              <a:gd name="connsiteX57" fmla="*/ 1300162 w 1466850"/>
              <a:gd name="connsiteY57" fmla="*/ 628650 h 1200149"/>
              <a:gd name="connsiteX58" fmla="*/ 1321594 w 1466850"/>
              <a:gd name="connsiteY58" fmla="*/ 666750 h 1200149"/>
              <a:gd name="connsiteX59" fmla="*/ 1347787 w 1466850"/>
              <a:gd name="connsiteY59" fmla="*/ 681037 h 1200149"/>
              <a:gd name="connsiteX60" fmla="*/ 1371600 w 1466850"/>
              <a:gd name="connsiteY60" fmla="*/ 681037 h 1200149"/>
              <a:gd name="connsiteX61" fmla="*/ 1376362 w 1466850"/>
              <a:gd name="connsiteY61" fmla="*/ 628650 h 1200149"/>
              <a:gd name="connsiteX62" fmla="*/ 1395412 w 1466850"/>
              <a:gd name="connsiteY62" fmla="*/ 578644 h 1200149"/>
              <a:gd name="connsiteX63" fmla="*/ 1426369 w 1466850"/>
              <a:gd name="connsiteY63" fmla="*/ 571500 h 1200149"/>
              <a:gd name="connsiteX64" fmla="*/ 1466850 w 1466850"/>
              <a:gd name="connsiteY64" fmla="*/ 552450 h 1200149"/>
              <a:gd name="connsiteX65" fmla="*/ 1443037 w 1466850"/>
              <a:gd name="connsiteY65" fmla="*/ 509587 h 1200149"/>
              <a:gd name="connsiteX66" fmla="*/ 1414462 w 1466850"/>
              <a:gd name="connsiteY66" fmla="*/ 464344 h 1200149"/>
              <a:gd name="connsiteX67" fmla="*/ 1388269 w 1466850"/>
              <a:gd name="connsiteY67" fmla="*/ 438150 h 1200149"/>
              <a:gd name="connsiteX68" fmla="*/ 1404937 w 1466850"/>
              <a:gd name="connsiteY68" fmla="*/ 400050 h 1200149"/>
              <a:gd name="connsiteX69" fmla="*/ 1404937 w 1466850"/>
              <a:gd name="connsiteY69" fmla="*/ 383381 h 1200149"/>
              <a:gd name="connsiteX70" fmla="*/ 1431131 w 1466850"/>
              <a:gd name="connsiteY70" fmla="*/ 338137 h 1200149"/>
              <a:gd name="connsiteX71" fmla="*/ 1419225 w 1466850"/>
              <a:gd name="connsiteY71" fmla="*/ 264319 h 1200149"/>
              <a:gd name="connsiteX72" fmla="*/ 1438275 w 1466850"/>
              <a:gd name="connsiteY72" fmla="*/ 202406 h 1200149"/>
              <a:gd name="connsiteX73" fmla="*/ 1435894 w 1466850"/>
              <a:gd name="connsiteY73" fmla="*/ 173831 h 1200149"/>
              <a:gd name="connsiteX74" fmla="*/ 1404937 w 1466850"/>
              <a:gd name="connsiteY74" fmla="*/ 164306 h 1200149"/>
              <a:gd name="connsiteX75" fmla="*/ 1364456 w 1466850"/>
              <a:gd name="connsiteY75" fmla="*/ 154781 h 1200149"/>
              <a:gd name="connsiteX76" fmla="*/ 1293019 w 1466850"/>
              <a:gd name="connsiteY76" fmla="*/ 154781 h 1200149"/>
              <a:gd name="connsiteX77" fmla="*/ 1233487 w 1466850"/>
              <a:gd name="connsiteY77" fmla="*/ 121444 h 1200149"/>
              <a:gd name="connsiteX78" fmla="*/ 1207294 w 1466850"/>
              <a:gd name="connsiteY78" fmla="*/ 114300 h 1200149"/>
              <a:gd name="connsiteX79" fmla="*/ 1188244 w 1466850"/>
              <a:gd name="connsiteY79" fmla="*/ 126206 h 1200149"/>
              <a:gd name="connsiteX80" fmla="*/ 1133475 w 1466850"/>
              <a:gd name="connsiteY80" fmla="*/ 188119 h 1200149"/>
              <a:gd name="connsiteX81" fmla="*/ 1116806 w 1466850"/>
              <a:gd name="connsiteY81" fmla="*/ 188119 h 1200149"/>
              <a:gd name="connsiteX82" fmla="*/ 1078706 w 1466850"/>
              <a:gd name="connsiteY82" fmla="*/ 142875 h 1200149"/>
              <a:gd name="connsiteX83" fmla="*/ 1054894 w 1466850"/>
              <a:gd name="connsiteY83" fmla="*/ 138112 h 1200149"/>
              <a:gd name="connsiteX84" fmla="*/ 997744 w 1466850"/>
              <a:gd name="connsiteY84" fmla="*/ 157162 h 1200149"/>
              <a:gd name="connsiteX85" fmla="*/ 973931 w 1466850"/>
              <a:gd name="connsiteY85" fmla="*/ 178594 h 1200149"/>
              <a:gd name="connsiteX86" fmla="*/ 928687 w 1466850"/>
              <a:gd name="connsiteY86" fmla="*/ 173831 h 1200149"/>
              <a:gd name="connsiteX87" fmla="*/ 878681 w 1466850"/>
              <a:gd name="connsiteY87" fmla="*/ 164306 h 1200149"/>
              <a:gd name="connsiteX88" fmla="*/ 864394 w 1466850"/>
              <a:gd name="connsiteY88" fmla="*/ 83344 h 1200149"/>
              <a:gd name="connsiteX89" fmla="*/ 845344 w 1466850"/>
              <a:gd name="connsiteY89" fmla="*/ 69056 h 1200149"/>
              <a:gd name="connsiteX90" fmla="*/ 747712 w 1466850"/>
              <a:gd name="connsiteY90" fmla="*/ 119062 h 1200149"/>
              <a:gd name="connsiteX91" fmla="*/ 721519 w 1466850"/>
              <a:gd name="connsiteY91" fmla="*/ 140494 h 1200149"/>
              <a:gd name="connsiteX92" fmla="*/ 709612 w 1466850"/>
              <a:gd name="connsiteY92" fmla="*/ 190500 h 1200149"/>
              <a:gd name="connsiteX93" fmla="*/ 707231 w 1466850"/>
              <a:gd name="connsiteY93" fmla="*/ 195262 h 1200149"/>
              <a:gd name="connsiteX94" fmla="*/ 654844 w 1466850"/>
              <a:gd name="connsiteY94" fmla="*/ 190500 h 1200149"/>
              <a:gd name="connsiteX95" fmla="*/ 633412 w 1466850"/>
              <a:gd name="connsiteY95" fmla="*/ 180975 h 1200149"/>
              <a:gd name="connsiteX96" fmla="*/ 614362 w 1466850"/>
              <a:gd name="connsiteY96" fmla="*/ 142875 h 1200149"/>
              <a:gd name="connsiteX97" fmla="*/ 590550 w 1466850"/>
              <a:gd name="connsiteY97" fmla="*/ 130969 h 1200149"/>
              <a:gd name="connsiteX98" fmla="*/ 540544 w 1466850"/>
              <a:gd name="connsiteY98" fmla="*/ 161925 h 1200149"/>
              <a:gd name="connsiteX99" fmla="*/ 507206 w 1466850"/>
              <a:gd name="connsiteY99" fmla="*/ 154781 h 1200149"/>
              <a:gd name="connsiteX100" fmla="*/ 495300 w 1466850"/>
              <a:gd name="connsiteY100" fmla="*/ 123825 h 1200149"/>
              <a:gd name="connsiteX101" fmla="*/ 490537 w 1466850"/>
              <a:gd name="connsiteY101" fmla="*/ 114300 h 1200149"/>
              <a:gd name="connsiteX102" fmla="*/ 431006 w 1466850"/>
              <a:gd name="connsiteY102" fmla="*/ 97631 h 1200149"/>
              <a:gd name="connsiteX103" fmla="*/ 442912 w 1466850"/>
              <a:gd name="connsiteY103" fmla="*/ 33337 h 1200149"/>
              <a:gd name="connsiteX104" fmla="*/ 423862 w 1466850"/>
              <a:gd name="connsiteY104" fmla="*/ 19050 h 1200149"/>
              <a:gd name="connsiteX105" fmla="*/ 335756 w 1466850"/>
              <a:gd name="connsiteY105" fmla="*/ 0 h 1200149"/>
              <a:gd name="connsiteX106" fmla="*/ 302419 w 1466850"/>
              <a:gd name="connsiteY106" fmla="*/ 35719 h 1200149"/>
              <a:gd name="connsiteX107" fmla="*/ 266700 w 1466850"/>
              <a:gd name="connsiteY107" fmla="*/ 50006 h 1200149"/>
              <a:gd name="connsiteX108" fmla="*/ 271462 w 1466850"/>
              <a:gd name="connsiteY108" fmla="*/ 95250 h 1200149"/>
              <a:gd name="connsiteX109" fmla="*/ 316706 w 1466850"/>
              <a:gd name="connsiteY109" fmla="*/ 121444 h 1200149"/>
              <a:gd name="connsiteX110" fmla="*/ 302419 w 1466850"/>
              <a:gd name="connsiteY110" fmla="*/ 145256 h 1200149"/>
              <a:gd name="connsiteX111" fmla="*/ 247650 w 1466850"/>
              <a:gd name="connsiteY111" fmla="*/ 159544 h 1200149"/>
              <a:gd name="connsiteX112" fmla="*/ 214312 w 1466850"/>
              <a:gd name="connsiteY112" fmla="*/ 216694 h 1200149"/>
              <a:gd name="connsiteX113" fmla="*/ 183356 w 1466850"/>
              <a:gd name="connsiteY113" fmla="*/ 221456 h 1200149"/>
              <a:gd name="connsiteX114" fmla="*/ 183356 w 1466850"/>
              <a:gd name="connsiteY114" fmla="*/ 254794 h 1200149"/>
              <a:gd name="connsiteX115" fmla="*/ 161925 w 1466850"/>
              <a:gd name="connsiteY115" fmla="*/ 304800 h 1200149"/>
              <a:gd name="connsiteX116" fmla="*/ 140494 w 1466850"/>
              <a:gd name="connsiteY116" fmla="*/ 323850 h 1200149"/>
              <a:gd name="connsiteX117" fmla="*/ 71439 w 1466850"/>
              <a:gd name="connsiteY117" fmla="*/ 300039 h 1200149"/>
              <a:gd name="connsiteX118" fmla="*/ 59530 w 1466850"/>
              <a:gd name="connsiteY118" fmla="*/ 302418 h 1200149"/>
              <a:gd name="connsiteX119" fmla="*/ 30956 w 1466850"/>
              <a:gd name="connsiteY119" fmla="*/ 295274 h 1200149"/>
              <a:gd name="connsiteX0" fmla="*/ 30956 w 1466850"/>
              <a:gd name="connsiteY0" fmla="*/ 295274 h 1209675"/>
              <a:gd name="connsiteX1" fmla="*/ 19050 w 1466850"/>
              <a:gd name="connsiteY1" fmla="*/ 381000 h 1209675"/>
              <a:gd name="connsiteX2" fmla="*/ 19050 w 1466850"/>
              <a:gd name="connsiteY2" fmla="*/ 397669 h 1209675"/>
              <a:gd name="connsiteX3" fmla="*/ 0 w 1466850"/>
              <a:gd name="connsiteY3" fmla="*/ 459581 h 1209675"/>
              <a:gd name="connsiteX4" fmla="*/ 7144 w 1466850"/>
              <a:gd name="connsiteY4" fmla="*/ 497681 h 1209675"/>
              <a:gd name="connsiteX5" fmla="*/ 9525 w 1466850"/>
              <a:gd name="connsiteY5" fmla="*/ 535781 h 1209675"/>
              <a:gd name="connsiteX6" fmla="*/ 19050 w 1466850"/>
              <a:gd name="connsiteY6" fmla="*/ 583406 h 1209675"/>
              <a:gd name="connsiteX7" fmla="*/ 23812 w 1466850"/>
              <a:gd name="connsiteY7" fmla="*/ 688181 h 1209675"/>
              <a:gd name="connsiteX8" fmla="*/ 35719 w 1466850"/>
              <a:gd name="connsiteY8" fmla="*/ 747712 h 1209675"/>
              <a:gd name="connsiteX9" fmla="*/ 40481 w 1466850"/>
              <a:gd name="connsiteY9" fmla="*/ 778669 h 1209675"/>
              <a:gd name="connsiteX10" fmla="*/ 47625 w 1466850"/>
              <a:gd name="connsiteY10" fmla="*/ 831056 h 1209675"/>
              <a:gd name="connsiteX11" fmla="*/ 38100 w 1466850"/>
              <a:gd name="connsiteY11" fmla="*/ 919162 h 1209675"/>
              <a:gd name="connsiteX12" fmla="*/ 78581 w 1466850"/>
              <a:gd name="connsiteY12" fmla="*/ 1028700 h 1209675"/>
              <a:gd name="connsiteX13" fmla="*/ 71437 w 1466850"/>
              <a:gd name="connsiteY13" fmla="*/ 1095375 h 1209675"/>
              <a:gd name="connsiteX14" fmla="*/ 88106 w 1466850"/>
              <a:gd name="connsiteY14" fmla="*/ 1164431 h 1209675"/>
              <a:gd name="connsiteX15" fmla="*/ 166687 w 1466850"/>
              <a:gd name="connsiteY15" fmla="*/ 1200149 h 1209675"/>
              <a:gd name="connsiteX16" fmla="*/ 202406 w 1466850"/>
              <a:gd name="connsiteY16" fmla="*/ 1209675 h 1209675"/>
              <a:gd name="connsiteX17" fmla="*/ 242887 w 1466850"/>
              <a:gd name="connsiteY17" fmla="*/ 1092994 h 1209675"/>
              <a:gd name="connsiteX18" fmla="*/ 238125 w 1466850"/>
              <a:gd name="connsiteY18" fmla="*/ 1045369 h 1209675"/>
              <a:gd name="connsiteX19" fmla="*/ 230981 w 1466850"/>
              <a:gd name="connsiteY19" fmla="*/ 1035844 h 1209675"/>
              <a:gd name="connsiteX20" fmla="*/ 252412 w 1466850"/>
              <a:gd name="connsiteY20" fmla="*/ 1019175 h 1209675"/>
              <a:gd name="connsiteX21" fmla="*/ 314325 w 1466850"/>
              <a:gd name="connsiteY21" fmla="*/ 995362 h 1209675"/>
              <a:gd name="connsiteX22" fmla="*/ 311944 w 1466850"/>
              <a:gd name="connsiteY22" fmla="*/ 959644 h 1209675"/>
              <a:gd name="connsiteX23" fmla="*/ 326231 w 1466850"/>
              <a:gd name="connsiteY23" fmla="*/ 942975 h 1209675"/>
              <a:gd name="connsiteX24" fmla="*/ 452437 w 1466850"/>
              <a:gd name="connsiteY24" fmla="*/ 950119 h 1209675"/>
              <a:gd name="connsiteX25" fmla="*/ 464344 w 1466850"/>
              <a:gd name="connsiteY25" fmla="*/ 933450 h 1209675"/>
              <a:gd name="connsiteX26" fmla="*/ 476250 w 1466850"/>
              <a:gd name="connsiteY26" fmla="*/ 883444 h 1209675"/>
              <a:gd name="connsiteX27" fmla="*/ 488156 w 1466850"/>
              <a:gd name="connsiteY27" fmla="*/ 857250 h 1209675"/>
              <a:gd name="connsiteX28" fmla="*/ 526256 w 1466850"/>
              <a:gd name="connsiteY28" fmla="*/ 862012 h 1209675"/>
              <a:gd name="connsiteX29" fmla="*/ 545306 w 1466850"/>
              <a:gd name="connsiteY29" fmla="*/ 909637 h 1209675"/>
              <a:gd name="connsiteX30" fmla="*/ 566737 w 1466850"/>
              <a:gd name="connsiteY30" fmla="*/ 881062 h 1209675"/>
              <a:gd name="connsiteX31" fmla="*/ 621506 w 1466850"/>
              <a:gd name="connsiteY31" fmla="*/ 845344 h 1209675"/>
              <a:gd name="connsiteX32" fmla="*/ 709612 w 1466850"/>
              <a:gd name="connsiteY32" fmla="*/ 814387 h 1209675"/>
              <a:gd name="connsiteX33" fmla="*/ 716756 w 1466850"/>
              <a:gd name="connsiteY33" fmla="*/ 769144 h 1209675"/>
              <a:gd name="connsiteX34" fmla="*/ 742950 w 1466850"/>
              <a:gd name="connsiteY34" fmla="*/ 750094 h 1209675"/>
              <a:gd name="connsiteX35" fmla="*/ 785812 w 1466850"/>
              <a:gd name="connsiteY35" fmla="*/ 726281 h 1209675"/>
              <a:gd name="connsiteX36" fmla="*/ 800100 w 1466850"/>
              <a:gd name="connsiteY36" fmla="*/ 716756 h 1209675"/>
              <a:gd name="connsiteX37" fmla="*/ 862012 w 1466850"/>
              <a:gd name="connsiteY37" fmla="*/ 721519 h 1209675"/>
              <a:gd name="connsiteX38" fmla="*/ 883444 w 1466850"/>
              <a:gd name="connsiteY38" fmla="*/ 721519 h 1209675"/>
              <a:gd name="connsiteX39" fmla="*/ 892969 w 1466850"/>
              <a:gd name="connsiteY39" fmla="*/ 697706 h 1209675"/>
              <a:gd name="connsiteX40" fmla="*/ 892969 w 1466850"/>
              <a:gd name="connsiteY40" fmla="*/ 697706 h 1209675"/>
              <a:gd name="connsiteX41" fmla="*/ 921544 w 1466850"/>
              <a:gd name="connsiteY41" fmla="*/ 609600 h 1209675"/>
              <a:gd name="connsiteX42" fmla="*/ 909637 w 1466850"/>
              <a:gd name="connsiteY42" fmla="*/ 552450 h 1209675"/>
              <a:gd name="connsiteX43" fmla="*/ 928687 w 1466850"/>
              <a:gd name="connsiteY43" fmla="*/ 540544 h 1209675"/>
              <a:gd name="connsiteX44" fmla="*/ 973931 w 1466850"/>
              <a:gd name="connsiteY44" fmla="*/ 535781 h 1209675"/>
              <a:gd name="connsiteX45" fmla="*/ 1014412 w 1466850"/>
              <a:gd name="connsiteY45" fmla="*/ 447675 h 1209675"/>
              <a:gd name="connsiteX46" fmla="*/ 1038225 w 1466850"/>
              <a:gd name="connsiteY46" fmla="*/ 445294 h 1209675"/>
              <a:gd name="connsiteX47" fmla="*/ 1073944 w 1466850"/>
              <a:gd name="connsiteY47" fmla="*/ 476250 h 1209675"/>
              <a:gd name="connsiteX48" fmla="*/ 1112044 w 1466850"/>
              <a:gd name="connsiteY48" fmla="*/ 514350 h 1209675"/>
              <a:gd name="connsiteX49" fmla="*/ 1171575 w 1466850"/>
              <a:gd name="connsiteY49" fmla="*/ 540544 h 1209675"/>
              <a:gd name="connsiteX50" fmla="*/ 1219200 w 1466850"/>
              <a:gd name="connsiteY50" fmla="*/ 521494 h 1209675"/>
              <a:gd name="connsiteX51" fmla="*/ 1245394 w 1466850"/>
              <a:gd name="connsiteY51" fmla="*/ 502444 h 1209675"/>
              <a:gd name="connsiteX52" fmla="*/ 1278731 w 1466850"/>
              <a:gd name="connsiteY52" fmla="*/ 511969 h 1209675"/>
              <a:gd name="connsiteX53" fmla="*/ 1295400 w 1466850"/>
              <a:gd name="connsiteY53" fmla="*/ 531019 h 1209675"/>
              <a:gd name="connsiteX54" fmla="*/ 1273969 w 1466850"/>
              <a:gd name="connsiteY54" fmla="*/ 573881 h 1209675"/>
              <a:gd name="connsiteX55" fmla="*/ 1271587 w 1466850"/>
              <a:gd name="connsiteY55" fmla="*/ 602456 h 1209675"/>
              <a:gd name="connsiteX56" fmla="*/ 1285875 w 1466850"/>
              <a:gd name="connsiteY56" fmla="*/ 611981 h 1209675"/>
              <a:gd name="connsiteX57" fmla="*/ 1300162 w 1466850"/>
              <a:gd name="connsiteY57" fmla="*/ 628650 h 1209675"/>
              <a:gd name="connsiteX58" fmla="*/ 1321594 w 1466850"/>
              <a:gd name="connsiteY58" fmla="*/ 666750 h 1209675"/>
              <a:gd name="connsiteX59" fmla="*/ 1347787 w 1466850"/>
              <a:gd name="connsiteY59" fmla="*/ 681037 h 1209675"/>
              <a:gd name="connsiteX60" fmla="*/ 1371600 w 1466850"/>
              <a:gd name="connsiteY60" fmla="*/ 681037 h 1209675"/>
              <a:gd name="connsiteX61" fmla="*/ 1376362 w 1466850"/>
              <a:gd name="connsiteY61" fmla="*/ 628650 h 1209675"/>
              <a:gd name="connsiteX62" fmla="*/ 1395412 w 1466850"/>
              <a:gd name="connsiteY62" fmla="*/ 578644 h 1209675"/>
              <a:gd name="connsiteX63" fmla="*/ 1426369 w 1466850"/>
              <a:gd name="connsiteY63" fmla="*/ 571500 h 1209675"/>
              <a:gd name="connsiteX64" fmla="*/ 1466850 w 1466850"/>
              <a:gd name="connsiteY64" fmla="*/ 552450 h 1209675"/>
              <a:gd name="connsiteX65" fmla="*/ 1443037 w 1466850"/>
              <a:gd name="connsiteY65" fmla="*/ 509587 h 1209675"/>
              <a:gd name="connsiteX66" fmla="*/ 1414462 w 1466850"/>
              <a:gd name="connsiteY66" fmla="*/ 464344 h 1209675"/>
              <a:gd name="connsiteX67" fmla="*/ 1388269 w 1466850"/>
              <a:gd name="connsiteY67" fmla="*/ 438150 h 1209675"/>
              <a:gd name="connsiteX68" fmla="*/ 1404937 w 1466850"/>
              <a:gd name="connsiteY68" fmla="*/ 400050 h 1209675"/>
              <a:gd name="connsiteX69" fmla="*/ 1404937 w 1466850"/>
              <a:gd name="connsiteY69" fmla="*/ 383381 h 1209675"/>
              <a:gd name="connsiteX70" fmla="*/ 1431131 w 1466850"/>
              <a:gd name="connsiteY70" fmla="*/ 338137 h 1209675"/>
              <a:gd name="connsiteX71" fmla="*/ 1419225 w 1466850"/>
              <a:gd name="connsiteY71" fmla="*/ 264319 h 1209675"/>
              <a:gd name="connsiteX72" fmla="*/ 1438275 w 1466850"/>
              <a:gd name="connsiteY72" fmla="*/ 202406 h 1209675"/>
              <a:gd name="connsiteX73" fmla="*/ 1435894 w 1466850"/>
              <a:gd name="connsiteY73" fmla="*/ 173831 h 1209675"/>
              <a:gd name="connsiteX74" fmla="*/ 1404937 w 1466850"/>
              <a:gd name="connsiteY74" fmla="*/ 164306 h 1209675"/>
              <a:gd name="connsiteX75" fmla="*/ 1364456 w 1466850"/>
              <a:gd name="connsiteY75" fmla="*/ 154781 h 1209675"/>
              <a:gd name="connsiteX76" fmla="*/ 1293019 w 1466850"/>
              <a:gd name="connsiteY76" fmla="*/ 154781 h 1209675"/>
              <a:gd name="connsiteX77" fmla="*/ 1233487 w 1466850"/>
              <a:gd name="connsiteY77" fmla="*/ 121444 h 1209675"/>
              <a:gd name="connsiteX78" fmla="*/ 1207294 w 1466850"/>
              <a:gd name="connsiteY78" fmla="*/ 114300 h 1209675"/>
              <a:gd name="connsiteX79" fmla="*/ 1188244 w 1466850"/>
              <a:gd name="connsiteY79" fmla="*/ 126206 h 1209675"/>
              <a:gd name="connsiteX80" fmla="*/ 1133475 w 1466850"/>
              <a:gd name="connsiteY80" fmla="*/ 188119 h 1209675"/>
              <a:gd name="connsiteX81" fmla="*/ 1116806 w 1466850"/>
              <a:gd name="connsiteY81" fmla="*/ 188119 h 1209675"/>
              <a:gd name="connsiteX82" fmla="*/ 1078706 w 1466850"/>
              <a:gd name="connsiteY82" fmla="*/ 142875 h 1209675"/>
              <a:gd name="connsiteX83" fmla="*/ 1054894 w 1466850"/>
              <a:gd name="connsiteY83" fmla="*/ 138112 h 1209675"/>
              <a:gd name="connsiteX84" fmla="*/ 997744 w 1466850"/>
              <a:gd name="connsiteY84" fmla="*/ 157162 h 1209675"/>
              <a:gd name="connsiteX85" fmla="*/ 973931 w 1466850"/>
              <a:gd name="connsiteY85" fmla="*/ 178594 h 1209675"/>
              <a:gd name="connsiteX86" fmla="*/ 928687 w 1466850"/>
              <a:gd name="connsiteY86" fmla="*/ 173831 h 1209675"/>
              <a:gd name="connsiteX87" fmla="*/ 878681 w 1466850"/>
              <a:gd name="connsiteY87" fmla="*/ 164306 h 1209675"/>
              <a:gd name="connsiteX88" fmla="*/ 864394 w 1466850"/>
              <a:gd name="connsiteY88" fmla="*/ 83344 h 1209675"/>
              <a:gd name="connsiteX89" fmla="*/ 845344 w 1466850"/>
              <a:gd name="connsiteY89" fmla="*/ 69056 h 1209675"/>
              <a:gd name="connsiteX90" fmla="*/ 747712 w 1466850"/>
              <a:gd name="connsiteY90" fmla="*/ 119062 h 1209675"/>
              <a:gd name="connsiteX91" fmla="*/ 721519 w 1466850"/>
              <a:gd name="connsiteY91" fmla="*/ 140494 h 1209675"/>
              <a:gd name="connsiteX92" fmla="*/ 709612 w 1466850"/>
              <a:gd name="connsiteY92" fmla="*/ 190500 h 1209675"/>
              <a:gd name="connsiteX93" fmla="*/ 707231 w 1466850"/>
              <a:gd name="connsiteY93" fmla="*/ 195262 h 1209675"/>
              <a:gd name="connsiteX94" fmla="*/ 654844 w 1466850"/>
              <a:gd name="connsiteY94" fmla="*/ 190500 h 1209675"/>
              <a:gd name="connsiteX95" fmla="*/ 633412 w 1466850"/>
              <a:gd name="connsiteY95" fmla="*/ 180975 h 1209675"/>
              <a:gd name="connsiteX96" fmla="*/ 614362 w 1466850"/>
              <a:gd name="connsiteY96" fmla="*/ 142875 h 1209675"/>
              <a:gd name="connsiteX97" fmla="*/ 590550 w 1466850"/>
              <a:gd name="connsiteY97" fmla="*/ 130969 h 1209675"/>
              <a:gd name="connsiteX98" fmla="*/ 540544 w 1466850"/>
              <a:gd name="connsiteY98" fmla="*/ 161925 h 1209675"/>
              <a:gd name="connsiteX99" fmla="*/ 507206 w 1466850"/>
              <a:gd name="connsiteY99" fmla="*/ 154781 h 1209675"/>
              <a:gd name="connsiteX100" fmla="*/ 495300 w 1466850"/>
              <a:gd name="connsiteY100" fmla="*/ 123825 h 1209675"/>
              <a:gd name="connsiteX101" fmla="*/ 490537 w 1466850"/>
              <a:gd name="connsiteY101" fmla="*/ 114300 h 1209675"/>
              <a:gd name="connsiteX102" fmla="*/ 431006 w 1466850"/>
              <a:gd name="connsiteY102" fmla="*/ 97631 h 1209675"/>
              <a:gd name="connsiteX103" fmla="*/ 442912 w 1466850"/>
              <a:gd name="connsiteY103" fmla="*/ 33337 h 1209675"/>
              <a:gd name="connsiteX104" fmla="*/ 423862 w 1466850"/>
              <a:gd name="connsiteY104" fmla="*/ 19050 h 1209675"/>
              <a:gd name="connsiteX105" fmla="*/ 335756 w 1466850"/>
              <a:gd name="connsiteY105" fmla="*/ 0 h 1209675"/>
              <a:gd name="connsiteX106" fmla="*/ 302419 w 1466850"/>
              <a:gd name="connsiteY106" fmla="*/ 35719 h 1209675"/>
              <a:gd name="connsiteX107" fmla="*/ 266700 w 1466850"/>
              <a:gd name="connsiteY107" fmla="*/ 50006 h 1209675"/>
              <a:gd name="connsiteX108" fmla="*/ 271462 w 1466850"/>
              <a:gd name="connsiteY108" fmla="*/ 95250 h 1209675"/>
              <a:gd name="connsiteX109" fmla="*/ 316706 w 1466850"/>
              <a:gd name="connsiteY109" fmla="*/ 121444 h 1209675"/>
              <a:gd name="connsiteX110" fmla="*/ 302419 w 1466850"/>
              <a:gd name="connsiteY110" fmla="*/ 145256 h 1209675"/>
              <a:gd name="connsiteX111" fmla="*/ 247650 w 1466850"/>
              <a:gd name="connsiteY111" fmla="*/ 159544 h 1209675"/>
              <a:gd name="connsiteX112" fmla="*/ 214312 w 1466850"/>
              <a:gd name="connsiteY112" fmla="*/ 216694 h 1209675"/>
              <a:gd name="connsiteX113" fmla="*/ 183356 w 1466850"/>
              <a:gd name="connsiteY113" fmla="*/ 221456 h 1209675"/>
              <a:gd name="connsiteX114" fmla="*/ 183356 w 1466850"/>
              <a:gd name="connsiteY114" fmla="*/ 254794 h 1209675"/>
              <a:gd name="connsiteX115" fmla="*/ 161925 w 1466850"/>
              <a:gd name="connsiteY115" fmla="*/ 304800 h 1209675"/>
              <a:gd name="connsiteX116" fmla="*/ 140494 w 1466850"/>
              <a:gd name="connsiteY116" fmla="*/ 323850 h 1209675"/>
              <a:gd name="connsiteX117" fmla="*/ 71439 w 1466850"/>
              <a:gd name="connsiteY117" fmla="*/ 300039 h 1209675"/>
              <a:gd name="connsiteX118" fmla="*/ 59530 w 1466850"/>
              <a:gd name="connsiteY118" fmla="*/ 302418 h 1209675"/>
              <a:gd name="connsiteX119" fmla="*/ 30956 w 1466850"/>
              <a:gd name="connsiteY119" fmla="*/ 295274 h 1209675"/>
              <a:gd name="connsiteX0" fmla="*/ 30956 w 1466850"/>
              <a:gd name="connsiteY0" fmla="*/ 295274 h 1209675"/>
              <a:gd name="connsiteX1" fmla="*/ 19050 w 1466850"/>
              <a:gd name="connsiteY1" fmla="*/ 381000 h 1209675"/>
              <a:gd name="connsiteX2" fmla="*/ 19050 w 1466850"/>
              <a:gd name="connsiteY2" fmla="*/ 397669 h 1209675"/>
              <a:gd name="connsiteX3" fmla="*/ 0 w 1466850"/>
              <a:gd name="connsiteY3" fmla="*/ 459581 h 1209675"/>
              <a:gd name="connsiteX4" fmla="*/ 7144 w 1466850"/>
              <a:gd name="connsiteY4" fmla="*/ 497681 h 1209675"/>
              <a:gd name="connsiteX5" fmla="*/ 9525 w 1466850"/>
              <a:gd name="connsiteY5" fmla="*/ 535781 h 1209675"/>
              <a:gd name="connsiteX6" fmla="*/ 19050 w 1466850"/>
              <a:gd name="connsiteY6" fmla="*/ 583406 h 1209675"/>
              <a:gd name="connsiteX7" fmla="*/ 23812 w 1466850"/>
              <a:gd name="connsiteY7" fmla="*/ 688181 h 1209675"/>
              <a:gd name="connsiteX8" fmla="*/ 35719 w 1466850"/>
              <a:gd name="connsiteY8" fmla="*/ 747712 h 1209675"/>
              <a:gd name="connsiteX9" fmla="*/ 40481 w 1466850"/>
              <a:gd name="connsiteY9" fmla="*/ 778669 h 1209675"/>
              <a:gd name="connsiteX10" fmla="*/ 47625 w 1466850"/>
              <a:gd name="connsiteY10" fmla="*/ 831056 h 1209675"/>
              <a:gd name="connsiteX11" fmla="*/ 38100 w 1466850"/>
              <a:gd name="connsiteY11" fmla="*/ 919162 h 1209675"/>
              <a:gd name="connsiteX12" fmla="*/ 78581 w 1466850"/>
              <a:gd name="connsiteY12" fmla="*/ 1028700 h 1209675"/>
              <a:gd name="connsiteX13" fmla="*/ 71437 w 1466850"/>
              <a:gd name="connsiteY13" fmla="*/ 1095375 h 1209675"/>
              <a:gd name="connsiteX14" fmla="*/ 88106 w 1466850"/>
              <a:gd name="connsiteY14" fmla="*/ 1164431 h 1209675"/>
              <a:gd name="connsiteX15" fmla="*/ 166687 w 1466850"/>
              <a:gd name="connsiteY15" fmla="*/ 1200149 h 1209675"/>
              <a:gd name="connsiteX16" fmla="*/ 202406 w 1466850"/>
              <a:gd name="connsiteY16" fmla="*/ 1209675 h 1209675"/>
              <a:gd name="connsiteX17" fmla="*/ 219075 w 1466850"/>
              <a:gd name="connsiteY17" fmla="*/ 1150144 h 1209675"/>
              <a:gd name="connsiteX18" fmla="*/ 242887 w 1466850"/>
              <a:gd name="connsiteY18" fmla="*/ 1092994 h 1209675"/>
              <a:gd name="connsiteX19" fmla="*/ 238125 w 1466850"/>
              <a:gd name="connsiteY19" fmla="*/ 1045369 h 1209675"/>
              <a:gd name="connsiteX20" fmla="*/ 230981 w 1466850"/>
              <a:gd name="connsiteY20" fmla="*/ 1035844 h 1209675"/>
              <a:gd name="connsiteX21" fmla="*/ 252412 w 1466850"/>
              <a:gd name="connsiteY21" fmla="*/ 1019175 h 1209675"/>
              <a:gd name="connsiteX22" fmla="*/ 314325 w 1466850"/>
              <a:gd name="connsiteY22" fmla="*/ 995362 h 1209675"/>
              <a:gd name="connsiteX23" fmla="*/ 311944 w 1466850"/>
              <a:gd name="connsiteY23" fmla="*/ 959644 h 1209675"/>
              <a:gd name="connsiteX24" fmla="*/ 326231 w 1466850"/>
              <a:gd name="connsiteY24" fmla="*/ 942975 h 1209675"/>
              <a:gd name="connsiteX25" fmla="*/ 452437 w 1466850"/>
              <a:gd name="connsiteY25" fmla="*/ 950119 h 1209675"/>
              <a:gd name="connsiteX26" fmla="*/ 464344 w 1466850"/>
              <a:gd name="connsiteY26" fmla="*/ 933450 h 1209675"/>
              <a:gd name="connsiteX27" fmla="*/ 476250 w 1466850"/>
              <a:gd name="connsiteY27" fmla="*/ 883444 h 1209675"/>
              <a:gd name="connsiteX28" fmla="*/ 488156 w 1466850"/>
              <a:gd name="connsiteY28" fmla="*/ 857250 h 1209675"/>
              <a:gd name="connsiteX29" fmla="*/ 526256 w 1466850"/>
              <a:gd name="connsiteY29" fmla="*/ 862012 h 1209675"/>
              <a:gd name="connsiteX30" fmla="*/ 545306 w 1466850"/>
              <a:gd name="connsiteY30" fmla="*/ 909637 h 1209675"/>
              <a:gd name="connsiteX31" fmla="*/ 566737 w 1466850"/>
              <a:gd name="connsiteY31" fmla="*/ 881062 h 1209675"/>
              <a:gd name="connsiteX32" fmla="*/ 621506 w 1466850"/>
              <a:gd name="connsiteY32" fmla="*/ 845344 h 1209675"/>
              <a:gd name="connsiteX33" fmla="*/ 709612 w 1466850"/>
              <a:gd name="connsiteY33" fmla="*/ 814387 h 1209675"/>
              <a:gd name="connsiteX34" fmla="*/ 716756 w 1466850"/>
              <a:gd name="connsiteY34" fmla="*/ 769144 h 1209675"/>
              <a:gd name="connsiteX35" fmla="*/ 742950 w 1466850"/>
              <a:gd name="connsiteY35" fmla="*/ 750094 h 1209675"/>
              <a:gd name="connsiteX36" fmla="*/ 785812 w 1466850"/>
              <a:gd name="connsiteY36" fmla="*/ 726281 h 1209675"/>
              <a:gd name="connsiteX37" fmla="*/ 800100 w 1466850"/>
              <a:gd name="connsiteY37" fmla="*/ 716756 h 1209675"/>
              <a:gd name="connsiteX38" fmla="*/ 862012 w 1466850"/>
              <a:gd name="connsiteY38" fmla="*/ 721519 h 1209675"/>
              <a:gd name="connsiteX39" fmla="*/ 883444 w 1466850"/>
              <a:gd name="connsiteY39" fmla="*/ 721519 h 1209675"/>
              <a:gd name="connsiteX40" fmla="*/ 892969 w 1466850"/>
              <a:gd name="connsiteY40" fmla="*/ 697706 h 1209675"/>
              <a:gd name="connsiteX41" fmla="*/ 892969 w 1466850"/>
              <a:gd name="connsiteY41" fmla="*/ 697706 h 1209675"/>
              <a:gd name="connsiteX42" fmla="*/ 921544 w 1466850"/>
              <a:gd name="connsiteY42" fmla="*/ 609600 h 1209675"/>
              <a:gd name="connsiteX43" fmla="*/ 909637 w 1466850"/>
              <a:gd name="connsiteY43" fmla="*/ 552450 h 1209675"/>
              <a:gd name="connsiteX44" fmla="*/ 928687 w 1466850"/>
              <a:gd name="connsiteY44" fmla="*/ 540544 h 1209675"/>
              <a:gd name="connsiteX45" fmla="*/ 973931 w 1466850"/>
              <a:gd name="connsiteY45" fmla="*/ 535781 h 1209675"/>
              <a:gd name="connsiteX46" fmla="*/ 1014412 w 1466850"/>
              <a:gd name="connsiteY46" fmla="*/ 447675 h 1209675"/>
              <a:gd name="connsiteX47" fmla="*/ 1038225 w 1466850"/>
              <a:gd name="connsiteY47" fmla="*/ 445294 h 1209675"/>
              <a:gd name="connsiteX48" fmla="*/ 1073944 w 1466850"/>
              <a:gd name="connsiteY48" fmla="*/ 476250 h 1209675"/>
              <a:gd name="connsiteX49" fmla="*/ 1112044 w 1466850"/>
              <a:gd name="connsiteY49" fmla="*/ 514350 h 1209675"/>
              <a:gd name="connsiteX50" fmla="*/ 1171575 w 1466850"/>
              <a:gd name="connsiteY50" fmla="*/ 540544 h 1209675"/>
              <a:gd name="connsiteX51" fmla="*/ 1219200 w 1466850"/>
              <a:gd name="connsiteY51" fmla="*/ 521494 h 1209675"/>
              <a:gd name="connsiteX52" fmla="*/ 1245394 w 1466850"/>
              <a:gd name="connsiteY52" fmla="*/ 502444 h 1209675"/>
              <a:gd name="connsiteX53" fmla="*/ 1278731 w 1466850"/>
              <a:gd name="connsiteY53" fmla="*/ 511969 h 1209675"/>
              <a:gd name="connsiteX54" fmla="*/ 1295400 w 1466850"/>
              <a:gd name="connsiteY54" fmla="*/ 531019 h 1209675"/>
              <a:gd name="connsiteX55" fmla="*/ 1273969 w 1466850"/>
              <a:gd name="connsiteY55" fmla="*/ 573881 h 1209675"/>
              <a:gd name="connsiteX56" fmla="*/ 1271587 w 1466850"/>
              <a:gd name="connsiteY56" fmla="*/ 602456 h 1209675"/>
              <a:gd name="connsiteX57" fmla="*/ 1285875 w 1466850"/>
              <a:gd name="connsiteY57" fmla="*/ 611981 h 1209675"/>
              <a:gd name="connsiteX58" fmla="*/ 1300162 w 1466850"/>
              <a:gd name="connsiteY58" fmla="*/ 628650 h 1209675"/>
              <a:gd name="connsiteX59" fmla="*/ 1321594 w 1466850"/>
              <a:gd name="connsiteY59" fmla="*/ 666750 h 1209675"/>
              <a:gd name="connsiteX60" fmla="*/ 1347787 w 1466850"/>
              <a:gd name="connsiteY60" fmla="*/ 681037 h 1209675"/>
              <a:gd name="connsiteX61" fmla="*/ 1371600 w 1466850"/>
              <a:gd name="connsiteY61" fmla="*/ 681037 h 1209675"/>
              <a:gd name="connsiteX62" fmla="*/ 1376362 w 1466850"/>
              <a:gd name="connsiteY62" fmla="*/ 628650 h 1209675"/>
              <a:gd name="connsiteX63" fmla="*/ 1395412 w 1466850"/>
              <a:gd name="connsiteY63" fmla="*/ 578644 h 1209675"/>
              <a:gd name="connsiteX64" fmla="*/ 1426369 w 1466850"/>
              <a:gd name="connsiteY64" fmla="*/ 571500 h 1209675"/>
              <a:gd name="connsiteX65" fmla="*/ 1466850 w 1466850"/>
              <a:gd name="connsiteY65" fmla="*/ 552450 h 1209675"/>
              <a:gd name="connsiteX66" fmla="*/ 1443037 w 1466850"/>
              <a:gd name="connsiteY66" fmla="*/ 509587 h 1209675"/>
              <a:gd name="connsiteX67" fmla="*/ 1414462 w 1466850"/>
              <a:gd name="connsiteY67" fmla="*/ 464344 h 1209675"/>
              <a:gd name="connsiteX68" fmla="*/ 1388269 w 1466850"/>
              <a:gd name="connsiteY68" fmla="*/ 438150 h 1209675"/>
              <a:gd name="connsiteX69" fmla="*/ 1404937 w 1466850"/>
              <a:gd name="connsiteY69" fmla="*/ 400050 h 1209675"/>
              <a:gd name="connsiteX70" fmla="*/ 1404937 w 1466850"/>
              <a:gd name="connsiteY70" fmla="*/ 383381 h 1209675"/>
              <a:gd name="connsiteX71" fmla="*/ 1431131 w 1466850"/>
              <a:gd name="connsiteY71" fmla="*/ 338137 h 1209675"/>
              <a:gd name="connsiteX72" fmla="*/ 1419225 w 1466850"/>
              <a:gd name="connsiteY72" fmla="*/ 264319 h 1209675"/>
              <a:gd name="connsiteX73" fmla="*/ 1438275 w 1466850"/>
              <a:gd name="connsiteY73" fmla="*/ 202406 h 1209675"/>
              <a:gd name="connsiteX74" fmla="*/ 1435894 w 1466850"/>
              <a:gd name="connsiteY74" fmla="*/ 173831 h 1209675"/>
              <a:gd name="connsiteX75" fmla="*/ 1404937 w 1466850"/>
              <a:gd name="connsiteY75" fmla="*/ 164306 h 1209675"/>
              <a:gd name="connsiteX76" fmla="*/ 1364456 w 1466850"/>
              <a:gd name="connsiteY76" fmla="*/ 154781 h 1209675"/>
              <a:gd name="connsiteX77" fmla="*/ 1293019 w 1466850"/>
              <a:gd name="connsiteY77" fmla="*/ 154781 h 1209675"/>
              <a:gd name="connsiteX78" fmla="*/ 1233487 w 1466850"/>
              <a:gd name="connsiteY78" fmla="*/ 121444 h 1209675"/>
              <a:gd name="connsiteX79" fmla="*/ 1207294 w 1466850"/>
              <a:gd name="connsiteY79" fmla="*/ 114300 h 1209675"/>
              <a:gd name="connsiteX80" fmla="*/ 1188244 w 1466850"/>
              <a:gd name="connsiteY80" fmla="*/ 126206 h 1209675"/>
              <a:gd name="connsiteX81" fmla="*/ 1133475 w 1466850"/>
              <a:gd name="connsiteY81" fmla="*/ 188119 h 1209675"/>
              <a:gd name="connsiteX82" fmla="*/ 1116806 w 1466850"/>
              <a:gd name="connsiteY82" fmla="*/ 188119 h 1209675"/>
              <a:gd name="connsiteX83" fmla="*/ 1078706 w 1466850"/>
              <a:gd name="connsiteY83" fmla="*/ 142875 h 1209675"/>
              <a:gd name="connsiteX84" fmla="*/ 1054894 w 1466850"/>
              <a:gd name="connsiteY84" fmla="*/ 138112 h 1209675"/>
              <a:gd name="connsiteX85" fmla="*/ 997744 w 1466850"/>
              <a:gd name="connsiteY85" fmla="*/ 157162 h 1209675"/>
              <a:gd name="connsiteX86" fmla="*/ 973931 w 1466850"/>
              <a:gd name="connsiteY86" fmla="*/ 178594 h 1209675"/>
              <a:gd name="connsiteX87" fmla="*/ 928687 w 1466850"/>
              <a:gd name="connsiteY87" fmla="*/ 173831 h 1209675"/>
              <a:gd name="connsiteX88" fmla="*/ 878681 w 1466850"/>
              <a:gd name="connsiteY88" fmla="*/ 164306 h 1209675"/>
              <a:gd name="connsiteX89" fmla="*/ 864394 w 1466850"/>
              <a:gd name="connsiteY89" fmla="*/ 83344 h 1209675"/>
              <a:gd name="connsiteX90" fmla="*/ 845344 w 1466850"/>
              <a:gd name="connsiteY90" fmla="*/ 69056 h 1209675"/>
              <a:gd name="connsiteX91" fmla="*/ 747712 w 1466850"/>
              <a:gd name="connsiteY91" fmla="*/ 119062 h 1209675"/>
              <a:gd name="connsiteX92" fmla="*/ 721519 w 1466850"/>
              <a:gd name="connsiteY92" fmla="*/ 140494 h 1209675"/>
              <a:gd name="connsiteX93" fmla="*/ 709612 w 1466850"/>
              <a:gd name="connsiteY93" fmla="*/ 190500 h 1209675"/>
              <a:gd name="connsiteX94" fmla="*/ 707231 w 1466850"/>
              <a:gd name="connsiteY94" fmla="*/ 195262 h 1209675"/>
              <a:gd name="connsiteX95" fmla="*/ 654844 w 1466850"/>
              <a:gd name="connsiteY95" fmla="*/ 190500 h 1209675"/>
              <a:gd name="connsiteX96" fmla="*/ 633412 w 1466850"/>
              <a:gd name="connsiteY96" fmla="*/ 180975 h 1209675"/>
              <a:gd name="connsiteX97" fmla="*/ 614362 w 1466850"/>
              <a:gd name="connsiteY97" fmla="*/ 142875 h 1209675"/>
              <a:gd name="connsiteX98" fmla="*/ 590550 w 1466850"/>
              <a:gd name="connsiteY98" fmla="*/ 130969 h 1209675"/>
              <a:gd name="connsiteX99" fmla="*/ 540544 w 1466850"/>
              <a:gd name="connsiteY99" fmla="*/ 161925 h 1209675"/>
              <a:gd name="connsiteX100" fmla="*/ 507206 w 1466850"/>
              <a:gd name="connsiteY100" fmla="*/ 154781 h 1209675"/>
              <a:gd name="connsiteX101" fmla="*/ 495300 w 1466850"/>
              <a:gd name="connsiteY101" fmla="*/ 123825 h 1209675"/>
              <a:gd name="connsiteX102" fmla="*/ 490537 w 1466850"/>
              <a:gd name="connsiteY102" fmla="*/ 114300 h 1209675"/>
              <a:gd name="connsiteX103" fmla="*/ 431006 w 1466850"/>
              <a:gd name="connsiteY103" fmla="*/ 97631 h 1209675"/>
              <a:gd name="connsiteX104" fmla="*/ 442912 w 1466850"/>
              <a:gd name="connsiteY104" fmla="*/ 33337 h 1209675"/>
              <a:gd name="connsiteX105" fmla="*/ 423862 w 1466850"/>
              <a:gd name="connsiteY105" fmla="*/ 19050 h 1209675"/>
              <a:gd name="connsiteX106" fmla="*/ 335756 w 1466850"/>
              <a:gd name="connsiteY106" fmla="*/ 0 h 1209675"/>
              <a:gd name="connsiteX107" fmla="*/ 302419 w 1466850"/>
              <a:gd name="connsiteY107" fmla="*/ 35719 h 1209675"/>
              <a:gd name="connsiteX108" fmla="*/ 266700 w 1466850"/>
              <a:gd name="connsiteY108" fmla="*/ 50006 h 1209675"/>
              <a:gd name="connsiteX109" fmla="*/ 271462 w 1466850"/>
              <a:gd name="connsiteY109" fmla="*/ 95250 h 1209675"/>
              <a:gd name="connsiteX110" fmla="*/ 316706 w 1466850"/>
              <a:gd name="connsiteY110" fmla="*/ 121444 h 1209675"/>
              <a:gd name="connsiteX111" fmla="*/ 302419 w 1466850"/>
              <a:gd name="connsiteY111" fmla="*/ 145256 h 1209675"/>
              <a:gd name="connsiteX112" fmla="*/ 247650 w 1466850"/>
              <a:gd name="connsiteY112" fmla="*/ 159544 h 1209675"/>
              <a:gd name="connsiteX113" fmla="*/ 214312 w 1466850"/>
              <a:gd name="connsiteY113" fmla="*/ 216694 h 1209675"/>
              <a:gd name="connsiteX114" fmla="*/ 183356 w 1466850"/>
              <a:gd name="connsiteY114" fmla="*/ 221456 h 1209675"/>
              <a:gd name="connsiteX115" fmla="*/ 183356 w 1466850"/>
              <a:gd name="connsiteY115" fmla="*/ 254794 h 1209675"/>
              <a:gd name="connsiteX116" fmla="*/ 161925 w 1466850"/>
              <a:gd name="connsiteY116" fmla="*/ 304800 h 1209675"/>
              <a:gd name="connsiteX117" fmla="*/ 140494 w 1466850"/>
              <a:gd name="connsiteY117" fmla="*/ 323850 h 1209675"/>
              <a:gd name="connsiteX118" fmla="*/ 71439 w 1466850"/>
              <a:gd name="connsiteY118" fmla="*/ 300039 h 1209675"/>
              <a:gd name="connsiteX119" fmla="*/ 59530 w 1466850"/>
              <a:gd name="connsiteY119" fmla="*/ 302418 h 1209675"/>
              <a:gd name="connsiteX120" fmla="*/ 30956 w 1466850"/>
              <a:gd name="connsiteY120" fmla="*/ 295274 h 1209675"/>
              <a:gd name="connsiteX0" fmla="*/ 30956 w 1466850"/>
              <a:gd name="connsiteY0" fmla="*/ 295274 h 1209675"/>
              <a:gd name="connsiteX1" fmla="*/ 19050 w 1466850"/>
              <a:gd name="connsiteY1" fmla="*/ 381000 h 1209675"/>
              <a:gd name="connsiteX2" fmla="*/ 19050 w 1466850"/>
              <a:gd name="connsiteY2" fmla="*/ 397669 h 1209675"/>
              <a:gd name="connsiteX3" fmla="*/ 0 w 1466850"/>
              <a:gd name="connsiteY3" fmla="*/ 459581 h 1209675"/>
              <a:gd name="connsiteX4" fmla="*/ 7144 w 1466850"/>
              <a:gd name="connsiteY4" fmla="*/ 497681 h 1209675"/>
              <a:gd name="connsiteX5" fmla="*/ 9525 w 1466850"/>
              <a:gd name="connsiteY5" fmla="*/ 535781 h 1209675"/>
              <a:gd name="connsiteX6" fmla="*/ 19050 w 1466850"/>
              <a:gd name="connsiteY6" fmla="*/ 583406 h 1209675"/>
              <a:gd name="connsiteX7" fmla="*/ 23812 w 1466850"/>
              <a:gd name="connsiteY7" fmla="*/ 688181 h 1209675"/>
              <a:gd name="connsiteX8" fmla="*/ 35719 w 1466850"/>
              <a:gd name="connsiteY8" fmla="*/ 747712 h 1209675"/>
              <a:gd name="connsiteX9" fmla="*/ 40481 w 1466850"/>
              <a:gd name="connsiteY9" fmla="*/ 778669 h 1209675"/>
              <a:gd name="connsiteX10" fmla="*/ 47625 w 1466850"/>
              <a:gd name="connsiteY10" fmla="*/ 831056 h 1209675"/>
              <a:gd name="connsiteX11" fmla="*/ 38100 w 1466850"/>
              <a:gd name="connsiteY11" fmla="*/ 919162 h 1209675"/>
              <a:gd name="connsiteX12" fmla="*/ 78581 w 1466850"/>
              <a:gd name="connsiteY12" fmla="*/ 1028700 h 1209675"/>
              <a:gd name="connsiteX13" fmla="*/ 71437 w 1466850"/>
              <a:gd name="connsiteY13" fmla="*/ 1095375 h 1209675"/>
              <a:gd name="connsiteX14" fmla="*/ 88106 w 1466850"/>
              <a:gd name="connsiteY14" fmla="*/ 1164431 h 1209675"/>
              <a:gd name="connsiteX15" fmla="*/ 166687 w 1466850"/>
              <a:gd name="connsiteY15" fmla="*/ 1200149 h 1209675"/>
              <a:gd name="connsiteX16" fmla="*/ 202406 w 1466850"/>
              <a:gd name="connsiteY16" fmla="*/ 1209675 h 1209675"/>
              <a:gd name="connsiteX17" fmla="*/ 159544 w 1466850"/>
              <a:gd name="connsiteY17" fmla="*/ 1112044 h 1209675"/>
              <a:gd name="connsiteX18" fmla="*/ 242887 w 1466850"/>
              <a:gd name="connsiteY18" fmla="*/ 1092994 h 1209675"/>
              <a:gd name="connsiteX19" fmla="*/ 238125 w 1466850"/>
              <a:gd name="connsiteY19" fmla="*/ 1045369 h 1209675"/>
              <a:gd name="connsiteX20" fmla="*/ 230981 w 1466850"/>
              <a:gd name="connsiteY20" fmla="*/ 1035844 h 1209675"/>
              <a:gd name="connsiteX21" fmla="*/ 252412 w 1466850"/>
              <a:gd name="connsiteY21" fmla="*/ 1019175 h 1209675"/>
              <a:gd name="connsiteX22" fmla="*/ 314325 w 1466850"/>
              <a:gd name="connsiteY22" fmla="*/ 995362 h 1209675"/>
              <a:gd name="connsiteX23" fmla="*/ 311944 w 1466850"/>
              <a:gd name="connsiteY23" fmla="*/ 959644 h 1209675"/>
              <a:gd name="connsiteX24" fmla="*/ 326231 w 1466850"/>
              <a:gd name="connsiteY24" fmla="*/ 942975 h 1209675"/>
              <a:gd name="connsiteX25" fmla="*/ 452437 w 1466850"/>
              <a:gd name="connsiteY25" fmla="*/ 950119 h 1209675"/>
              <a:gd name="connsiteX26" fmla="*/ 464344 w 1466850"/>
              <a:gd name="connsiteY26" fmla="*/ 933450 h 1209675"/>
              <a:gd name="connsiteX27" fmla="*/ 476250 w 1466850"/>
              <a:gd name="connsiteY27" fmla="*/ 883444 h 1209675"/>
              <a:gd name="connsiteX28" fmla="*/ 488156 w 1466850"/>
              <a:gd name="connsiteY28" fmla="*/ 857250 h 1209675"/>
              <a:gd name="connsiteX29" fmla="*/ 526256 w 1466850"/>
              <a:gd name="connsiteY29" fmla="*/ 862012 h 1209675"/>
              <a:gd name="connsiteX30" fmla="*/ 545306 w 1466850"/>
              <a:gd name="connsiteY30" fmla="*/ 909637 h 1209675"/>
              <a:gd name="connsiteX31" fmla="*/ 566737 w 1466850"/>
              <a:gd name="connsiteY31" fmla="*/ 881062 h 1209675"/>
              <a:gd name="connsiteX32" fmla="*/ 621506 w 1466850"/>
              <a:gd name="connsiteY32" fmla="*/ 845344 h 1209675"/>
              <a:gd name="connsiteX33" fmla="*/ 709612 w 1466850"/>
              <a:gd name="connsiteY33" fmla="*/ 814387 h 1209675"/>
              <a:gd name="connsiteX34" fmla="*/ 716756 w 1466850"/>
              <a:gd name="connsiteY34" fmla="*/ 769144 h 1209675"/>
              <a:gd name="connsiteX35" fmla="*/ 742950 w 1466850"/>
              <a:gd name="connsiteY35" fmla="*/ 750094 h 1209675"/>
              <a:gd name="connsiteX36" fmla="*/ 785812 w 1466850"/>
              <a:gd name="connsiteY36" fmla="*/ 726281 h 1209675"/>
              <a:gd name="connsiteX37" fmla="*/ 800100 w 1466850"/>
              <a:gd name="connsiteY37" fmla="*/ 716756 h 1209675"/>
              <a:gd name="connsiteX38" fmla="*/ 862012 w 1466850"/>
              <a:gd name="connsiteY38" fmla="*/ 721519 h 1209675"/>
              <a:gd name="connsiteX39" fmla="*/ 883444 w 1466850"/>
              <a:gd name="connsiteY39" fmla="*/ 721519 h 1209675"/>
              <a:gd name="connsiteX40" fmla="*/ 892969 w 1466850"/>
              <a:gd name="connsiteY40" fmla="*/ 697706 h 1209675"/>
              <a:gd name="connsiteX41" fmla="*/ 892969 w 1466850"/>
              <a:gd name="connsiteY41" fmla="*/ 697706 h 1209675"/>
              <a:gd name="connsiteX42" fmla="*/ 921544 w 1466850"/>
              <a:gd name="connsiteY42" fmla="*/ 609600 h 1209675"/>
              <a:gd name="connsiteX43" fmla="*/ 909637 w 1466850"/>
              <a:gd name="connsiteY43" fmla="*/ 552450 h 1209675"/>
              <a:gd name="connsiteX44" fmla="*/ 928687 w 1466850"/>
              <a:gd name="connsiteY44" fmla="*/ 540544 h 1209675"/>
              <a:gd name="connsiteX45" fmla="*/ 973931 w 1466850"/>
              <a:gd name="connsiteY45" fmla="*/ 535781 h 1209675"/>
              <a:gd name="connsiteX46" fmla="*/ 1014412 w 1466850"/>
              <a:gd name="connsiteY46" fmla="*/ 447675 h 1209675"/>
              <a:gd name="connsiteX47" fmla="*/ 1038225 w 1466850"/>
              <a:gd name="connsiteY47" fmla="*/ 445294 h 1209675"/>
              <a:gd name="connsiteX48" fmla="*/ 1073944 w 1466850"/>
              <a:gd name="connsiteY48" fmla="*/ 476250 h 1209675"/>
              <a:gd name="connsiteX49" fmla="*/ 1112044 w 1466850"/>
              <a:gd name="connsiteY49" fmla="*/ 514350 h 1209675"/>
              <a:gd name="connsiteX50" fmla="*/ 1171575 w 1466850"/>
              <a:gd name="connsiteY50" fmla="*/ 540544 h 1209675"/>
              <a:gd name="connsiteX51" fmla="*/ 1219200 w 1466850"/>
              <a:gd name="connsiteY51" fmla="*/ 521494 h 1209675"/>
              <a:gd name="connsiteX52" fmla="*/ 1245394 w 1466850"/>
              <a:gd name="connsiteY52" fmla="*/ 502444 h 1209675"/>
              <a:gd name="connsiteX53" fmla="*/ 1278731 w 1466850"/>
              <a:gd name="connsiteY53" fmla="*/ 511969 h 1209675"/>
              <a:gd name="connsiteX54" fmla="*/ 1295400 w 1466850"/>
              <a:gd name="connsiteY54" fmla="*/ 531019 h 1209675"/>
              <a:gd name="connsiteX55" fmla="*/ 1273969 w 1466850"/>
              <a:gd name="connsiteY55" fmla="*/ 573881 h 1209675"/>
              <a:gd name="connsiteX56" fmla="*/ 1271587 w 1466850"/>
              <a:gd name="connsiteY56" fmla="*/ 602456 h 1209675"/>
              <a:gd name="connsiteX57" fmla="*/ 1285875 w 1466850"/>
              <a:gd name="connsiteY57" fmla="*/ 611981 h 1209675"/>
              <a:gd name="connsiteX58" fmla="*/ 1300162 w 1466850"/>
              <a:gd name="connsiteY58" fmla="*/ 628650 h 1209675"/>
              <a:gd name="connsiteX59" fmla="*/ 1321594 w 1466850"/>
              <a:gd name="connsiteY59" fmla="*/ 666750 h 1209675"/>
              <a:gd name="connsiteX60" fmla="*/ 1347787 w 1466850"/>
              <a:gd name="connsiteY60" fmla="*/ 681037 h 1209675"/>
              <a:gd name="connsiteX61" fmla="*/ 1371600 w 1466850"/>
              <a:gd name="connsiteY61" fmla="*/ 681037 h 1209675"/>
              <a:gd name="connsiteX62" fmla="*/ 1376362 w 1466850"/>
              <a:gd name="connsiteY62" fmla="*/ 628650 h 1209675"/>
              <a:gd name="connsiteX63" fmla="*/ 1395412 w 1466850"/>
              <a:gd name="connsiteY63" fmla="*/ 578644 h 1209675"/>
              <a:gd name="connsiteX64" fmla="*/ 1426369 w 1466850"/>
              <a:gd name="connsiteY64" fmla="*/ 571500 h 1209675"/>
              <a:gd name="connsiteX65" fmla="*/ 1466850 w 1466850"/>
              <a:gd name="connsiteY65" fmla="*/ 552450 h 1209675"/>
              <a:gd name="connsiteX66" fmla="*/ 1443037 w 1466850"/>
              <a:gd name="connsiteY66" fmla="*/ 509587 h 1209675"/>
              <a:gd name="connsiteX67" fmla="*/ 1414462 w 1466850"/>
              <a:gd name="connsiteY67" fmla="*/ 464344 h 1209675"/>
              <a:gd name="connsiteX68" fmla="*/ 1388269 w 1466850"/>
              <a:gd name="connsiteY68" fmla="*/ 438150 h 1209675"/>
              <a:gd name="connsiteX69" fmla="*/ 1404937 w 1466850"/>
              <a:gd name="connsiteY69" fmla="*/ 400050 h 1209675"/>
              <a:gd name="connsiteX70" fmla="*/ 1404937 w 1466850"/>
              <a:gd name="connsiteY70" fmla="*/ 383381 h 1209675"/>
              <a:gd name="connsiteX71" fmla="*/ 1431131 w 1466850"/>
              <a:gd name="connsiteY71" fmla="*/ 338137 h 1209675"/>
              <a:gd name="connsiteX72" fmla="*/ 1419225 w 1466850"/>
              <a:gd name="connsiteY72" fmla="*/ 264319 h 1209675"/>
              <a:gd name="connsiteX73" fmla="*/ 1438275 w 1466850"/>
              <a:gd name="connsiteY73" fmla="*/ 202406 h 1209675"/>
              <a:gd name="connsiteX74" fmla="*/ 1435894 w 1466850"/>
              <a:gd name="connsiteY74" fmla="*/ 173831 h 1209675"/>
              <a:gd name="connsiteX75" fmla="*/ 1404937 w 1466850"/>
              <a:gd name="connsiteY75" fmla="*/ 164306 h 1209675"/>
              <a:gd name="connsiteX76" fmla="*/ 1364456 w 1466850"/>
              <a:gd name="connsiteY76" fmla="*/ 154781 h 1209675"/>
              <a:gd name="connsiteX77" fmla="*/ 1293019 w 1466850"/>
              <a:gd name="connsiteY77" fmla="*/ 154781 h 1209675"/>
              <a:gd name="connsiteX78" fmla="*/ 1233487 w 1466850"/>
              <a:gd name="connsiteY78" fmla="*/ 121444 h 1209675"/>
              <a:gd name="connsiteX79" fmla="*/ 1207294 w 1466850"/>
              <a:gd name="connsiteY79" fmla="*/ 114300 h 1209675"/>
              <a:gd name="connsiteX80" fmla="*/ 1188244 w 1466850"/>
              <a:gd name="connsiteY80" fmla="*/ 126206 h 1209675"/>
              <a:gd name="connsiteX81" fmla="*/ 1133475 w 1466850"/>
              <a:gd name="connsiteY81" fmla="*/ 188119 h 1209675"/>
              <a:gd name="connsiteX82" fmla="*/ 1116806 w 1466850"/>
              <a:gd name="connsiteY82" fmla="*/ 188119 h 1209675"/>
              <a:gd name="connsiteX83" fmla="*/ 1078706 w 1466850"/>
              <a:gd name="connsiteY83" fmla="*/ 142875 h 1209675"/>
              <a:gd name="connsiteX84" fmla="*/ 1054894 w 1466850"/>
              <a:gd name="connsiteY84" fmla="*/ 138112 h 1209675"/>
              <a:gd name="connsiteX85" fmla="*/ 997744 w 1466850"/>
              <a:gd name="connsiteY85" fmla="*/ 157162 h 1209675"/>
              <a:gd name="connsiteX86" fmla="*/ 973931 w 1466850"/>
              <a:gd name="connsiteY86" fmla="*/ 178594 h 1209675"/>
              <a:gd name="connsiteX87" fmla="*/ 928687 w 1466850"/>
              <a:gd name="connsiteY87" fmla="*/ 173831 h 1209675"/>
              <a:gd name="connsiteX88" fmla="*/ 878681 w 1466850"/>
              <a:gd name="connsiteY88" fmla="*/ 164306 h 1209675"/>
              <a:gd name="connsiteX89" fmla="*/ 864394 w 1466850"/>
              <a:gd name="connsiteY89" fmla="*/ 83344 h 1209675"/>
              <a:gd name="connsiteX90" fmla="*/ 845344 w 1466850"/>
              <a:gd name="connsiteY90" fmla="*/ 69056 h 1209675"/>
              <a:gd name="connsiteX91" fmla="*/ 747712 w 1466850"/>
              <a:gd name="connsiteY91" fmla="*/ 119062 h 1209675"/>
              <a:gd name="connsiteX92" fmla="*/ 721519 w 1466850"/>
              <a:gd name="connsiteY92" fmla="*/ 140494 h 1209675"/>
              <a:gd name="connsiteX93" fmla="*/ 709612 w 1466850"/>
              <a:gd name="connsiteY93" fmla="*/ 190500 h 1209675"/>
              <a:gd name="connsiteX94" fmla="*/ 707231 w 1466850"/>
              <a:gd name="connsiteY94" fmla="*/ 195262 h 1209675"/>
              <a:gd name="connsiteX95" fmla="*/ 654844 w 1466850"/>
              <a:gd name="connsiteY95" fmla="*/ 190500 h 1209675"/>
              <a:gd name="connsiteX96" fmla="*/ 633412 w 1466850"/>
              <a:gd name="connsiteY96" fmla="*/ 180975 h 1209675"/>
              <a:gd name="connsiteX97" fmla="*/ 614362 w 1466850"/>
              <a:gd name="connsiteY97" fmla="*/ 142875 h 1209675"/>
              <a:gd name="connsiteX98" fmla="*/ 590550 w 1466850"/>
              <a:gd name="connsiteY98" fmla="*/ 130969 h 1209675"/>
              <a:gd name="connsiteX99" fmla="*/ 540544 w 1466850"/>
              <a:gd name="connsiteY99" fmla="*/ 161925 h 1209675"/>
              <a:gd name="connsiteX100" fmla="*/ 507206 w 1466850"/>
              <a:gd name="connsiteY100" fmla="*/ 154781 h 1209675"/>
              <a:gd name="connsiteX101" fmla="*/ 495300 w 1466850"/>
              <a:gd name="connsiteY101" fmla="*/ 123825 h 1209675"/>
              <a:gd name="connsiteX102" fmla="*/ 490537 w 1466850"/>
              <a:gd name="connsiteY102" fmla="*/ 114300 h 1209675"/>
              <a:gd name="connsiteX103" fmla="*/ 431006 w 1466850"/>
              <a:gd name="connsiteY103" fmla="*/ 97631 h 1209675"/>
              <a:gd name="connsiteX104" fmla="*/ 442912 w 1466850"/>
              <a:gd name="connsiteY104" fmla="*/ 33337 h 1209675"/>
              <a:gd name="connsiteX105" fmla="*/ 423862 w 1466850"/>
              <a:gd name="connsiteY105" fmla="*/ 19050 h 1209675"/>
              <a:gd name="connsiteX106" fmla="*/ 335756 w 1466850"/>
              <a:gd name="connsiteY106" fmla="*/ 0 h 1209675"/>
              <a:gd name="connsiteX107" fmla="*/ 302419 w 1466850"/>
              <a:gd name="connsiteY107" fmla="*/ 35719 h 1209675"/>
              <a:gd name="connsiteX108" fmla="*/ 266700 w 1466850"/>
              <a:gd name="connsiteY108" fmla="*/ 50006 h 1209675"/>
              <a:gd name="connsiteX109" fmla="*/ 271462 w 1466850"/>
              <a:gd name="connsiteY109" fmla="*/ 95250 h 1209675"/>
              <a:gd name="connsiteX110" fmla="*/ 316706 w 1466850"/>
              <a:gd name="connsiteY110" fmla="*/ 121444 h 1209675"/>
              <a:gd name="connsiteX111" fmla="*/ 302419 w 1466850"/>
              <a:gd name="connsiteY111" fmla="*/ 145256 h 1209675"/>
              <a:gd name="connsiteX112" fmla="*/ 247650 w 1466850"/>
              <a:gd name="connsiteY112" fmla="*/ 159544 h 1209675"/>
              <a:gd name="connsiteX113" fmla="*/ 214312 w 1466850"/>
              <a:gd name="connsiteY113" fmla="*/ 216694 h 1209675"/>
              <a:gd name="connsiteX114" fmla="*/ 183356 w 1466850"/>
              <a:gd name="connsiteY114" fmla="*/ 221456 h 1209675"/>
              <a:gd name="connsiteX115" fmla="*/ 183356 w 1466850"/>
              <a:gd name="connsiteY115" fmla="*/ 254794 h 1209675"/>
              <a:gd name="connsiteX116" fmla="*/ 161925 w 1466850"/>
              <a:gd name="connsiteY116" fmla="*/ 304800 h 1209675"/>
              <a:gd name="connsiteX117" fmla="*/ 140494 w 1466850"/>
              <a:gd name="connsiteY117" fmla="*/ 323850 h 1209675"/>
              <a:gd name="connsiteX118" fmla="*/ 71439 w 1466850"/>
              <a:gd name="connsiteY118" fmla="*/ 300039 h 1209675"/>
              <a:gd name="connsiteX119" fmla="*/ 59530 w 1466850"/>
              <a:gd name="connsiteY119" fmla="*/ 302418 h 1209675"/>
              <a:gd name="connsiteX120" fmla="*/ 30956 w 1466850"/>
              <a:gd name="connsiteY120" fmla="*/ 295274 h 1209675"/>
              <a:gd name="connsiteX0" fmla="*/ 30956 w 1466850"/>
              <a:gd name="connsiteY0" fmla="*/ 295274 h 1209675"/>
              <a:gd name="connsiteX1" fmla="*/ 19050 w 1466850"/>
              <a:gd name="connsiteY1" fmla="*/ 381000 h 1209675"/>
              <a:gd name="connsiteX2" fmla="*/ 19050 w 1466850"/>
              <a:gd name="connsiteY2" fmla="*/ 397669 h 1209675"/>
              <a:gd name="connsiteX3" fmla="*/ 0 w 1466850"/>
              <a:gd name="connsiteY3" fmla="*/ 459581 h 1209675"/>
              <a:gd name="connsiteX4" fmla="*/ 7144 w 1466850"/>
              <a:gd name="connsiteY4" fmla="*/ 497681 h 1209675"/>
              <a:gd name="connsiteX5" fmla="*/ 9525 w 1466850"/>
              <a:gd name="connsiteY5" fmla="*/ 535781 h 1209675"/>
              <a:gd name="connsiteX6" fmla="*/ 19050 w 1466850"/>
              <a:gd name="connsiteY6" fmla="*/ 583406 h 1209675"/>
              <a:gd name="connsiteX7" fmla="*/ 23812 w 1466850"/>
              <a:gd name="connsiteY7" fmla="*/ 688181 h 1209675"/>
              <a:gd name="connsiteX8" fmla="*/ 35719 w 1466850"/>
              <a:gd name="connsiteY8" fmla="*/ 747712 h 1209675"/>
              <a:gd name="connsiteX9" fmla="*/ 40481 w 1466850"/>
              <a:gd name="connsiteY9" fmla="*/ 778669 h 1209675"/>
              <a:gd name="connsiteX10" fmla="*/ 47625 w 1466850"/>
              <a:gd name="connsiteY10" fmla="*/ 831056 h 1209675"/>
              <a:gd name="connsiteX11" fmla="*/ 38100 w 1466850"/>
              <a:gd name="connsiteY11" fmla="*/ 919162 h 1209675"/>
              <a:gd name="connsiteX12" fmla="*/ 78581 w 1466850"/>
              <a:gd name="connsiteY12" fmla="*/ 1028700 h 1209675"/>
              <a:gd name="connsiteX13" fmla="*/ 71437 w 1466850"/>
              <a:gd name="connsiteY13" fmla="*/ 1095375 h 1209675"/>
              <a:gd name="connsiteX14" fmla="*/ 88106 w 1466850"/>
              <a:gd name="connsiteY14" fmla="*/ 1164431 h 1209675"/>
              <a:gd name="connsiteX15" fmla="*/ 166687 w 1466850"/>
              <a:gd name="connsiteY15" fmla="*/ 1200149 h 1209675"/>
              <a:gd name="connsiteX16" fmla="*/ 202406 w 1466850"/>
              <a:gd name="connsiteY16" fmla="*/ 1209675 h 1209675"/>
              <a:gd name="connsiteX17" fmla="*/ 188119 w 1466850"/>
              <a:gd name="connsiteY17" fmla="*/ 1145381 h 1209675"/>
              <a:gd name="connsiteX18" fmla="*/ 242887 w 1466850"/>
              <a:gd name="connsiteY18" fmla="*/ 1092994 h 1209675"/>
              <a:gd name="connsiteX19" fmla="*/ 238125 w 1466850"/>
              <a:gd name="connsiteY19" fmla="*/ 1045369 h 1209675"/>
              <a:gd name="connsiteX20" fmla="*/ 230981 w 1466850"/>
              <a:gd name="connsiteY20" fmla="*/ 1035844 h 1209675"/>
              <a:gd name="connsiteX21" fmla="*/ 252412 w 1466850"/>
              <a:gd name="connsiteY21" fmla="*/ 1019175 h 1209675"/>
              <a:gd name="connsiteX22" fmla="*/ 314325 w 1466850"/>
              <a:gd name="connsiteY22" fmla="*/ 995362 h 1209675"/>
              <a:gd name="connsiteX23" fmla="*/ 311944 w 1466850"/>
              <a:gd name="connsiteY23" fmla="*/ 959644 h 1209675"/>
              <a:gd name="connsiteX24" fmla="*/ 326231 w 1466850"/>
              <a:gd name="connsiteY24" fmla="*/ 942975 h 1209675"/>
              <a:gd name="connsiteX25" fmla="*/ 452437 w 1466850"/>
              <a:gd name="connsiteY25" fmla="*/ 950119 h 1209675"/>
              <a:gd name="connsiteX26" fmla="*/ 464344 w 1466850"/>
              <a:gd name="connsiteY26" fmla="*/ 933450 h 1209675"/>
              <a:gd name="connsiteX27" fmla="*/ 476250 w 1466850"/>
              <a:gd name="connsiteY27" fmla="*/ 883444 h 1209675"/>
              <a:gd name="connsiteX28" fmla="*/ 488156 w 1466850"/>
              <a:gd name="connsiteY28" fmla="*/ 857250 h 1209675"/>
              <a:gd name="connsiteX29" fmla="*/ 526256 w 1466850"/>
              <a:gd name="connsiteY29" fmla="*/ 862012 h 1209675"/>
              <a:gd name="connsiteX30" fmla="*/ 545306 w 1466850"/>
              <a:gd name="connsiteY30" fmla="*/ 909637 h 1209675"/>
              <a:gd name="connsiteX31" fmla="*/ 566737 w 1466850"/>
              <a:gd name="connsiteY31" fmla="*/ 881062 h 1209675"/>
              <a:gd name="connsiteX32" fmla="*/ 621506 w 1466850"/>
              <a:gd name="connsiteY32" fmla="*/ 845344 h 1209675"/>
              <a:gd name="connsiteX33" fmla="*/ 709612 w 1466850"/>
              <a:gd name="connsiteY33" fmla="*/ 814387 h 1209675"/>
              <a:gd name="connsiteX34" fmla="*/ 716756 w 1466850"/>
              <a:gd name="connsiteY34" fmla="*/ 769144 h 1209675"/>
              <a:gd name="connsiteX35" fmla="*/ 742950 w 1466850"/>
              <a:gd name="connsiteY35" fmla="*/ 750094 h 1209675"/>
              <a:gd name="connsiteX36" fmla="*/ 785812 w 1466850"/>
              <a:gd name="connsiteY36" fmla="*/ 726281 h 1209675"/>
              <a:gd name="connsiteX37" fmla="*/ 800100 w 1466850"/>
              <a:gd name="connsiteY37" fmla="*/ 716756 h 1209675"/>
              <a:gd name="connsiteX38" fmla="*/ 862012 w 1466850"/>
              <a:gd name="connsiteY38" fmla="*/ 721519 h 1209675"/>
              <a:gd name="connsiteX39" fmla="*/ 883444 w 1466850"/>
              <a:gd name="connsiteY39" fmla="*/ 721519 h 1209675"/>
              <a:gd name="connsiteX40" fmla="*/ 892969 w 1466850"/>
              <a:gd name="connsiteY40" fmla="*/ 697706 h 1209675"/>
              <a:gd name="connsiteX41" fmla="*/ 892969 w 1466850"/>
              <a:gd name="connsiteY41" fmla="*/ 697706 h 1209675"/>
              <a:gd name="connsiteX42" fmla="*/ 921544 w 1466850"/>
              <a:gd name="connsiteY42" fmla="*/ 609600 h 1209675"/>
              <a:gd name="connsiteX43" fmla="*/ 909637 w 1466850"/>
              <a:gd name="connsiteY43" fmla="*/ 552450 h 1209675"/>
              <a:gd name="connsiteX44" fmla="*/ 928687 w 1466850"/>
              <a:gd name="connsiteY44" fmla="*/ 540544 h 1209675"/>
              <a:gd name="connsiteX45" fmla="*/ 973931 w 1466850"/>
              <a:gd name="connsiteY45" fmla="*/ 535781 h 1209675"/>
              <a:gd name="connsiteX46" fmla="*/ 1014412 w 1466850"/>
              <a:gd name="connsiteY46" fmla="*/ 447675 h 1209675"/>
              <a:gd name="connsiteX47" fmla="*/ 1038225 w 1466850"/>
              <a:gd name="connsiteY47" fmla="*/ 445294 h 1209675"/>
              <a:gd name="connsiteX48" fmla="*/ 1073944 w 1466850"/>
              <a:gd name="connsiteY48" fmla="*/ 476250 h 1209675"/>
              <a:gd name="connsiteX49" fmla="*/ 1112044 w 1466850"/>
              <a:gd name="connsiteY49" fmla="*/ 514350 h 1209675"/>
              <a:gd name="connsiteX50" fmla="*/ 1171575 w 1466850"/>
              <a:gd name="connsiteY50" fmla="*/ 540544 h 1209675"/>
              <a:gd name="connsiteX51" fmla="*/ 1219200 w 1466850"/>
              <a:gd name="connsiteY51" fmla="*/ 521494 h 1209675"/>
              <a:gd name="connsiteX52" fmla="*/ 1245394 w 1466850"/>
              <a:gd name="connsiteY52" fmla="*/ 502444 h 1209675"/>
              <a:gd name="connsiteX53" fmla="*/ 1278731 w 1466850"/>
              <a:gd name="connsiteY53" fmla="*/ 511969 h 1209675"/>
              <a:gd name="connsiteX54" fmla="*/ 1295400 w 1466850"/>
              <a:gd name="connsiteY54" fmla="*/ 531019 h 1209675"/>
              <a:gd name="connsiteX55" fmla="*/ 1273969 w 1466850"/>
              <a:gd name="connsiteY55" fmla="*/ 573881 h 1209675"/>
              <a:gd name="connsiteX56" fmla="*/ 1271587 w 1466850"/>
              <a:gd name="connsiteY56" fmla="*/ 602456 h 1209675"/>
              <a:gd name="connsiteX57" fmla="*/ 1285875 w 1466850"/>
              <a:gd name="connsiteY57" fmla="*/ 611981 h 1209675"/>
              <a:gd name="connsiteX58" fmla="*/ 1300162 w 1466850"/>
              <a:gd name="connsiteY58" fmla="*/ 628650 h 1209675"/>
              <a:gd name="connsiteX59" fmla="*/ 1321594 w 1466850"/>
              <a:gd name="connsiteY59" fmla="*/ 666750 h 1209675"/>
              <a:gd name="connsiteX60" fmla="*/ 1347787 w 1466850"/>
              <a:gd name="connsiteY60" fmla="*/ 681037 h 1209675"/>
              <a:gd name="connsiteX61" fmla="*/ 1371600 w 1466850"/>
              <a:gd name="connsiteY61" fmla="*/ 681037 h 1209675"/>
              <a:gd name="connsiteX62" fmla="*/ 1376362 w 1466850"/>
              <a:gd name="connsiteY62" fmla="*/ 628650 h 1209675"/>
              <a:gd name="connsiteX63" fmla="*/ 1395412 w 1466850"/>
              <a:gd name="connsiteY63" fmla="*/ 578644 h 1209675"/>
              <a:gd name="connsiteX64" fmla="*/ 1426369 w 1466850"/>
              <a:gd name="connsiteY64" fmla="*/ 571500 h 1209675"/>
              <a:gd name="connsiteX65" fmla="*/ 1466850 w 1466850"/>
              <a:gd name="connsiteY65" fmla="*/ 552450 h 1209675"/>
              <a:gd name="connsiteX66" fmla="*/ 1443037 w 1466850"/>
              <a:gd name="connsiteY66" fmla="*/ 509587 h 1209675"/>
              <a:gd name="connsiteX67" fmla="*/ 1414462 w 1466850"/>
              <a:gd name="connsiteY67" fmla="*/ 464344 h 1209675"/>
              <a:gd name="connsiteX68" fmla="*/ 1388269 w 1466850"/>
              <a:gd name="connsiteY68" fmla="*/ 438150 h 1209675"/>
              <a:gd name="connsiteX69" fmla="*/ 1404937 w 1466850"/>
              <a:gd name="connsiteY69" fmla="*/ 400050 h 1209675"/>
              <a:gd name="connsiteX70" fmla="*/ 1404937 w 1466850"/>
              <a:gd name="connsiteY70" fmla="*/ 383381 h 1209675"/>
              <a:gd name="connsiteX71" fmla="*/ 1431131 w 1466850"/>
              <a:gd name="connsiteY71" fmla="*/ 338137 h 1209675"/>
              <a:gd name="connsiteX72" fmla="*/ 1419225 w 1466850"/>
              <a:gd name="connsiteY72" fmla="*/ 264319 h 1209675"/>
              <a:gd name="connsiteX73" fmla="*/ 1438275 w 1466850"/>
              <a:gd name="connsiteY73" fmla="*/ 202406 h 1209675"/>
              <a:gd name="connsiteX74" fmla="*/ 1435894 w 1466850"/>
              <a:gd name="connsiteY74" fmla="*/ 173831 h 1209675"/>
              <a:gd name="connsiteX75" fmla="*/ 1404937 w 1466850"/>
              <a:gd name="connsiteY75" fmla="*/ 164306 h 1209675"/>
              <a:gd name="connsiteX76" fmla="*/ 1364456 w 1466850"/>
              <a:gd name="connsiteY76" fmla="*/ 154781 h 1209675"/>
              <a:gd name="connsiteX77" fmla="*/ 1293019 w 1466850"/>
              <a:gd name="connsiteY77" fmla="*/ 154781 h 1209675"/>
              <a:gd name="connsiteX78" fmla="*/ 1233487 w 1466850"/>
              <a:gd name="connsiteY78" fmla="*/ 121444 h 1209675"/>
              <a:gd name="connsiteX79" fmla="*/ 1207294 w 1466850"/>
              <a:gd name="connsiteY79" fmla="*/ 114300 h 1209675"/>
              <a:gd name="connsiteX80" fmla="*/ 1188244 w 1466850"/>
              <a:gd name="connsiteY80" fmla="*/ 126206 h 1209675"/>
              <a:gd name="connsiteX81" fmla="*/ 1133475 w 1466850"/>
              <a:gd name="connsiteY81" fmla="*/ 188119 h 1209675"/>
              <a:gd name="connsiteX82" fmla="*/ 1116806 w 1466850"/>
              <a:gd name="connsiteY82" fmla="*/ 188119 h 1209675"/>
              <a:gd name="connsiteX83" fmla="*/ 1078706 w 1466850"/>
              <a:gd name="connsiteY83" fmla="*/ 142875 h 1209675"/>
              <a:gd name="connsiteX84" fmla="*/ 1054894 w 1466850"/>
              <a:gd name="connsiteY84" fmla="*/ 138112 h 1209675"/>
              <a:gd name="connsiteX85" fmla="*/ 997744 w 1466850"/>
              <a:gd name="connsiteY85" fmla="*/ 157162 h 1209675"/>
              <a:gd name="connsiteX86" fmla="*/ 973931 w 1466850"/>
              <a:gd name="connsiteY86" fmla="*/ 178594 h 1209675"/>
              <a:gd name="connsiteX87" fmla="*/ 928687 w 1466850"/>
              <a:gd name="connsiteY87" fmla="*/ 173831 h 1209675"/>
              <a:gd name="connsiteX88" fmla="*/ 878681 w 1466850"/>
              <a:gd name="connsiteY88" fmla="*/ 164306 h 1209675"/>
              <a:gd name="connsiteX89" fmla="*/ 864394 w 1466850"/>
              <a:gd name="connsiteY89" fmla="*/ 83344 h 1209675"/>
              <a:gd name="connsiteX90" fmla="*/ 845344 w 1466850"/>
              <a:gd name="connsiteY90" fmla="*/ 69056 h 1209675"/>
              <a:gd name="connsiteX91" fmla="*/ 747712 w 1466850"/>
              <a:gd name="connsiteY91" fmla="*/ 119062 h 1209675"/>
              <a:gd name="connsiteX92" fmla="*/ 721519 w 1466850"/>
              <a:gd name="connsiteY92" fmla="*/ 140494 h 1209675"/>
              <a:gd name="connsiteX93" fmla="*/ 709612 w 1466850"/>
              <a:gd name="connsiteY93" fmla="*/ 190500 h 1209675"/>
              <a:gd name="connsiteX94" fmla="*/ 707231 w 1466850"/>
              <a:gd name="connsiteY94" fmla="*/ 195262 h 1209675"/>
              <a:gd name="connsiteX95" fmla="*/ 654844 w 1466850"/>
              <a:gd name="connsiteY95" fmla="*/ 190500 h 1209675"/>
              <a:gd name="connsiteX96" fmla="*/ 633412 w 1466850"/>
              <a:gd name="connsiteY96" fmla="*/ 180975 h 1209675"/>
              <a:gd name="connsiteX97" fmla="*/ 614362 w 1466850"/>
              <a:gd name="connsiteY97" fmla="*/ 142875 h 1209675"/>
              <a:gd name="connsiteX98" fmla="*/ 590550 w 1466850"/>
              <a:gd name="connsiteY98" fmla="*/ 130969 h 1209675"/>
              <a:gd name="connsiteX99" fmla="*/ 540544 w 1466850"/>
              <a:gd name="connsiteY99" fmla="*/ 161925 h 1209675"/>
              <a:gd name="connsiteX100" fmla="*/ 507206 w 1466850"/>
              <a:gd name="connsiteY100" fmla="*/ 154781 h 1209675"/>
              <a:gd name="connsiteX101" fmla="*/ 495300 w 1466850"/>
              <a:gd name="connsiteY101" fmla="*/ 123825 h 1209675"/>
              <a:gd name="connsiteX102" fmla="*/ 490537 w 1466850"/>
              <a:gd name="connsiteY102" fmla="*/ 114300 h 1209675"/>
              <a:gd name="connsiteX103" fmla="*/ 431006 w 1466850"/>
              <a:gd name="connsiteY103" fmla="*/ 97631 h 1209675"/>
              <a:gd name="connsiteX104" fmla="*/ 442912 w 1466850"/>
              <a:gd name="connsiteY104" fmla="*/ 33337 h 1209675"/>
              <a:gd name="connsiteX105" fmla="*/ 423862 w 1466850"/>
              <a:gd name="connsiteY105" fmla="*/ 19050 h 1209675"/>
              <a:gd name="connsiteX106" fmla="*/ 335756 w 1466850"/>
              <a:gd name="connsiteY106" fmla="*/ 0 h 1209675"/>
              <a:gd name="connsiteX107" fmla="*/ 302419 w 1466850"/>
              <a:gd name="connsiteY107" fmla="*/ 35719 h 1209675"/>
              <a:gd name="connsiteX108" fmla="*/ 266700 w 1466850"/>
              <a:gd name="connsiteY108" fmla="*/ 50006 h 1209675"/>
              <a:gd name="connsiteX109" fmla="*/ 271462 w 1466850"/>
              <a:gd name="connsiteY109" fmla="*/ 95250 h 1209675"/>
              <a:gd name="connsiteX110" fmla="*/ 316706 w 1466850"/>
              <a:gd name="connsiteY110" fmla="*/ 121444 h 1209675"/>
              <a:gd name="connsiteX111" fmla="*/ 302419 w 1466850"/>
              <a:gd name="connsiteY111" fmla="*/ 145256 h 1209675"/>
              <a:gd name="connsiteX112" fmla="*/ 247650 w 1466850"/>
              <a:gd name="connsiteY112" fmla="*/ 159544 h 1209675"/>
              <a:gd name="connsiteX113" fmla="*/ 214312 w 1466850"/>
              <a:gd name="connsiteY113" fmla="*/ 216694 h 1209675"/>
              <a:gd name="connsiteX114" fmla="*/ 183356 w 1466850"/>
              <a:gd name="connsiteY114" fmla="*/ 221456 h 1209675"/>
              <a:gd name="connsiteX115" fmla="*/ 183356 w 1466850"/>
              <a:gd name="connsiteY115" fmla="*/ 254794 h 1209675"/>
              <a:gd name="connsiteX116" fmla="*/ 161925 w 1466850"/>
              <a:gd name="connsiteY116" fmla="*/ 304800 h 1209675"/>
              <a:gd name="connsiteX117" fmla="*/ 140494 w 1466850"/>
              <a:gd name="connsiteY117" fmla="*/ 323850 h 1209675"/>
              <a:gd name="connsiteX118" fmla="*/ 71439 w 1466850"/>
              <a:gd name="connsiteY118" fmla="*/ 300039 h 1209675"/>
              <a:gd name="connsiteX119" fmla="*/ 59530 w 1466850"/>
              <a:gd name="connsiteY119" fmla="*/ 302418 h 1209675"/>
              <a:gd name="connsiteX120" fmla="*/ 30956 w 1466850"/>
              <a:gd name="connsiteY120" fmla="*/ 295274 h 1209675"/>
              <a:gd name="connsiteX0" fmla="*/ 30956 w 1466850"/>
              <a:gd name="connsiteY0" fmla="*/ 295274 h 1209675"/>
              <a:gd name="connsiteX1" fmla="*/ 19050 w 1466850"/>
              <a:gd name="connsiteY1" fmla="*/ 381000 h 1209675"/>
              <a:gd name="connsiteX2" fmla="*/ 19050 w 1466850"/>
              <a:gd name="connsiteY2" fmla="*/ 397669 h 1209675"/>
              <a:gd name="connsiteX3" fmla="*/ 0 w 1466850"/>
              <a:gd name="connsiteY3" fmla="*/ 459581 h 1209675"/>
              <a:gd name="connsiteX4" fmla="*/ 7144 w 1466850"/>
              <a:gd name="connsiteY4" fmla="*/ 497681 h 1209675"/>
              <a:gd name="connsiteX5" fmla="*/ 9525 w 1466850"/>
              <a:gd name="connsiteY5" fmla="*/ 535781 h 1209675"/>
              <a:gd name="connsiteX6" fmla="*/ 19050 w 1466850"/>
              <a:gd name="connsiteY6" fmla="*/ 583406 h 1209675"/>
              <a:gd name="connsiteX7" fmla="*/ 23812 w 1466850"/>
              <a:gd name="connsiteY7" fmla="*/ 688181 h 1209675"/>
              <a:gd name="connsiteX8" fmla="*/ 35719 w 1466850"/>
              <a:gd name="connsiteY8" fmla="*/ 747712 h 1209675"/>
              <a:gd name="connsiteX9" fmla="*/ 40481 w 1466850"/>
              <a:gd name="connsiteY9" fmla="*/ 778669 h 1209675"/>
              <a:gd name="connsiteX10" fmla="*/ 47625 w 1466850"/>
              <a:gd name="connsiteY10" fmla="*/ 831056 h 1209675"/>
              <a:gd name="connsiteX11" fmla="*/ 38100 w 1466850"/>
              <a:gd name="connsiteY11" fmla="*/ 919162 h 1209675"/>
              <a:gd name="connsiteX12" fmla="*/ 78581 w 1466850"/>
              <a:gd name="connsiteY12" fmla="*/ 1028700 h 1209675"/>
              <a:gd name="connsiteX13" fmla="*/ 71437 w 1466850"/>
              <a:gd name="connsiteY13" fmla="*/ 1095375 h 1209675"/>
              <a:gd name="connsiteX14" fmla="*/ 88106 w 1466850"/>
              <a:gd name="connsiteY14" fmla="*/ 1164431 h 1209675"/>
              <a:gd name="connsiteX15" fmla="*/ 166687 w 1466850"/>
              <a:gd name="connsiteY15" fmla="*/ 1200149 h 1209675"/>
              <a:gd name="connsiteX16" fmla="*/ 202406 w 1466850"/>
              <a:gd name="connsiteY16" fmla="*/ 1209675 h 1209675"/>
              <a:gd name="connsiteX17" fmla="*/ 188119 w 1466850"/>
              <a:gd name="connsiteY17" fmla="*/ 1145381 h 1209675"/>
              <a:gd name="connsiteX18" fmla="*/ 242887 w 1466850"/>
              <a:gd name="connsiteY18" fmla="*/ 1092994 h 1209675"/>
              <a:gd name="connsiteX19" fmla="*/ 238125 w 1466850"/>
              <a:gd name="connsiteY19" fmla="*/ 1045369 h 1209675"/>
              <a:gd name="connsiteX20" fmla="*/ 230981 w 1466850"/>
              <a:gd name="connsiteY20" fmla="*/ 1035844 h 1209675"/>
              <a:gd name="connsiteX21" fmla="*/ 252412 w 1466850"/>
              <a:gd name="connsiteY21" fmla="*/ 1019175 h 1209675"/>
              <a:gd name="connsiteX22" fmla="*/ 314325 w 1466850"/>
              <a:gd name="connsiteY22" fmla="*/ 995362 h 1209675"/>
              <a:gd name="connsiteX23" fmla="*/ 311944 w 1466850"/>
              <a:gd name="connsiteY23" fmla="*/ 959644 h 1209675"/>
              <a:gd name="connsiteX24" fmla="*/ 326231 w 1466850"/>
              <a:gd name="connsiteY24" fmla="*/ 942975 h 1209675"/>
              <a:gd name="connsiteX25" fmla="*/ 452437 w 1466850"/>
              <a:gd name="connsiteY25" fmla="*/ 950119 h 1209675"/>
              <a:gd name="connsiteX26" fmla="*/ 464344 w 1466850"/>
              <a:gd name="connsiteY26" fmla="*/ 933450 h 1209675"/>
              <a:gd name="connsiteX27" fmla="*/ 476250 w 1466850"/>
              <a:gd name="connsiteY27" fmla="*/ 883444 h 1209675"/>
              <a:gd name="connsiteX28" fmla="*/ 488156 w 1466850"/>
              <a:gd name="connsiteY28" fmla="*/ 857250 h 1209675"/>
              <a:gd name="connsiteX29" fmla="*/ 526256 w 1466850"/>
              <a:gd name="connsiteY29" fmla="*/ 862012 h 1209675"/>
              <a:gd name="connsiteX30" fmla="*/ 545306 w 1466850"/>
              <a:gd name="connsiteY30" fmla="*/ 909637 h 1209675"/>
              <a:gd name="connsiteX31" fmla="*/ 566737 w 1466850"/>
              <a:gd name="connsiteY31" fmla="*/ 881062 h 1209675"/>
              <a:gd name="connsiteX32" fmla="*/ 621506 w 1466850"/>
              <a:gd name="connsiteY32" fmla="*/ 845344 h 1209675"/>
              <a:gd name="connsiteX33" fmla="*/ 709612 w 1466850"/>
              <a:gd name="connsiteY33" fmla="*/ 814387 h 1209675"/>
              <a:gd name="connsiteX34" fmla="*/ 716756 w 1466850"/>
              <a:gd name="connsiteY34" fmla="*/ 769144 h 1209675"/>
              <a:gd name="connsiteX35" fmla="*/ 742950 w 1466850"/>
              <a:gd name="connsiteY35" fmla="*/ 750094 h 1209675"/>
              <a:gd name="connsiteX36" fmla="*/ 785812 w 1466850"/>
              <a:gd name="connsiteY36" fmla="*/ 726281 h 1209675"/>
              <a:gd name="connsiteX37" fmla="*/ 800100 w 1466850"/>
              <a:gd name="connsiteY37" fmla="*/ 716756 h 1209675"/>
              <a:gd name="connsiteX38" fmla="*/ 862012 w 1466850"/>
              <a:gd name="connsiteY38" fmla="*/ 721519 h 1209675"/>
              <a:gd name="connsiteX39" fmla="*/ 883444 w 1466850"/>
              <a:gd name="connsiteY39" fmla="*/ 721519 h 1209675"/>
              <a:gd name="connsiteX40" fmla="*/ 892969 w 1466850"/>
              <a:gd name="connsiteY40" fmla="*/ 697706 h 1209675"/>
              <a:gd name="connsiteX41" fmla="*/ 892969 w 1466850"/>
              <a:gd name="connsiteY41" fmla="*/ 697706 h 1209675"/>
              <a:gd name="connsiteX42" fmla="*/ 921544 w 1466850"/>
              <a:gd name="connsiteY42" fmla="*/ 609600 h 1209675"/>
              <a:gd name="connsiteX43" fmla="*/ 909637 w 1466850"/>
              <a:gd name="connsiteY43" fmla="*/ 552450 h 1209675"/>
              <a:gd name="connsiteX44" fmla="*/ 928687 w 1466850"/>
              <a:gd name="connsiteY44" fmla="*/ 540544 h 1209675"/>
              <a:gd name="connsiteX45" fmla="*/ 973931 w 1466850"/>
              <a:gd name="connsiteY45" fmla="*/ 535781 h 1209675"/>
              <a:gd name="connsiteX46" fmla="*/ 1014412 w 1466850"/>
              <a:gd name="connsiteY46" fmla="*/ 447675 h 1209675"/>
              <a:gd name="connsiteX47" fmla="*/ 1038225 w 1466850"/>
              <a:gd name="connsiteY47" fmla="*/ 445294 h 1209675"/>
              <a:gd name="connsiteX48" fmla="*/ 1073944 w 1466850"/>
              <a:gd name="connsiteY48" fmla="*/ 476250 h 1209675"/>
              <a:gd name="connsiteX49" fmla="*/ 1112044 w 1466850"/>
              <a:gd name="connsiteY49" fmla="*/ 514350 h 1209675"/>
              <a:gd name="connsiteX50" fmla="*/ 1171575 w 1466850"/>
              <a:gd name="connsiteY50" fmla="*/ 540544 h 1209675"/>
              <a:gd name="connsiteX51" fmla="*/ 1219200 w 1466850"/>
              <a:gd name="connsiteY51" fmla="*/ 521494 h 1209675"/>
              <a:gd name="connsiteX52" fmla="*/ 1245394 w 1466850"/>
              <a:gd name="connsiteY52" fmla="*/ 502444 h 1209675"/>
              <a:gd name="connsiteX53" fmla="*/ 1278731 w 1466850"/>
              <a:gd name="connsiteY53" fmla="*/ 511969 h 1209675"/>
              <a:gd name="connsiteX54" fmla="*/ 1295400 w 1466850"/>
              <a:gd name="connsiteY54" fmla="*/ 531019 h 1209675"/>
              <a:gd name="connsiteX55" fmla="*/ 1273969 w 1466850"/>
              <a:gd name="connsiteY55" fmla="*/ 573881 h 1209675"/>
              <a:gd name="connsiteX56" fmla="*/ 1271587 w 1466850"/>
              <a:gd name="connsiteY56" fmla="*/ 602456 h 1209675"/>
              <a:gd name="connsiteX57" fmla="*/ 1285875 w 1466850"/>
              <a:gd name="connsiteY57" fmla="*/ 611981 h 1209675"/>
              <a:gd name="connsiteX58" fmla="*/ 1300162 w 1466850"/>
              <a:gd name="connsiteY58" fmla="*/ 628650 h 1209675"/>
              <a:gd name="connsiteX59" fmla="*/ 1321594 w 1466850"/>
              <a:gd name="connsiteY59" fmla="*/ 666750 h 1209675"/>
              <a:gd name="connsiteX60" fmla="*/ 1347787 w 1466850"/>
              <a:gd name="connsiteY60" fmla="*/ 681037 h 1209675"/>
              <a:gd name="connsiteX61" fmla="*/ 1371600 w 1466850"/>
              <a:gd name="connsiteY61" fmla="*/ 681037 h 1209675"/>
              <a:gd name="connsiteX62" fmla="*/ 1376362 w 1466850"/>
              <a:gd name="connsiteY62" fmla="*/ 628650 h 1209675"/>
              <a:gd name="connsiteX63" fmla="*/ 1395412 w 1466850"/>
              <a:gd name="connsiteY63" fmla="*/ 578644 h 1209675"/>
              <a:gd name="connsiteX64" fmla="*/ 1426369 w 1466850"/>
              <a:gd name="connsiteY64" fmla="*/ 571500 h 1209675"/>
              <a:gd name="connsiteX65" fmla="*/ 1466850 w 1466850"/>
              <a:gd name="connsiteY65" fmla="*/ 552450 h 1209675"/>
              <a:gd name="connsiteX66" fmla="*/ 1443037 w 1466850"/>
              <a:gd name="connsiteY66" fmla="*/ 509587 h 1209675"/>
              <a:gd name="connsiteX67" fmla="*/ 1414462 w 1466850"/>
              <a:gd name="connsiteY67" fmla="*/ 464344 h 1209675"/>
              <a:gd name="connsiteX68" fmla="*/ 1388269 w 1466850"/>
              <a:gd name="connsiteY68" fmla="*/ 438150 h 1209675"/>
              <a:gd name="connsiteX69" fmla="*/ 1404937 w 1466850"/>
              <a:gd name="connsiteY69" fmla="*/ 400050 h 1209675"/>
              <a:gd name="connsiteX70" fmla="*/ 1404937 w 1466850"/>
              <a:gd name="connsiteY70" fmla="*/ 383381 h 1209675"/>
              <a:gd name="connsiteX71" fmla="*/ 1431131 w 1466850"/>
              <a:gd name="connsiteY71" fmla="*/ 338137 h 1209675"/>
              <a:gd name="connsiteX72" fmla="*/ 1419225 w 1466850"/>
              <a:gd name="connsiteY72" fmla="*/ 264319 h 1209675"/>
              <a:gd name="connsiteX73" fmla="*/ 1438275 w 1466850"/>
              <a:gd name="connsiteY73" fmla="*/ 202406 h 1209675"/>
              <a:gd name="connsiteX74" fmla="*/ 1435894 w 1466850"/>
              <a:gd name="connsiteY74" fmla="*/ 173831 h 1209675"/>
              <a:gd name="connsiteX75" fmla="*/ 1404937 w 1466850"/>
              <a:gd name="connsiteY75" fmla="*/ 164306 h 1209675"/>
              <a:gd name="connsiteX76" fmla="*/ 1364456 w 1466850"/>
              <a:gd name="connsiteY76" fmla="*/ 154781 h 1209675"/>
              <a:gd name="connsiteX77" fmla="*/ 1293019 w 1466850"/>
              <a:gd name="connsiteY77" fmla="*/ 154781 h 1209675"/>
              <a:gd name="connsiteX78" fmla="*/ 1233487 w 1466850"/>
              <a:gd name="connsiteY78" fmla="*/ 121444 h 1209675"/>
              <a:gd name="connsiteX79" fmla="*/ 1207294 w 1466850"/>
              <a:gd name="connsiteY79" fmla="*/ 114300 h 1209675"/>
              <a:gd name="connsiteX80" fmla="*/ 1188244 w 1466850"/>
              <a:gd name="connsiteY80" fmla="*/ 126206 h 1209675"/>
              <a:gd name="connsiteX81" fmla="*/ 1133475 w 1466850"/>
              <a:gd name="connsiteY81" fmla="*/ 188119 h 1209675"/>
              <a:gd name="connsiteX82" fmla="*/ 1116806 w 1466850"/>
              <a:gd name="connsiteY82" fmla="*/ 188119 h 1209675"/>
              <a:gd name="connsiteX83" fmla="*/ 1078706 w 1466850"/>
              <a:gd name="connsiteY83" fmla="*/ 142875 h 1209675"/>
              <a:gd name="connsiteX84" fmla="*/ 1054894 w 1466850"/>
              <a:gd name="connsiteY84" fmla="*/ 138112 h 1209675"/>
              <a:gd name="connsiteX85" fmla="*/ 997744 w 1466850"/>
              <a:gd name="connsiteY85" fmla="*/ 157162 h 1209675"/>
              <a:gd name="connsiteX86" fmla="*/ 973931 w 1466850"/>
              <a:gd name="connsiteY86" fmla="*/ 178594 h 1209675"/>
              <a:gd name="connsiteX87" fmla="*/ 928687 w 1466850"/>
              <a:gd name="connsiteY87" fmla="*/ 173831 h 1209675"/>
              <a:gd name="connsiteX88" fmla="*/ 878681 w 1466850"/>
              <a:gd name="connsiteY88" fmla="*/ 164306 h 1209675"/>
              <a:gd name="connsiteX89" fmla="*/ 864394 w 1466850"/>
              <a:gd name="connsiteY89" fmla="*/ 83344 h 1209675"/>
              <a:gd name="connsiteX90" fmla="*/ 845344 w 1466850"/>
              <a:gd name="connsiteY90" fmla="*/ 69056 h 1209675"/>
              <a:gd name="connsiteX91" fmla="*/ 747712 w 1466850"/>
              <a:gd name="connsiteY91" fmla="*/ 119062 h 1209675"/>
              <a:gd name="connsiteX92" fmla="*/ 721519 w 1466850"/>
              <a:gd name="connsiteY92" fmla="*/ 140494 h 1209675"/>
              <a:gd name="connsiteX93" fmla="*/ 709612 w 1466850"/>
              <a:gd name="connsiteY93" fmla="*/ 190500 h 1209675"/>
              <a:gd name="connsiteX94" fmla="*/ 707231 w 1466850"/>
              <a:gd name="connsiteY94" fmla="*/ 195262 h 1209675"/>
              <a:gd name="connsiteX95" fmla="*/ 654844 w 1466850"/>
              <a:gd name="connsiteY95" fmla="*/ 190500 h 1209675"/>
              <a:gd name="connsiteX96" fmla="*/ 633412 w 1466850"/>
              <a:gd name="connsiteY96" fmla="*/ 180975 h 1209675"/>
              <a:gd name="connsiteX97" fmla="*/ 614362 w 1466850"/>
              <a:gd name="connsiteY97" fmla="*/ 142875 h 1209675"/>
              <a:gd name="connsiteX98" fmla="*/ 590550 w 1466850"/>
              <a:gd name="connsiteY98" fmla="*/ 130969 h 1209675"/>
              <a:gd name="connsiteX99" fmla="*/ 540544 w 1466850"/>
              <a:gd name="connsiteY99" fmla="*/ 161925 h 1209675"/>
              <a:gd name="connsiteX100" fmla="*/ 507206 w 1466850"/>
              <a:gd name="connsiteY100" fmla="*/ 154781 h 1209675"/>
              <a:gd name="connsiteX101" fmla="*/ 495300 w 1466850"/>
              <a:gd name="connsiteY101" fmla="*/ 123825 h 1209675"/>
              <a:gd name="connsiteX102" fmla="*/ 490537 w 1466850"/>
              <a:gd name="connsiteY102" fmla="*/ 114300 h 1209675"/>
              <a:gd name="connsiteX103" fmla="*/ 431006 w 1466850"/>
              <a:gd name="connsiteY103" fmla="*/ 97631 h 1209675"/>
              <a:gd name="connsiteX104" fmla="*/ 442912 w 1466850"/>
              <a:gd name="connsiteY104" fmla="*/ 33337 h 1209675"/>
              <a:gd name="connsiteX105" fmla="*/ 423862 w 1466850"/>
              <a:gd name="connsiteY105" fmla="*/ 19050 h 1209675"/>
              <a:gd name="connsiteX106" fmla="*/ 335756 w 1466850"/>
              <a:gd name="connsiteY106" fmla="*/ 0 h 1209675"/>
              <a:gd name="connsiteX107" fmla="*/ 302419 w 1466850"/>
              <a:gd name="connsiteY107" fmla="*/ 35719 h 1209675"/>
              <a:gd name="connsiteX108" fmla="*/ 266700 w 1466850"/>
              <a:gd name="connsiteY108" fmla="*/ 50006 h 1209675"/>
              <a:gd name="connsiteX109" fmla="*/ 271462 w 1466850"/>
              <a:gd name="connsiteY109" fmla="*/ 95250 h 1209675"/>
              <a:gd name="connsiteX110" fmla="*/ 316706 w 1466850"/>
              <a:gd name="connsiteY110" fmla="*/ 121444 h 1209675"/>
              <a:gd name="connsiteX111" fmla="*/ 302419 w 1466850"/>
              <a:gd name="connsiteY111" fmla="*/ 145256 h 1209675"/>
              <a:gd name="connsiteX112" fmla="*/ 247650 w 1466850"/>
              <a:gd name="connsiteY112" fmla="*/ 159544 h 1209675"/>
              <a:gd name="connsiteX113" fmla="*/ 214312 w 1466850"/>
              <a:gd name="connsiteY113" fmla="*/ 216694 h 1209675"/>
              <a:gd name="connsiteX114" fmla="*/ 183356 w 1466850"/>
              <a:gd name="connsiteY114" fmla="*/ 221456 h 1209675"/>
              <a:gd name="connsiteX115" fmla="*/ 183356 w 1466850"/>
              <a:gd name="connsiteY115" fmla="*/ 254794 h 1209675"/>
              <a:gd name="connsiteX116" fmla="*/ 161925 w 1466850"/>
              <a:gd name="connsiteY116" fmla="*/ 304800 h 1209675"/>
              <a:gd name="connsiteX117" fmla="*/ 140494 w 1466850"/>
              <a:gd name="connsiteY117" fmla="*/ 323850 h 1209675"/>
              <a:gd name="connsiteX118" fmla="*/ 71439 w 1466850"/>
              <a:gd name="connsiteY118" fmla="*/ 300039 h 1209675"/>
              <a:gd name="connsiteX119" fmla="*/ 59530 w 1466850"/>
              <a:gd name="connsiteY119" fmla="*/ 302418 h 1209675"/>
              <a:gd name="connsiteX120" fmla="*/ 30956 w 1466850"/>
              <a:gd name="connsiteY120" fmla="*/ 295274 h 1209675"/>
              <a:gd name="connsiteX0" fmla="*/ 30956 w 1466850"/>
              <a:gd name="connsiteY0" fmla="*/ 295274 h 1209675"/>
              <a:gd name="connsiteX1" fmla="*/ 19050 w 1466850"/>
              <a:gd name="connsiteY1" fmla="*/ 381000 h 1209675"/>
              <a:gd name="connsiteX2" fmla="*/ 19050 w 1466850"/>
              <a:gd name="connsiteY2" fmla="*/ 397669 h 1209675"/>
              <a:gd name="connsiteX3" fmla="*/ 0 w 1466850"/>
              <a:gd name="connsiteY3" fmla="*/ 459581 h 1209675"/>
              <a:gd name="connsiteX4" fmla="*/ 7144 w 1466850"/>
              <a:gd name="connsiteY4" fmla="*/ 497681 h 1209675"/>
              <a:gd name="connsiteX5" fmla="*/ 9525 w 1466850"/>
              <a:gd name="connsiteY5" fmla="*/ 535781 h 1209675"/>
              <a:gd name="connsiteX6" fmla="*/ 19050 w 1466850"/>
              <a:gd name="connsiteY6" fmla="*/ 583406 h 1209675"/>
              <a:gd name="connsiteX7" fmla="*/ 23812 w 1466850"/>
              <a:gd name="connsiteY7" fmla="*/ 688181 h 1209675"/>
              <a:gd name="connsiteX8" fmla="*/ 35719 w 1466850"/>
              <a:gd name="connsiteY8" fmla="*/ 747712 h 1209675"/>
              <a:gd name="connsiteX9" fmla="*/ 40481 w 1466850"/>
              <a:gd name="connsiteY9" fmla="*/ 778669 h 1209675"/>
              <a:gd name="connsiteX10" fmla="*/ 47625 w 1466850"/>
              <a:gd name="connsiteY10" fmla="*/ 831056 h 1209675"/>
              <a:gd name="connsiteX11" fmla="*/ 38100 w 1466850"/>
              <a:gd name="connsiteY11" fmla="*/ 919162 h 1209675"/>
              <a:gd name="connsiteX12" fmla="*/ 78581 w 1466850"/>
              <a:gd name="connsiteY12" fmla="*/ 1028700 h 1209675"/>
              <a:gd name="connsiteX13" fmla="*/ 71437 w 1466850"/>
              <a:gd name="connsiteY13" fmla="*/ 1095375 h 1209675"/>
              <a:gd name="connsiteX14" fmla="*/ 88106 w 1466850"/>
              <a:gd name="connsiteY14" fmla="*/ 1164431 h 1209675"/>
              <a:gd name="connsiteX15" fmla="*/ 166687 w 1466850"/>
              <a:gd name="connsiteY15" fmla="*/ 1200149 h 1209675"/>
              <a:gd name="connsiteX16" fmla="*/ 202406 w 1466850"/>
              <a:gd name="connsiteY16" fmla="*/ 1209675 h 1209675"/>
              <a:gd name="connsiteX17" fmla="*/ 188119 w 1466850"/>
              <a:gd name="connsiteY17" fmla="*/ 1145381 h 1209675"/>
              <a:gd name="connsiteX18" fmla="*/ 242887 w 1466850"/>
              <a:gd name="connsiteY18" fmla="*/ 1092994 h 1209675"/>
              <a:gd name="connsiteX19" fmla="*/ 238125 w 1466850"/>
              <a:gd name="connsiteY19" fmla="*/ 1045369 h 1209675"/>
              <a:gd name="connsiteX20" fmla="*/ 230981 w 1466850"/>
              <a:gd name="connsiteY20" fmla="*/ 1035844 h 1209675"/>
              <a:gd name="connsiteX21" fmla="*/ 252412 w 1466850"/>
              <a:gd name="connsiteY21" fmla="*/ 1019175 h 1209675"/>
              <a:gd name="connsiteX22" fmla="*/ 314325 w 1466850"/>
              <a:gd name="connsiteY22" fmla="*/ 995362 h 1209675"/>
              <a:gd name="connsiteX23" fmla="*/ 311944 w 1466850"/>
              <a:gd name="connsiteY23" fmla="*/ 959644 h 1209675"/>
              <a:gd name="connsiteX24" fmla="*/ 326231 w 1466850"/>
              <a:gd name="connsiteY24" fmla="*/ 942975 h 1209675"/>
              <a:gd name="connsiteX25" fmla="*/ 452437 w 1466850"/>
              <a:gd name="connsiteY25" fmla="*/ 950119 h 1209675"/>
              <a:gd name="connsiteX26" fmla="*/ 464344 w 1466850"/>
              <a:gd name="connsiteY26" fmla="*/ 933450 h 1209675"/>
              <a:gd name="connsiteX27" fmla="*/ 476250 w 1466850"/>
              <a:gd name="connsiteY27" fmla="*/ 883444 h 1209675"/>
              <a:gd name="connsiteX28" fmla="*/ 488156 w 1466850"/>
              <a:gd name="connsiteY28" fmla="*/ 857250 h 1209675"/>
              <a:gd name="connsiteX29" fmla="*/ 526256 w 1466850"/>
              <a:gd name="connsiteY29" fmla="*/ 862012 h 1209675"/>
              <a:gd name="connsiteX30" fmla="*/ 545306 w 1466850"/>
              <a:gd name="connsiteY30" fmla="*/ 909637 h 1209675"/>
              <a:gd name="connsiteX31" fmla="*/ 566737 w 1466850"/>
              <a:gd name="connsiteY31" fmla="*/ 881062 h 1209675"/>
              <a:gd name="connsiteX32" fmla="*/ 621506 w 1466850"/>
              <a:gd name="connsiteY32" fmla="*/ 845344 h 1209675"/>
              <a:gd name="connsiteX33" fmla="*/ 709612 w 1466850"/>
              <a:gd name="connsiteY33" fmla="*/ 814387 h 1209675"/>
              <a:gd name="connsiteX34" fmla="*/ 716756 w 1466850"/>
              <a:gd name="connsiteY34" fmla="*/ 769144 h 1209675"/>
              <a:gd name="connsiteX35" fmla="*/ 742950 w 1466850"/>
              <a:gd name="connsiteY35" fmla="*/ 750094 h 1209675"/>
              <a:gd name="connsiteX36" fmla="*/ 785812 w 1466850"/>
              <a:gd name="connsiteY36" fmla="*/ 726281 h 1209675"/>
              <a:gd name="connsiteX37" fmla="*/ 800100 w 1466850"/>
              <a:gd name="connsiteY37" fmla="*/ 716756 h 1209675"/>
              <a:gd name="connsiteX38" fmla="*/ 862012 w 1466850"/>
              <a:gd name="connsiteY38" fmla="*/ 721519 h 1209675"/>
              <a:gd name="connsiteX39" fmla="*/ 883444 w 1466850"/>
              <a:gd name="connsiteY39" fmla="*/ 721519 h 1209675"/>
              <a:gd name="connsiteX40" fmla="*/ 892969 w 1466850"/>
              <a:gd name="connsiteY40" fmla="*/ 697706 h 1209675"/>
              <a:gd name="connsiteX41" fmla="*/ 892969 w 1466850"/>
              <a:gd name="connsiteY41" fmla="*/ 697706 h 1209675"/>
              <a:gd name="connsiteX42" fmla="*/ 921544 w 1466850"/>
              <a:gd name="connsiteY42" fmla="*/ 609600 h 1209675"/>
              <a:gd name="connsiteX43" fmla="*/ 909637 w 1466850"/>
              <a:gd name="connsiteY43" fmla="*/ 552450 h 1209675"/>
              <a:gd name="connsiteX44" fmla="*/ 928687 w 1466850"/>
              <a:gd name="connsiteY44" fmla="*/ 540544 h 1209675"/>
              <a:gd name="connsiteX45" fmla="*/ 973931 w 1466850"/>
              <a:gd name="connsiteY45" fmla="*/ 535781 h 1209675"/>
              <a:gd name="connsiteX46" fmla="*/ 1014412 w 1466850"/>
              <a:gd name="connsiteY46" fmla="*/ 447675 h 1209675"/>
              <a:gd name="connsiteX47" fmla="*/ 1038225 w 1466850"/>
              <a:gd name="connsiteY47" fmla="*/ 445294 h 1209675"/>
              <a:gd name="connsiteX48" fmla="*/ 1073944 w 1466850"/>
              <a:gd name="connsiteY48" fmla="*/ 476250 h 1209675"/>
              <a:gd name="connsiteX49" fmla="*/ 1112044 w 1466850"/>
              <a:gd name="connsiteY49" fmla="*/ 514350 h 1209675"/>
              <a:gd name="connsiteX50" fmla="*/ 1171575 w 1466850"/>
              <a:gd name="connsiteY50" fmla="*/ 540544 h 1209675"/>
              <a:gd name="connsiteX51" fmla="*/ 1219200 w 1466850"/>
              <a:gd name="connsiteY51" fmla="*/ 521494 h 1209675"/>
              <a:gd name="connsiteX52" fmla="*/ 1245394 w 1466850"/>
              <a:gd name="connsiteY52" fmla="*/ 502444 h 1209675"/>
              <a:gd name="connsiteX53" fmla="*/ 1278731 w 1466850"/>
              <a:gd name="connsiteY53" fmla="*/ 511969 h 1209675"/>
              <a:gd name="connsiteX54" fmla="*/ 1295400 w 1466850"/>
              <a:gd name="connsiteY54" fmla="*/ 531019 h 1209675"/>
              <a:gd name="connsiteX55" fmla="*/ 1273969 w 1466850"/>
              <a:gd name="connsiteY55" fmla="*/ 573881 h 1209675"/>
              <a:gd name="connsiteX56" fmla="*/ 1285875 w 1466850"/>
              <a:gd name="connsiteY56" fmla="*/ 611981 h 1209675"/>
              <a:gd name="connsiteX57" fmla="*/ 1300162 w 1466850"/>
              <a:gd name="connsiteY57" fmla="*/ 628650 h 1209675"/>
              <a:gd name="connsiteX58" fmla="*/ 1321594 w 1466850"/>
              <a:gd name="connsiteY58" fmla="*/ 666750 h 1209675"/>
              <a:gd name="connsiteX59" fmla="*/ 1347787 w 1466850"/>
              <a:gd name="connsiteY59" fmla="*/ 681037 h 1209675"/>
              <a:gd name="connsiteX60" fmla="*/ 1371600 w 1466850"/>
              <a:gd name="connsiteY60" fmla="*/ 681037 h 1209675"/>
              <a:gd name="connsiteX61" fmla="*/ 1376362 w 1466850"/>
              <a:gd name="connsiteY61" fmla="*/ 628650 h 1209675"/>
              <a:gd name="connsiteX62" fmla="*/ 1395412 w 1466850"/>
              <a:gd name="connsiteY62" fmla="*/ 578644 h 1209675"/>
              <a:gd name="connsiteX63" fmla="*/ 1426369 w 1466850"/>
              <a:gd name="connsiteY63" fmla="*/ 571500 h 1209675"/>
              <a:gd name="connsiteX64" fmla="*/ 1466850 w 1466850"/>
              <a:gd name="connsiteY64" fmla="*/ 552450 h 1209675"/>
              <a:gd name="connsiteX65" fmla="*/ 1443037 w 1466850"/>
              <a:gd name="connsiteY65" fmla="*/ 509587 h 1209675"/>
              <a:gd name="connsiteX66" fmla="*/ 1414462 w 1466850"/>
              <a:gd name="connsiteY66" fmla="*/ 464344 h 1209675"/>
              <a:gd name="connsiteX67" fmla="*/ 1388269 w 1466850"/>
              <a:gd name="connsiteY67" fmla="*/ 438150 h 1209675"/>
              <a:gd name="connsiteX68" fmla="*/ 1404937 w 1466850"/>
              <a:gd name="connsiteY68" fmla="*/ 400050 h 1209675"/>
              <a:gd name="connsiteX69" fmla="*/ 1404937 w 1466850"/>
              <a:gd name="connsiteY69" fmla="*/ 383381 h 1209675"/>
              <a:gd name="connsiteX70" fmla="*/ 1431131 w 1466850"/>
              <a:gd name="connsiteY70" fmla="*/ 338137 h 1209675"/>
              <a:gd name="connsiteX71" fmla="*/ 1419225 w 1466850"/>
              <a:gd name="connsiteY71" fmla="*/ 264319 h 1209675"/>
              <a:gd name="connsiteX72" fmla="*/ 1438275 w 1466850"/>
              <a:gd name="connsiteY72" fmla="*/ 202406 h 1209675"/>
              <a:gd name="connsiteX73" fmla="*/ 1435894 w 1466850"/>
              <a:gd name="connsiteY73" fmla="*/ 173831 h 1209675"/>
              <a:gd name="connsiteX74" fmla="*/ 1404937 w 1466850"/>
              <a:gd name="connsiteY74" fmla="*/ 164306 h 1209675"/>
              <a:gd name="connsiteX75" fmla="*/ 1364456 w 1466850"/>
              <a:gd name="connsiteY75" fmla="*/ 154781 h 1209675"/>
              <a:gd name="connsiteX76" fmla="*/ 1293019 w 1466850"/>
              <a:gd name="connsiteY76" fmla="*/ 154781 h 1209675"/>
              <a:gd name="connsiteX77" fmla="*/ 1233487 w 1466850"/>
              <a:gd name="connsiteY77" fmla="*/ 121444 h 1209675"/>
              <a:gd name="connsiteX78" fmla="*/ 1207294 w 1466850"/>
              <a:gd name="connsiteY78" fmla="*/ 114300 h 1209675"/>
              <a:gd name="connsiteX79" fmla="*/ 1188244 w 1466850"/>
              <a:gd name="connsiteY79" fmla="*/ 126206 h 1209675"/>
              <a:gd name="connsiteX80" fmla="*/ 1133475 w 1466850"/>
              <a:gd name="connsiteY80" fmla="*/ 188119 h 1209675"/>
              <a:gd name="connsiteX81" fmla="*/ 1116806 w 1466850"/>
              <a:gd name="connsiteY81" fmla="*/ 188119 h 1209675"/>
              <a:gd name="connsiteX82" fmla="*/ 1078706 w 1466850"/>
              <a:gd name="connsiteY82" fmla="*/ 142875 h 1209675"/>
              <a:gd name="connsiteX83" fmla="*/ 1054894 w 1466850"/>
              <a:gd name="connsiteY83" fmla="*/ 138112 h 1209675"/>
              <a:gd name="connsiteX84" fmla="*/ 997744 w 1466850"/>
              <a:gd name="connsiteY84" fmla="*/ 157162 h 1209675"/>
              <a:gd name="connsiteX85" fmla="*/ 973931 w 1466850"/>
              <a:gd name="connsiteY85" fmla="*/ 178594 h 1209675"/>
              <a:gd name="connsiteX86" fmla="*/ 928687 w 1466850"/>
              <a:gd name="connsiteY86" fmla="*/ 173831 h 1209675"/>
              <a:gd name="connsiteX87" fmla="*/ 878681 w 1466850"/>
              <a:gd name="connsiteY87" fmla="*/ 164306 h 1209675"/>
              <a:gd name="connsiteX88" fmla="*/ 864394 w 1466850"/>
              <a:gd name="connsiteY88" fmla="*/ 83344 h 1209675"/>
              <a:gd name="connsiteX89" fmla="*/ 845344 w 1466850"/>
              <a:gd name="connsiteY89" fmla="*/ 69056 h 1209675"/>
              <a:gd name="connsiteX90" fmla="*/ 747712 w 1466850"/>
              <a:gd name="connsiteY90" fmla="*/ 119062 h 1209675"/>
              <a:gd name="connsiteX91" fmla="*/ 721519 w 1466850"/>
              <a:gd name="connsiteY91" fmla="*/ 140494 h 1209675"/>
              <a:gd name="connsiteX92" fmla="*/ 709612 w 1466850"/>
              <a:gd name="connsiteY92" fmla="*/ 190500 h 1209675"/>
              <a:gd name="connsiteX93" fmla="*/ 707231 w 1466850"/>
              <a:gd name="connsiteY93" fmla="*/ 195262 h 1209675"/>
              <a:gd name="connsiteX94" fmla="*/ 654844 w 1466850"/>
              <a:gd name="connsiteY94" fmla="*/ 190500 h 1209675"/>
              <a:gd name="connsiteX95" fmla="*/ 633412 w 1466850"/>
              <a:gd name="connsiteY95" fmla="*/ 180975 h 1209675"/>
              <a:gd name="connsiteX96" fmla="*/ 614362 w 1466850"/>
              <a:gd name="connsiteY96" fmla="*/ 142875 h 1209675"/>
              <a:gd name="connsiteX97" fmla="*/ 590550 w 1466850"/>
              <a:gd name="connsiteY97" fmla="*/ 130969 h 1209675"/>
              <a:gd name="connsiteX98" fmla="*/ 540544 w 1466850"/>
              <a:gd name="connsiteY98" fmla="*/ 161925 h 1209675"/>
              <a:gd name="connsiteX99" fmla="*/ 507206 w 1466850"/>
              <a:gd name="connsiteY99" fmla="*/ 154781 h 1209675"/>
              <a:gd name="connsiteX100" fmla="*/ 495300 w 1466850"/>
              <a:gd name="connsiteY100" fmla="*/ 123825 h 1209675"/>
              <a:gd name="connsiteX101" fmla="*/ 490537 w 1466850"/>
              <a:gd name="connsiteY101" fmla="*/ 114300 h 1209675"/>
              <a:gd name="connsiteX102" fmla="*/ 431006 w 1466850"/>
              <a:gd name="connsiteY102" fmla="*/ 97631 h 1209675"/>
              <a:gd name="connsiteX103" fmla="*/ 442912 w 1466850"/>
              <a:gd name="connsiteY103" fmla="*/ 33337 h 1209675"/>
              <a:gd name="connsiteX104" fmla="*/ 423862 w 1466850"/>
              <a:gd name="connsiteY104" fmla="*/ 19050 h 1209675"/>
              <a:gd name="connsiteX105" fmla="*/ 335756 w 1466850"/>
              <a:gd name="connsiteY105" fmla="*/ 0 h 1209675"/>
              <a:gd name="connsiteX106" fmla="*/ 302419 w 1466850"/>
              <a:gd name="connsiteY106" fmla="*/ 35719 h 1209675"/>
              <a:gd name="connsiteX107" fmla="*/ 266700 w 1466850"/>
              <a:gd name="connsiteY107" fmla="*/ 50006 h 1209675"/>
              <a:gd name="connsiteX108" fmla="*/ 271462 w 1466850"/>
              <a:gd name="connsiteY108" fmla="*/ 95250 h 1209675"/>
              <a:gd name="connsiteX109" fmla="*/ 316706 w 1466850"/>
              <a:gd name="connsiteY109" fmla="*/ 121444 h 1209675"/>
              <a:gd name="connsiteX110" fmla="*/ 302419 w 1466850"/>
              <a:gd name="connsiteY110" fmla="*/ 145256 h 1209675"/>
              <a:gd name="connsiteX111" fmla="*/ 247650 w 1466850"/>
              <a:gd name="connsiteY111" fmla="*/ 159544 h 1209675"/>
              <a:gd name="connsiteX112" fmla="*/ 214312 w 1466850"/>
              <a:gd name="connsiteY112" fmla="*/ 216694 h 1209675"/>
              <a:gd name="connsiteX113" fmla="*/ 183356 w 1466850"/>
              <a:gd name="connsiteY113" fmla="*/ 221456 h 1209675"/>
              <a:gd name="connsiteX114" fmla="*/ 183356 w 1466850"/>
              <a:gd name="connsiteY114" fmla="*/ 254794 h 1209675"/>
              <a:gd name="connsiteX115" fmla="*/ 161925 w 1466850"/>
              <a:gd name="connsiteY115" fmla="*/ 304800 h 1209675"/>
              <a:gd name="connsiteX116" fmla="*/ 140494 w 1466850"/>
              <a:gd name="connsiteY116" fmla="*/ 323850 h 1209675"/>
              <a:gd name="connsiteX117" fmla="*/ 71439 w 1466850"/>
              <a:gd name="connsiteY117" fmla="*/ 300039 h 1209675"/>
              <a:gd name="connsiteX118" fmla="*/ 59530 w 1466850"/>
              <a:gd name="connsiteY118" fmla="*/ 302418 h 1209675"/>
              <a:gd name="connsiteX119" fmla="*/ 30956 w 1466850"/>
              <a:gd name="connsiteY119" fmla="*/ 295274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1466850" h="1209675">
                <a:moveTo>
                  <a:pt x="30956" y="295274"/>
                </a:moveTo>
                <a:lnTo>
                  <a:pt x="19050" y="381000"/>
                </a:lnTo>
                <a:lnTo>
                  <a:pt x="19050" y="397669"/>
                </a:lnTo>
                <a:lnTo>
                  <a:pt x="0" y="459581"/>
                </a:lnTo>
                <a:lnTo>
                  <a:pt x="7144" y="497681"/>
                </a:lnTo>
                <a:lnTo>
                  <a:pt x="9525" y="535781"/>
                </a:lnTo>
                <a:lnTo>
                  <a:pt x="19050" y="583406"/>
                </a:lnTo>
                <a:lnTo>
                  <a:pt x="23812" y="688181"/>
                </a:lnTo>
                <a:lnTo>
                  <a:pt x="35719" y="747712"/>
                </a:lnTo>
                <a:lnTo>
                  <a:pt x="40481" y="778669"/>
                </a:lnTo>
                <a:lnTo>
                  <a:pt x="47625" y="831056"/>
                </a:lnTo>
                <a:lnTo>
                  <a:pt x="38100" y="919162"/>
                </a:lnTo>
                <a:lnTo>
                  <a:pt x="78581" y="1028700"/>
                </a:lnTo>
                <a:lnTo>
                  <a:pt x="71437" y="1095375"/>
                </a:lnTo>
                <a:lnTo>
                  <a:pt x="88106" y="1164431"/>
                </a:lnTo>
                <a:lnTo>
                  <a:pt x="166687" y="1200149"/>
                </a:lnTo>
                <a:lnTo>
                  <a:pt x="202406" y="1209675"/>
                </a:lnTo>
                <a:lnTo>
                  <a:pt x="188119" y="1145381"/>
                </a:lnTo>
                <a:cubicBezTo>
                  <a:pt x="211137" y="1135063"/>
                  <a:pt x="224631" y="1110456"/>
                  <a:pt x="242887" y="1092994"/>
                </a:cubicBezTo>
                <a:lnTo>
                  <a:pt x="238125" y="1045369"/>
                </a:lnTo>
                <a:lnTo>
                  <a:pt x="230981" y="1035844"/>
                </a:lnTo>
                <a:lnTo>
                  <a:pt x="252412" y="1019175"/>
                </a:lnTo>
                <a:lnTo>
                  <a:pt x="314325" y="995362"/>
                </a:lnTo>
                <a:lnTo>
                  <a:pt x="311944" y="959644"/>
                </a:lnTo>
                <a:lnTo>
                  <a:pt x="326231" y="942975"/>
                </a:lnTo>
                <a:lnTo>
                  <a:pt x="452437" y="950119"/>
                </a:lnTo>
                <a:lnTo>
                  <a:pt x="464344" y="933450"/>
                </a:lnTo>
                <a:lnTo>
                  <a:pt x="476250" y="883444"/>
                </a:lnTo>
                <a:lnTo>
                  <a:pt x="488156" y="857250"/>
                </a:lnTo>
                <a:lnTo>
                  <a:pt x="526256" y="862012"/>
                </a:lnTo>
                <a:lnTo>
                  <a:pt x="545306" y="909637"/>
                </a:lnTo>
                <a:lnTo>
                  <a:pt x="566737" y="881062"/>
                </a:lnTo>
                <a:lnTo>
                  <a:pt x="621506" y="845344"/>
                </a:lnTo>
                <a:lnTo>
                  <a:pt x="709612" y="814387"/>
                </a:lnTo>
                <a:lnTo>
                  <a:pt x="716756" y="769144"/>
                </a:lnTo>
                <a:lnTo>
                  <a:pt x="742950" y="750094"/>
                </a:lnTo>
                <a:lnTo>
                  <a:pt x="785812" y="726281"/>
                </a:lnTo>
                <a:lnTo>
                  <a:pt x="800100" y="716756"/>
                </a:lnTo>
                <a:lnTo>
                  <a:pt x="862012" y="721519"/>
                </a:lnTo>
                <a:lnTo>
                  <a:pt x="883444" y="721519"/>
                </a:lnTo>
                <a:lnTo>
                  <a:pt x="892969" y="697706"/>
                </a:lnTo>
                <a:lnTo>
                  <a:pt x="892969" y="697706"/>
                </a:lnTo>
                <a:lnTo>
                  <a:pt x="921544" y="609600"/>
                </a:lnTo>
                <a:lnTo>
                  <a:pt x="909637" y="552450"/>
                </a:lnTo>
                <a:lnTo>
                  <a:pt x="928687" y="540544"/>
                </a:lnTo>
                <a:lnTo>
                  <a:pt x="973931" y="535781"/>
                </a:lnTo>
                <a:lnTo>
                  <a:pt x="1014412" y="447675"/>
                </a:lnTo>
                <a:lnTo>
                  <a:pt x="1038225" y="445294"/>
                </a:lnTo>
                <a:lnTo>
                  <a:pt x="1073944" y="476250"/>
                </a:lnTo>
                <a:lnTo>
                  <a:pt x="1112044" y="514350"/>
                </a:lnTo>
                <a:lnTo>
                  <a:pt x="1171575" y="540544"/>
                </a:lnTo>
                <a:lnTo>
                  <a:pt x="1219200" y="521494"/>
                </a:lnTo>
                <a:lnTo>
                  <a:pt x="1245394" y="502444"/>
                </a:lnTo>
                <a:lnTo>
                  <a:pt x="1278731" y="511969"/>
                </a:lnTo>
                <a:lnTo>
                  <a:pt x="1295400" y="531019"/>
                </a:lnTo>
                <a:lnTo>
                  <a:pt x="1273969" y="573881"/>
                </a:lnTo>
                <a:lnTo>
                  <a:pt x="1285875" y="611981"/>
                </a:lnTo>
                <a:lnTo>
                  <a:pt x="1300162" y="628650"/>
                </a:lnTo>
                <a:lnTo>
                  <a:pt x="1321594" y="666750"/>
                </a:lnTo>
                <a:lnTo>
                  <a:pt x="1347787" y="681037"/>
                </a:lnTo>
                <a:lnTo>
                  <a:pt x="1371600" y="681037"/>
                </a:lnTo>
                <a:lnTo>
                  <a:pt x="1376362" y="628650"/>
                </a:lnTo>
                <a:lnTo>
                  <a:pt x="1395412" y="578644"/>
                </a:lnTo>
                <a:lnTo>
                  <a:pt x="1426369" y="571500"/>
                </a:lnTo>
                <a:lnTo>
                  <a:pt x="1466850" y="552450"/>
                </a:lnTo>
                <a:lnTo>
                  <a:pt x="1443037" y="509587"/>
                </a:lnTo>
                <a:lnTo>
                  <a:pt x="1414462" y="464344"/>
                </a:lnTo>
                <a:lnTo>
                  <a:pt x="1388269" y="438150"/>
                </a:lnTo>
                <a:lnTo>
                  <a:pt x="1404937" y="400050"/>
                </a:lnTo>
                <a:lnTo>
                  <a:pt x="1404937" y="383381"/>
                </a:lnTo>
                <a:lnTo>
                  <a:pt x="1431131" y="338137"/>
                </a:lnTo>
                <a:lnTo>
                  <a:pt x="1419225" y="264319"/>
                </a:lnTo>
                <a:lnTo>
                  <a:pt x="1438275" y="202406"/>
                </a:lnTo>
                <a:lnTo>
                  <a:pt x="1435894" y="173831"/>
                </a:lnTo>
                <a:lnTo>
                  <a:pt x="1404937" y="164306"/>
                </a:lnTo>
                <a:lnTo>
                  <a:pt x="1364456" y="154781"/>
                </a:lnTo>
                <a:lnTo>
                  <a:pt x="1293019" y="154781"/>
                </a:lnTo>
                <a:lnTo>
                  <a:pt x="1233487" y="121444"/>
                </a:lnTo>
                <a:lnTo>
                  <a:pt x="1207294" y="114300"/>
                </a:lnTo>
                <a:lnTo>
                  <a:pt x="1188244" y="126206"/>
                </a:lnTo>
                <a:lnTo>
                  <a:pt x="1133475" y="188119"/>
                </a:lnTo>
                <a:lnTo>
                  <a:pt x="1116806" y="188119"/>
                </a:lnTo>
                <a:lnTo>
                  <a:pt x="1078706" y="142875"/>
                </a:lnTo>
                <a:lnTo>
                  <a:pt x="1054894" y="138112"/>
                </a:lnTo>
                <a:lnTo>
                  <a:pt x="997744" y="157162"/>
                </a:lnTo>
                <a:lnTo>
                  <a:pt x="973931" y="178594"/>
                </a:lnTo>
                <a:lnTo>
                  <a:pt x="928687" y="173831"/>
                </a:lnTo>
                <a:lnTo>
                  <a:pt x="878681" y="164306"/>
                </a:lnTo>
                <a:lnTo>
                  <a:pt x="864394" y="83344"/>
                </a:lnTo>
                <a:lnTo>
                  <a:pt x="845344" y="69056"/>
                </a:lnTo>
                <a:lnTo>
                  <a:pt x="747712" y="119062"/>
                </a:lnTo>
                <a:lnTo>
                  <a:pt x="721519" y="140494"/>
                </a:lnTo>
                <a:lnTo>
                  <a:pt x="709612" y="190500"/>
                </a:lnTo>
                <a:lnTo>
                  <a:pt x="707231" y="195262"/>
                </a:lnTo>
                <a:lnTo>
                  <a:pt x="654844" y="190500"/>
                </a:lnTo>
                <a:lnTo>
                  <a:pt x="633412" y="180975"/>
                </a:lnTo>
                <a:lnTo>
                  <a:pt x="614362" y="142875"/>
                </a:lnTo>
                <a:lnTo>
                  <a:pt x="590550" y="130969"/>
                </a:lnTo>
                <a:lnTo>
                  <a:pt x="540544" y="161925"/>
                </a:lnTo>
                <a:lnTo>
                  <a:pt x="507206" y="154781"/>
                </a:lnTo>
                <a:lnTo>
                  <a:pt x="495300" y="123825"/>
                </a:lnTo>
                <a:lnTo>
                  <a:pt x="490537" y="114300"/>
                </a:lnTo>
                <a:lnTo>
                  <a:pt x="431006" y="97631"/>
                </a:lnTo>
                <a:lnTo>
                  <a:pt x="442912" y="33337"/>
                </a:lnTo>
                <a:lnTo>
                  <a:pt x="423862" y="19050"/>
                </a:lnTo>
                <a:lnTo>
                  <a:pt x="335756" y="0"/>
                </a:lnTo>
                <a:lnTo>
                  <a:pt x="302419" y="35719"/>
                </a:lnTo>
                <a:lnTo>
                  <a:pt x="266700" y="50006"/>
                </a:lnTo>
                <a:lnTo>
                  <a:pt x="271462" y="95250"/>
                </a:lnTo>
                <a:lnTo>
                  <a:pt x="316706" y="121444"/>
                </a:lnTo>
                <a:lnTo>
                  <a:pt x="302419" y="145256"/>
                </a:lnTo>
                <a:lnTo>
                  <a:pt x="247650" y="159544"/>
                </a:lnTo>
                <a:lnTo>
                  <a:pt x="214312" y="216694"/>
                </a:lnTo>
                <a:lnTo>
                  <a:pt x="183356" y="221456"/>
                </a:lnTo>
                <a:lnTo>
                  <a:pt x="183356" y="254794"/>
                </a:lnTo>
                <a:lnTo>
                  <a:pt x="161925" y="304800"/>
                </a:lnTo>
                <a:lnTo>
                  <a:pt x="140494" y="323850"/>
                </a:lnTo>
                <a:lnTo>
                  <a:pt x="71439" y="300039"/>
                </a:lnTo>
                <a:lnTo>
                  <a:pt x="59530" y="302418"/>
                </a:lnTo>
                <a:lnTo>
                  <a:pt x="30956" y="295274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43" name="Freeform 42"/>
          <p:cNvSpPr/>
          <p:nvPr/>
        </p:nvSpPr>
        <p:spPr>
          <a:xfrm>
            <a:off x="8377945" y="2852944"/>
            <a:ext cx="439688" cy="420095"/>
          </a:xfrm>
          <a:custGeom>
            <a:avLst/>
            <a:gdLst>
              <a:gd name="connsiteX0" fmla="*/ 22797 w 542054"/>
              <a:gd name="connsiteY0" fmla="*/ 146912 h 562318"/>
              <a:gd name="connsiteX1" fmla="*/ 0 w 542054"/>
              <a:gd name="connsiteY1" fmla="*/ 205170 h 562318"/>
              <a:gd name="connsiteX2" fmla="*/ 55725 w 542054"/>
              <a:gd name="connsiteY2" fmla="*/ 245697 h 562318"/>
              <a:gd name="connsiteX3" fmla="*/ 96252 w 542054"/>
              <a:gd name="connsiteY3" fmla="*/ 321686 h 562318"/>
              <a:gd name="connsiteX4" fmla="*/ 157044 w 542054"/>
              <a:gd name="connsiteY4" fmla="*/ 347016 h 562318"/>
              <a:gd name="connsiteX5" fmla="*/ 151978 w 542054"/>
              <a:gd name="connsiteY5" fmla="*/ 400208 h 562318"/>
              <a:gd name="connsiteX6" fmla="*/ 164643 w 542054"/>
              <a:gd name="connsiteY6" fmla="*/ 415406 h 562318"/>
              <a:gd name="connsiteX7" fmla="*/ 164643 w 542054"/>
              <a:gd name="connsiteY7" fmla="*/ 438203 h 562318"/>
              <a:gd name="connsiteX8" fmla="*/ 164643 w 542054"/>
              <a:gd name="connsiteY8" fmla="*/ 501527 h 562318"/>
              <a:gd name="connsiteX9" fmla="*/ 197571 w 542054"/>
              <a:gd name="connsiteY9" fmla="*/ 552186 h 562318"/>
              <a:gd name="connsiteX10" fmla="*/ 248230 w 542054"/>
              <a:gd name="connsiteY10" fmla="*/ 557252 h 562318"/>
              <a:gd name="connsiteX11" fmla="*/ 298890 w 542054"/>
              <a:gd name="connsiteY11" fmla="*/ 526857 h 562318"/>
              <a:gd name="connsiteX12" fmla="*/ 311554 w 542054"/>
              <a:gd name="connsiteY12" fmla="*/ 526857 h 562318"/>
              <a:gd name="connsiteX13" fmla="*/ 324219 w 542054"/>
              <a:gd name="connsiteY13" fmla="*/ 557252 h 562318"/>
              <a:gd name="connsiteX14" fmla="*/ 387543 w 542054"/>
              <a:gd name="connsiteY14" fmla="*/ 562318 h 562318"/>
              <a:gd name="connsiteX15" fmla="*/ 440736 w 542054"/>
              <a:gd name="connsiteY15" fmla="*/ 544587 h 562318"/>
              <a:gd name="connsiteX16" fmla="*/ 481263 w 542054"/>
              <a:gd name="connsiteY16" fmla="*/ 491395 h 562318"/>
              <a:gd name="connsiteX17" fmla="*/ 488862 w 542054"/>
              <a:gd name="connsiteY17" fmla="*/ 448335 h 562318"/>
              <a:gd name="connsiteX18" fmla="*/ 466065 w 542054"/>
              <a:gd name="connsiteY18" fmla="*/ 433137 h 562318"/>
              <a:gd name="connsiteX19" fmla="*/ 453400 w 542054"/>
              <a:gd name="connsiteY19" fmla="*/ 453401 h 562318"/>
              <a:gd name="connsiteX20" fmla="*/ 438203 w 542054"/>
              <a:gd name="connsiteY20" fmla="*/ 458466 h 562318"/>
              <a:gd name="connsiteX21" fmla="*/ 402741 w 542054"/>
              <a:gd name="connsiteY21" fmla="*/ 440736 h 562318"/>
              <a:gd name="connsiteX22" fmla="*/ 382477 w 542054"/>
              <a:gd name="connsiteY22" fmla="*/ 428071 h 562318"/>
              <a:gd name="connsiteX23" fmla="*/ 395142 w 542054"/>
              <a:gd name="connsiteY23" fmla="*/ 407807 h 562318"/>
              <a:gd name="connsiteX24" fmla="*/ 387543 w 542054"/>
              <a:gd name="connsiteY24" fmla="*/ 397675 h 562318"/>
              <a:gd name="connsiteX25" fmla="*/ 407807 w 542054"/>
              <a:gd name="connsiteY25" fmla="*/ 359681 h 562318"/>
              <a:gd name="connsiteX26" fmla="*/ 445802 w 542054"/>
              <a:gd name="connsiteY26" fmla="*/ 362214 h 562318"/>
              <a:gd name="connsiteX27" fmla="*/ 468598 w 542054"/>
              <a:gd name="connsiteY27" fmla="*/ 354615 h 562318"/>
              <a:gd name="connsiteX28" fmla="*/ 493928 w 542054"/>
              <a:gd name="connsiteY28" fmla="*/ 316620 h 562318"/>
              <a:gd name="connsiteX29" fmla="*/ 491395 w 542054"/>
              <a:gd name="connsiteY29" fmla="*/ 293824 h 562318"/>
              <a:gd name="connsiteX30" fmla="*/ 460999 w 542054"/>
              <a:gd name="connsiteY30" fmla="*/ 263428 h 562318"/>
              <a:gd name="connsiteX31" fmla="*/ 481263 w 542054"/>
              <a:gd name="connsiteY31" fmla="*/ 220368 h 562318"/>
              <a:gd name="connsiteX32" fmla="*/ 483796 w 542054"/>
              <a:gd name="connsiteY32" fmla="*/ 205170 h 562318"/>
              <a:gd name="connsiteX33" fmla="*/ 476197 w 542054"/>
              <a:gd name="connsiteY33" fmla="*/ 169709 h 562318"/>
              <a:gd name="connsiteX34" fmla="*/ 491395 w 542054"/>
              <a:gd name="connsiteY34" fmla="*/ 144379 h 562318"/>
              <a:gd name="connsiteX35" fmla="*/ 542054 w 542054"/>
              <a:gd name="connsiteY35" fmla="*/ 113983 h 562318"/>
              <a:gd name="connsiteX36" fmla="*/ 506593 w 542054"/>
              <a:gd name="connsiteY36" fmla="*/ 58258 h 562318"/>
              <a:gd name="connsiteX37" fmla="*/ 471131 w 542054"/>
              <a:gd name="connsiteY37" fmla="*/ 60791 h 562318"/>
              <a:gd name="connsiteX38" fmla="*/ 466065 w 542054"/>
              <a:gd name="connsiteY38" fmla="*/ 20264 h 562318"/>
              <a:gd name="connsiteX39" fmla="*/ 466065 w 542054"/>
              <a:gd name="connsiteY39" fmla="*/ 12665 h 562318"/>
              <a:gd name="connsiteX40" fmla="*/ 433137 w 542054"/>
              <a:gd name="connsiteY40" fmla="*/ 0 h 562318"/>
              <a:gd name="connsiteX41" fmla="*/ 420472 w 542054"/>
              <a:gd name="connsiteY41" fmla="*/ 45593 h 562318"/>
              <a:gd name="connsiteX42" fmla="*/ 435670 w 542054"/>
              <a:gd name="connsiteY42" fmla="*/ 68390 h 562318"/>
              <a:gd name="connsiteX43" fmla="*/ 435670 w 542054"/>
              <a:gd name="connsiteY43" fmla="*/ 91187 h 562318"/>
              <a:gd name="connsiteX44" fmla="*/ 407807 w 542054"/>
              <a:gd name="connsiteY44" fmla="*/ 81055 h 562318"/>
              <a:gd name="connsiteX45" fmla="*/ 344483 w 542054"/>
              <a:gd name="connsiteY45" fmla="*/ 98786 h 562318"/>
              <a:gd name="connsiteX46" fmla="*/ 278626 w 542054"/>
              <a:gd name="connsiteY46" fmla="*/ 174775 h 562318"/>
              <a:gd name="connsiteX47" fmla="*/ 210236 w 542054"/>
              <a:gd name="connsiteY47" fmla="*/ 182373 h 562318"/>
              <a:gd name="connsiteX48" fmla="*/ 162110 w 542054"/>
              <a:gd name="connsiteY48" fmla="*/ 210236 h 562318"/>
              <a:gd name="connsiteX49" fmla="*/ 88654 w 542054"/>
              <a:gd name="connsiteY49" fmla="*/ 136780 h 562318"/>
              <a:gd name="connsiteX50" fmla="*/ 22797 w 542054"/>
              <a:gd name="connsiteY50" fmla="*/ 146912 h 562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42054" h="562318">
                <a:moveTo>
                  <a:pt x="22797" y="146912"/>
                </a:moveTo>
                <a:lnTo>
                  <a:pt x="0" y="205170"/>
                </a:lnTo>
                <a:lnTo>
                  <a:pt x="55725" y="245697"/>
                </a:lnTo>
                <a:lnTo>
                  <a:pt x="96252" y="321686"/>
                </a:lnTo>
                <a:lnTo>
                  <a:pt x="157044" y="347016"/>
                </a:lnTo>
                <a:lnTo>
                  <a:pt x="151978" y="400208"/>
                </a:lnTo>
                <a:lnTo>
                  <a:pt x="164643" y="415406"/>
                </a:lnTo>
                <a:lnTo>
                  <a:pt x="164643" y="438203"/>
                </a:lnTo>
                <a:lnTo>
                  <a:pt x="164643" y="501527"/>
                </a:lnTo>
                <a:lnTo>
                  <a:pt x="197571" y="552186"/>
                </a:lnTo>
                <a:lnTo>
                  <a:pt x="248230" y="557252"/>
                </a:lnTo>
                <a:lnTo>
                  <a:pt x="298890" y="526857"/>
                </a:lnTo>
                <a:lnTo>
                  <a:pt x="311554" y="526857"/>
                </a:lnTo>
                <a:lnTo>
                  <a:pt x="324219" y="557252"/>
                </a:lnTo>
                <a:lnTo>
                  <a:pt x="387543" y="562318"/>
                </a:lnTo>
                <a:lnTo>
                  <a:pt x="440736" y="544587"/>
                </a:lnTo>
                <a:lnTo>
                  <a:pt x="481263" y="491395"/>
                </a:lnTo>
                <a:lnTo>
                  <a:pt x="488862" y="448335"/>
                </a:lnTo>
                <a:lnTo>
                  <a:pt x="466065" y="433137"/>
                </a:lnTo>
                <a:lnTo>
                  <a:pt x="453400" y="453401"/>
                </a:lnTo>
                <a:lnTo>
                  <a:pt x="438203" y="458466"/>
                </a:lnTo>
                <a:lnTo>
                  <a:pt x="402741" y="440736"/>
                </a:lnTo>
                <a:lnTo>
                  <a:pt x="382477" y="428071"/>
                </a:lnTo>
                <a:lnTo>
                  <a:pt x="395142" y="407807"/>
                </a:lnTo>
                <a:lnTo>
                  <a:pt x="387543" y="397675"/>
                </a:lnTo>
                <a:lnTo>
                  <a:pt x="407807" y="359681"/>
                </a:lnTo>
                <a:lnTo>
                  <a:pt x="445802" y="362214"/>
                </a:lnTo>
                <a:lnTo>
                  <a:pt x="468598" y="354615"/>
                </a:lnTo>
                <a:lnTo>
                  <a:pt x="493928" y="316620"/>
                </a:lnTo>
                <a:lnTo>
                  <a:pt x="491395" y="293824"/>
                </a:lnTo>
                <a:lnTo>
                  <a:pt x="460999" y="263428"/>
                </a:lnTo>
                <a:lnTo>
                  <a:pt x="481263" y="220368"/>
                </a:lnTo>
                <a:lnTo>
                  <a:pt x="483796" y="205170"/>
                </a:lnTo>
                <a:lnTo>
                  <a:pt x="476197" y="169709"/>
                </a:lnTo>
                <a:lnTo>
                  <a:pt x="491395" y="144379"/>
                </a:lnTo>
                <a:lnTo>
                  <a:pt x="542054" y="113983"/>
                </a:lnTo>
                <a:lnTo>
                  <a:pt x="506593" y="58258"/>
                </a:lnTo>
                <a:lnTo>
                  <a:pt x="471131" y="60791"/>
                </a:lnTo>
                <a:lnTo>
                  <a:pt x="466065" y="20264"/>
                </a:lnTo>
                <a:lnTo>
                  <a:pt x="466065" y="12665"/>
                </a:lnTo>
                <a:lnTo>
                  <a:pt x="433137" y="0"/>
                </a:lnTo>
                <a:lnTo>
                  <a:pt x="420472" y="45593"/>
                </a:lnTo>
                <a:lnTo>
                  <a:pt x="435670" y="68390"/>
                </a:lnTo>
                <a:lnTo>
                  <a:pt x="435670" y="91187"/>
                </a:lnTo>
                <a:lnTo>
                  <a:pt x="407807" y="81055"/>
                </a:lnTo>
                <a:lnTo>
                  <a:pt x="344483" y="98786"/>
                </a:lnTo>
                <a:lnTo>
                  <a:pt x="278626" y="174775"/>
                </a:lnTo>
                <a:lnTo>
                  <a:pt x="210236" y="182373"/>
                </a:lnTo>
                <a:lnTo>
                  <a:pt x="162110" y="210236"/>
                </a:lnTo>
                <a:lnTo>
                  <a:pt x="88654" y="136780"/>
                </a:lnTo>
                <a:lnTo>
                  <a:pt x="22797" y="14691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44" name="Freeform 43"/>
          <p:cNvSpPr/>
          <p:nvPr/>
        </p:nvSpPr>
        <p:spPr>
          <a:xfrm>
            <a:off x="9864787" y="3361122"/>
            <a:ext cx="618392" cy="812897"/>
          </a:xfrm>
          <a:custGeom>
            <a:avLst/>
            <a:gdLst>
              <a:gd name="connsiteX0" fmla="*/ 319088 w 764382"/>
              <a:gd name="connsiteY0" fmla="*/ 392907 h 1088232"/>
              <a:gd name="connsiteX1" fmla="*/ 350044 w 764382"/>
              <a:gd name="connsiteY1" fmla="*/ 466725 h 1088232"/>
              <a:gd name="connsiteX2" fmla="*/ 340519 w 764382"/>
              <a:gd name="connsiteY2" fmla="*/ 509588 h 1088232"/>
              <a:gd name="connsiteX3" fmla="*/ 333375 w 764382"/>
              <a:gd name="connsiteY3" fmla="*/ 559594 h 1088232"/>
              <a:gd name="connsiteX4" fmla="*/ 247650 w 764382"/>
              <a:gd name="connsiteY4" fmla="*/ 633413 h 1088232"/>
              <a:gd name="connsiteX5" fmla="*/ 238125 w 764382"/>
              <a:gd name="connsiteY5" fmla="*/ 690563 h 1088232"/>
              <a:gd name="connsiteX6" fmla="*/ 135732 w 764382"/>
              <a:gd name="connsiteY6" fmla="*/ 711994 h 1088232"/>
              <a:gd name="connsiteX7" fmla="*/ 116682 w 764382"/>
              <a:gd name="connsiteY7" fmla="*/ 738188 h 1088232"/>
              <a:gd name="connsiteX8" fmla="*/ 30957 w 764382"/>
              <a:gd name="connsiteY8" fmla="*/ 707232 h 1088232"/>
              <a:gd name="connsiteX9" fmla="*/ 16669 w 764382"/>
              <a:gd name="connsiteY9" fmla="*/ 707232 h 1088232"/>
              <a:gd name="connsiteX10" fmla="*/ 7144 w 764382"/>
              <a:gd name="connsiteY10" fmla="*/ 735807 h 1088232"/>
              <a:gd name="connsiteX11" fmla="*/ 0 w 764382"/>
              <a:gd name="connsiteY11" fmla="*/ 752475 h 1088232"/>
              <a:gd name="connsiteX12" fmla="*/ 26194 w 764382"/>
              <a:gd name="connsiteY12" fmla="*/ 781050 h 1088232"/>
              <a:gd name="connsiteX13" fmla="*/ 45244 w 764382"/>
              <a:gd name="connsiteY13" fmla="*/ 778669 h 1088232"/>
              <a:gd name="connsiteX14" fmla="*/ 52388 w 764382"/>
              <a:gd name="connsiteY14" fmla="*/ 819150 h 1088232"/>
              <a:gd name="connsiteX15" fmla="*/ 66675 w 764382"/>
              <a:gd name="connsiteY15" fmla="*/ 840582 h 1088232"/>
              <a:gd name="connsiteX16" fmla="*/ 92869 w 764382"/>
              <a:gd name="connsiteY16" fmla="*/ 831057 h 1088232"/>
              <a:gd name="connsiteX17" fmla="*/ 109538 w 764382"/>
              <a:gd name="connsiteY17" fmla="*/ 819150 h 1088232"/>
              <a:gd name="connsiteX18" fmla="*/ 133350 w 764382"/>
              <a:gd name="connsiteY18" fmla="*/ 819150 h 1088232"/>
              <a:gd name="connsiteX19" fmla="*/ 142875 w 764382"/>
              <a:gd name="connsiteY19" fmla="*/ 912019 h 1088232"/>
              <a:gd name="connsiteX20" fmla="*/ 171450 w 764382"/>
              <a:gd name="connsiteY20" fmla="*/ 933450 h 1088232"/>
              <a:gd name="connsiteX21" fmla="*/ 180975 w 764382"/>
              <a:gd name="connsiteY21" fmla="*/ 966788 h 1088232"/>
              <a:gd name="connsiteX22" fmla="*/ 221457 w 764382"/>
              <a:gd name="connsiteY22" fmla="*/ 992982 h 1088232"/>
              <a:gd name="connsiteX23" fmla="*/ 254794 w 764382"/>
              <a:gd name="connsiteY23" fmla="*/ 1035844 h 1088232"/>
              <a:gd name="connsiteX24" fmla="*/ 280988 w 764382"/>
              <a:gd name="connsiteY24" fmla="*/ 1054894 h 1088232"/>
              <a:gd name="connsiteX25" fmla="*/ 307182 w 764382"/>
              <a:gd name="connsiteY25" fmla="*/ 1081088 h 1088232"/>
              <a:gd name="connsiteX26" fmla="*/ 319088 w 764382"/>
              <a:gd name="connsiteY26" fmla="*/ 1088232 h 1088232"/>
              <a:gd name="connsiteX27" fmla="*/ 347663 w 764382"/>
              <a:gd name="connsiteY27" fmla="*/ 1076325 h 1088232"/>
              <a:gd name="connsiteX28" fmla="*/ 357188 w 764382"/>
              <a:gd name="connsiteY28" fmla="*/ 1050132 h 1088232"/>
              <a:gd name="connsiteX29" fmla="*/ 392907 w 764382"/>
              <a:gd name="connsiteY29" fmla="*/ 1033463 h 1088232"/>
              <a:gd name="connsiteX30" fmla="*/ 414338 w 764382"/>
              <a:gd name="connsiteY30" fmla="*/ 1033463 h 1088232"/>
              <a:gd name="connsiteX31" fmla="*/ 438150 w 764382"/>
              <a:gd name="connsiteY31" fmla="*/ 1045369 h 1088232"/>
              <a:gd name="connsiteX32" fmla="*/ 461963 w 764382"/>
              <a:gd name="connsiteY32" fmla="*/ 1073944 h 1088232"/>
              <a:gd name="connsiteX33" fmla="*/ 461963 w 764382"/>
              <a:gd name="connsiteY33" fmla="*/ 1073944 h 1088232"/>
              <a:gd name="connsiteX34" fmla="*/ 511969 w 764382"/>
              <a:gd name="connsiteY34" fmla="*/ 1033463 h 1088232"/>
              <a:gd name="connsiteX35" fmla="*/ 547688 w 764382"/>
              <a:gd name="connsiteY35" fmla="*/ 1033463 h 1088232"/>
              <a:gd name="connsiteX36" fmla="*/ 585788 w 764382"/>
              <a:gd name="connsiteY36" fmla="*/ 1012032 h 1088232"/>
              <a:gd name="connsiteX37" fmla="*/ 583407 w 764382"/>
              <a:gd name="connsiteY37" fmla="*/ 964407 h 1088232"/>
              <a:gd name="connsiteX38" fmla="*/ 578644 w 764382"/>
              <a:gd name="connsiteY38" fmla="*/ 947738 h 1088232"/>
              <a:gd name="connsiteX39" fmla="*/ 583407 w 764382"/>
              <a:gd name="connsiteY39" fmla="*/ 902494 h 1088232"/>
              <a:gd name="connsiteX40" fmla="*/ 581025 w 764382"/>
              <a:gd name="connsiteY40" fmla="*/ 842963 h 1088232"/>
              <a:gd name="connsiteX41" fmla="*/ 573882 w 764382"/>
              <a:gd name="connsiteY41" fmla="*/ 812007 h 1088232"/>
              <a:gd name="connsiteX42" fmla="*/ 542925 w 764382"/>
              <a:gd name="connsiteY42" fmla="*/ 778669 h 1088232"/>
              <a:gd name="connsiteX43" fmla="*/ 526257 w 764382"/>
              <a:gd name="connsiteY43" fmla="*/ 762000 h 1088232"/>
              <a:gd name="connsiteX44" fmla="*/ 531019 w 764382"/>
              <a:gd name="connsiteY44" fmla="*/ 742950 h 1088232"/>
              <a:gd name="connsiteX45" fmla="*/ 526257 w 764382"/>
              <a:gd name="connsiteY45" fmla="*/ 726282 h 1088232"/>
              <a:gd name="connsiteX46" fmla="*/ 519113 w 764382"/>
              <a:gd name="connsiteY46" fmla="*/ 700088 h 1088232"/>
              <a:gd name="connsiteX47" fmla="*/ 531019 w 764382"/>
              <a:gd name="connsiteY47" fmla="*/ 673894 h 1088232"/>
              <a:gd name="connsiteX48" fmla="*/ 542925 w 764382"/>
              <a:gd name="connsiteY48" fmla="*/ 659607 h 1088232"/>
              <a:gd name="connsiteX49" fmla="*/ 528638 w 764382"/>
              <a:gd name="connsiteY49" fmla="*/ 640557 h 1088232"/>
              <a:gd name="connsiteX50" fmla="*/ 519113 w 764382"/>
              <a:gd name="connsiteY50" fmla="*/ 616744 h 1088232"/>
              <a:gd name="connsiteX51" fmla="*/ 502444 w 764382"/>
              <a:gd name="connsiteY51" fmla="*/ 611982 h 1088232"/>
              <a:gd name="connsiteX52" fmla="*/ 488157 w 764382"/>
              <a:gd name="connsiteY52" fmla="*/ 604838 h 1088232"/>
              <a:gd name="connsiteX53" fmla="*/ 481013 w 764382"/>
              <a:gd name="connsiteY53" fmla="*/ 607219 h 1088232"/>
              <a:gd name="connsiteX54" fmla="*/ 464344 w 764382"/>
              <a:gd name="connsiteY54" fmla="*/ 557213 h 1088232"/>
              <a:gd name="connsiteX55" fmla="*/ 450057 w 764382"/>
              <a:gd name="connsiteY55" fmla="*/ 540544 h 1088232"/>
              <a:gd name="connsiteX56" fmla="*/ 445294 w 764382"/>
              <a:gd name="connsiteY56" fmla="*/ 492919 h 1088232"/>
              <a:gd name="connsiteX57" fmla="*/ 464344 w 764382"/>
              <a:gd name="connsiteY57" fmla="*/ 473869 h 1088232"/>
              <a:gd name="connsiteX58" fmla="*/ 476250 w 764382"/>
              <a:gd name="connsiteY58" fmla="*/ 438150 h 1088232"/>
              <a:gd name="connsiteX59" fmla="*/ 528638 w 764382"/>
              <a:gd name="connsiteY59" fmla="*/ 428625 h 1088232"/>
              <a:gd name="connsiteX60" fmla="*/ 557213 w 764382"/>
              <a:gd name="connsiteY60" fmla="*/ 426244 h 1088232"/>
              <a:gd name="connsiteX61" fmla="*/ 559594 w 764382"/>
              <a:gd name="connsiteY61" fmla="*/ 395288 h 1088232"/>
              <a:gd name="connsiteX62" fmla="*/ 540544 w 764382"/>
              <a:gd name="connsiteY62" fmla="*/ 364332 h 1088232"/>
              <a:gd name="connsiteX63" fmla="*/ 521494 w 764382"/>
              <a:gd name="connsiteY63" fmla="*/ 364332 h 1088232"/>
              <a:gd name="connsiteX64" fmla="*/ 497682 w 764382"/>
              <a:gd name="connsiteY64" fmla="*/ 335757 h 1088232"/>
              <a:gd name="connsiteX65" fmla="*/ 461963 w 764382"/>
              <a:gd name="connsiteY65" fmla="*/ 323850 h 1088232"/>
              <a:gd name="connsiteX66" fmla="*/ 433388 w 764382"/>
              <a:gd name="connsiteY66" fmla="*/ 319088 h 1088232"/>
              <a:gd name="connsiteX67" fmla="*/ 445294 w 764382"/>
              <a:gd name="connsiteY67" fmla="*/ 278607 h 1088232"/>
              <a:gd name="connsiteX68" fmla="*/ 442913 w 764382"/>
              <a:gd name="connsiteY68" fmla="*/ 250032 h 1088232"/>
              <a:gd name="connsiteX69" fmla="*/ 457200 w 764382"/>
              <a:gd name="connsiteY69" fmla="*/ 202407 h 1088232"/>
              <a:gd name="connsiteX70" fmla="*/ 500063 w 764382"/>
              <a:gd name="connsiteY70" fmla="*/ 200025 h 1088232"/>
              <a:gd name="connsiteX71" fmla="*/ 531019 w 764382"/>
              <a:gd name="connsiteY71" fmla="*/ 216694 h 1088232"/>
              <a:gd name="connsiteX72" fmla="*/ 578644 w 764382"/>
              <a:gd name="connsiteY72" fmla="*/ 233363 h 1088232"/>
              <a:gd name="connsiteX73" fmla="*/ 604838 w 764382"/>
              <a:gd name="connsiteY73" fmla="*/ 252413 h 1088232"/>
              <a:gd name="connsiteX74" fmla="*/ 614363 w 764382"/>
              <a:gd name="connsiteY74" fmla="*/ 271463 h 1088232"/>
              <a:gd name="connsiteX75" fmla="*/ 626269 w 764382"/>
              <a:gd name="connsiteY75" fmla="*/ 280988 h 1088232"/>
              <a:gd name="connsiteX76" fmla="*/ 650082 w 764382"/>
              <a:gd name="connsiteY76" fmla="*/ 271463 h 1088232"/>
              <a:gd name="connsiteX77" fmla="*/ 671513 w 764382"/>
              <a:gd name="connsiteY77" fmla="*/ 259557 h 1088232"/>
              <a:gd name="connsiteX78" fmla="*/ 683419 w 764382"/>
              <a:gd name="connsiteY78" fmla="*/ 230982 h 1088232"/>
              <a:gd name="connsiteX79" fmla="*/ 697707 w 764382"/>
              <a:gd name="connsiteY79" fmla="*/ 204788 h 1088232"/>
              <a:gd name="connsiteX80" fmla="*/ 716757 w 764382"/>
              <a:gd name="connsiteY80" fmla="*/ 166688 h 1088232"/>
              <a:gd name="connsiteX81" fmla="*/ 719138 w 764382"/>
              <a:gd name="connsiteY81" fmla="*/ 150019 h 1088232"/>
              <a:gd name="connsiteX82" fmla="*/ 750094 w 764382"/>
              <a:gd name="connsiteY82" fmla="*/ 140494 h 1088232"/>
              <a:gd name="connsiteX83" fmla="*/ 764382 w 764382"/>
              <a:gd name="connsiteY83" fmla="*/ 119063 h 1088232"/>
              <a:gd name="connsiteX84" fmla="*/ 759619 w 764382"/>
              <a:gd name="connsiteY84" fmla="*/ 102394 h 1088232"/>
              <a:gd name="connsiteX85" fmla="*/ 728663 w 764382"/>
              <a:gd name="connsiteY85" fmla="*/ 100013 h 1088232"/>
              <a:gd name="connsiteX86" fmla="*/ 704850 w 764382"/>
              <a:gd name="connsiteY86" fmla="*/ 107157 h 1088232"/>
              <a:gd name="connsiteX87" fmla="*/ 695325 w 764382"/>
              <a:gd name="connsiteY87" fmla="*/ 126207 h 1088232"/>
              <a:gd name="connsiteX88" fmla="*/ 661988 w 764382"/>
              <a:gd name="connsiteY88" fmla="*/ 121444 h 1088232"/>
              <a:gd name="connsiteX89" fmla="*/ 633413 w 764382"/>
              <a:gd name="connsiteY89" fmla="*/ 114300 h 1088232"/>
              <a:gd name="connsiteX90" fmla="*/ 602457 w 764382"/>
              <a:gd name="connsiteY90" fmla="*/ 102394 h 1088232"/>
              <a:gd name="connsiteX91" fmla="*/ 581025 w 764382"/>
              <a:gd name="connsiteY91" fmla="*/ 83344 h 1088232"/>
              <a:gd name="connsiteX92" fmla="*/ 569119 w 764382"/>
              <a:gd name="connsiteY92" fmla="*/ 50007 h 1088232"/>
              <a:gd name="connsiteX93" fmla="*/ 559594 w 764382"/>
              <a:gd name="connsiteY93" fmla="*/ 16669 h 1088232"/>
              <a:gd name="connsiteX94" fmla="*/ 550069 w 764382"/>
              <a:gd name="connsiteY94" fmla="*/ 0 h 1088232"/>
              <a:gd name="connsiteX95" fmla="*/ 535782 w 764382"/>
              <a:gd name="connsiteY95" fmla="*/ 9525 h 1088232"/>
              <a:gd name="connsiteX96" fmla="*/ 481013 w 764382"/>
              <a:gd name="connsiteY96" fmla="*/ 83344 h 1088232"/>
              <a:gd name="connsiteX97" fmla="*/ 433388 w 764382"/>
              <a:gd name="connsiteY97" fmla="*/ 80963 h 1088232"/>
              <a:gd name="connsiteX98" fmla="*/ 414338 w 764382"/>
              <a:gd name="connsiteY98" fmla="*/ 71438 h 1088232"/>
              <a:gd name="connsiteX99" fmla="*/ 404813 w 764382"/>
              <a:gd name="connsiteY99" fmla="*/ 61913 h 1088232"/>
              <a:gd name="connsiteX100" fmla="*/ 411957 w 764382"/>
              <a:gd name="connsiteY100" fmla="*/ 107157 h 1088232"/>
              <a:gd name="connsiteX101" fmla="*/ 421482 w 764382"/>
              <a:gd name="connsiteY101" fmla="*/ 130969 h 1088232"/>
              <a:gd name="connsiteX102" fmla="*/ 421482 w 764382"/>
              <a:gd name="connsiteY102" fmla="*/ 159544 h 1088232"/>
              <a:gd name="connsiteX103" fmla="*/ 411957 w 764382"/>
              <a:gd name="connsiteY103" fmla="*/ 180975 h 1088232"/>
              <a:gd name="connsiteX104" fmla="*/ 383382 w 764382"/>
              <a:gd name="connsiteY104" fmla="*/ 192882 h 1088232"/>
              <a:gd name="connsiteX105" fmla="*/ 388144 w 764382"/>
              <a:gd name="connsiteY105" fmla="*/ 221457 h 1088232"/>
              <a:gd name="connsiteX106" fmla="*/ 385763 w 764382"/>
              <a:gd name="connsiteY106" fmla="*/ 238125 h 1088232"/>
              <a:gd name="connsiteX107" fmla="*/ 376238 w 764382"/>
              <a:gd name="connsiteY107" fmla="*/ 254794 h 1088232"/>
              <a:gd name="connsiteX108" fmla="*/ 350044 w 764382"/>
              <a:gd name="connsiteY108" fmla="*/ 264319 h 1088232"/>
              <a:gd name="connsiteX109" fmla="*/ 347663 w 764382"/>
              <a:gd name="connsiteY109" fmla="*/ 292894 h 1088232"/>
              <a:gd name="connsiteX110" fmla="*/ 347663 w 764382"/>
              <a:gd name="connsiteY110" fmla="*/ 292894 h 1088232"/>
              <a:gd name="connsiteX111" fmla="*/ 385763 w 764382"/>
              <a:gd name="connsiteY111" fmla="*/ 314325 h 1088232"/>
              <a:gd name="connsiteX112" fmla="*/ 385763 w 764382"/>
              <a:gd name="connsiteY112" fmla="*/ 359569 h 1088232"/>
              <a:gd name="connsiteX113" fmla="*/ 319088 w 764382"/>
              <a:gd name="connsiteY113" fmla="*/ 392907 h 108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764382" h="1088232">
                <a:moveTo>
                  <a:pt x="319088" y="392907"/>
                </a:moveTo>
                <a:lnTo>
                  <a:pt x="350044" y="466725"/>
                </a:lnTo>
                <a:lnTo>
                  <a:pt x="340519" y="509588"/>
                </a:lnTo>
                <a:lnTo>
                  <a:pt x="333375" y="559594"/>
                </a:lnTo>
                <a:lnTo>
                  <a:pt x="247650" y="633413"/>
                </a:lnTo>
                <a:lnTo>
                  <a:pt x="238125" y="690563"/>
                </a:lnTo>
                <a:lnTo>
                  <a:pt x="135732" y="711994"/>
                </a:lnTo>
                <a:lnTo>
                  <a:pt x="116682" y="738188"/>
                </a:lnTo>
                <a:lnTo>
                  <a:pt x="30957" y="707232"/>
                </a:lnTo>
                <a:lnTo>
                  <a:pt x="16669" y="707232"/>
                </a:lnTo>
                <a:lnTo>
                  <a:pt x="7144" y="735807"/>
                </a:lnTo>
                <a:lnTo>
                  <a:pt x="0" y="752475"/>
                </a:lnTo>
                <a:lnTo>
                  <a:pt x="26194" y="781050"/>
                </a:lnTo>
                <a:lnTo>
                  <a:pt x="45244" y="778669"/>
                </a:lnTo>
                <a:lnTo>
                  <a:pt x="52388" y="819150"/>
                </a:lnTo>
                <a:lnTo>
                  <a:pt x="66675" y="840582"/>
                </a:lnTo>
                <a:lnTo>
                  <a:pt x="92869" y="831057"/>
                </a:lnTo>
                <a:lnTo>
                  <a:pt x="109538" y="819150"/>
                </a:lnTo>
                <a:lnTo>
                  <a:pt x="133350" y="819150"/>
                </a:lnTo>
                <a:lnTo>
                  <a:pt x="142875" y="912019"/>
                </a:lnTo>
                <a:lnTo>
                  <a:pt x="171450" y="933450"/>
                </a:lnTo>
                <a:lnTo>
                  <a:pt x="180975" y="966788"/>
                </a:lnTo>
                <a:lnTo>
                  <a:pt x="221457" y="992982"/>
                </a:lnTo>
                <a:lnTo>
                  <a:pt x="254794" y="1035844"/>
                </a:lnTo>
                <a:lnTo>
                  <a:pt x="280988" y="1054894"/>
                </a:lnTo>
                <a:lnTo>
                  <a:pt x="307182" y="1081088"/>
                </a:lnTo>
                <a:lnTo>
                  <a:pt x="319088" y="1088232"/>
                </a:lnTo>
                <a:lnTo>
                  <a:pt x="347663" y="1076325"/>
                </a:lnTo>
                <a:lnTo>
                  <a:pt x="357188" y="1050132"/>
                </a:lnTo>
                <a:lnTo>
                  <a:pt x="392907" y="1033463"/>
                </a:lnTo>
                <a:lnTo>
                  <a:pt x="414338" y="1033463"/>
                </a:lnTo>
                <a:lnTo>
                  <a:pt x="438150" y="1045369"/>
                </a:lnTo>
                <a:lnTo>
                  <a:pt x="461963" y="1073944"/>
                </a:lnTo>
                <a:lnTo>
                  <a:pt x="461963" y="1073944"/>
                </a:lnTo>
                <a:lnTo>
                  <a:pt x="511969" y="1033463"/>
                </a:lnTo>
                <a:lnTo>
                  <a:pt x="547688" y="1033463"/>
                </a:lnTo>
                <a:lnTo>
                  <a:pt x="585788" y="1012032"/>
                </a:lnTo>
                <a:lnTo>
                  <a:pt x="583407" y="964407"/>
                </a:lnTo>
                <a:lnTo>
                  <a:pt x="578644" y="947738"/>
                </a:lnTo>
                <a:lnTo>
                  <a:pt x="583407" y="902494"/>
                </a:lnTo>
                <a:lnTo>
                  <a:pt x="581025" y="842963"/>
                </a:lnTo>
                <a:lnTo>
                  <a:pt x="573882" y="812007"/>
                </a:lnTo>
                <a:lnTo>
                  <a:pt x="542925" y="778669"/>
                </a:lnTo>
                <a:lnTo>
                  <a:pt x="526257" y="762000"/>
                </a:lnTo>
                <a:lnTo>
                  <a:pt x="531019" y="742950"/>
                </a:lnTo>
                <a:lnTo>
                  <a:pt x="526257" y="726282"/>
                </a:lnTo>
                <a:lnTo>
                  <a:pt x="519113" y="700088"/>
                </a:lnTo>
                <a:lnTo>
                  <a:pt x="531019" y="673894"/>
                </a:lnTo>
                <a:lnTo>
                  <a:pt x="542925" y="659607"/>
                </a:lnTo>
                <a:lnTo>
                  <a:pt x="528638" y="640557"/>
                </a:lnTo>
                <a:lnTo>
                  <a:pt x="519113" y="616744"/>
                </a:lnTo>
                <a:lnTo>
                  <a:pt x="502444" y="611982"/>
                </a:lnTo>
                <a:lnTo>
                  <a:pt x="488157" y="604838"/>
                </a:lnTo>
                <a:lnTo>
                  <a:pt x="481013" y="607219"/>
                </a:lnTo>
                <a:lnTo>
                  <a:pt x="464344" y="557213"/>
                </a:lnTo>
                <a:lnTo>
                  <a:pt x="450057" y="540544"/>
                </a:lnTo>
                <a:lnTo>
                  <a:pt x="445294" y="492919"/>
                </a:lnTo>
                <a:lnTo>
                  <a:pt x="464344" y="473869"/>
                </a:lnTo>
                <a:lnTo>
                  <a:pt x="476250" y="438150"/>
                </a:lnTo>
                <a:lnTo>
                  <a:pt x="528638" y="428625"/>
                </a:lnTo>
                <a:lnTo>
                  <a:pt x="557213" y="426244"/>
                </a:lnTo>
                <a:lnTo>
                  <a:pt x="559594" y="395288"/>
                </a:lnTo>
                <a:lnTo>
                  <a:pt x="540544" y="364332"/>
                </a:lnTo>
                <a:lnTo>
                  <a:pt x="521494" y="364332"/>
                </a:lnTo>
                <a:lnTo>
                  <a:pt x="497682" y="335757"/>
                </a:lnTo>
                <a:lnTo>
                  <a:pt x="461963" y="323850"/>
                </a:lnTo>
                <a:lnTo>
                  <a:pt x="433388" y="319088"/>
                </a:lnTo>
                <a:lnTo>
                  <a:pt x="445294" y="278607"/>
                </a:lnTo>
                <a:lnTo>
                  <a:pt x="442913" y="250032"/>
                </a:lnTo>
                <a:lnTo>
                  <a:pt x="457200" y="202407"/>
                </a:lnTo>
                <a:lnTo>
                  <a:pt x="500063" y="200025"/>
                </a:lnTo>
                <a:lnTo>
                  <a:pt x="531019" y="216694"/>
                </a:lnTo>
                <a:lnTo>
                  <a:pt x="578644" y="233363"/>
                </a:lnTo>
                <a:lnTo>
                  <a:pt x="604838" y="252413"/>
                </a:lnTo>
                <a:lnTo>
                  <a:pt x="614363" y="271463"/>
                </a:lnTo>
                <a:lnTo>
                  <a:pt x="626269" y="280988"/>
                </a:lnTo>
                <a:lnTo>
                  <a:pt x="650082" y="271463"/>
                </a:lnTo>
                <a:lnTo>
                  <a:pt x="671513" y="259557"/>
                </a:lnTo>
                <a:lnTo>
                  <a:pt x="683419" y="230982"/>
                </a:lnTo>
                <a:lnTo>
                  <a:pt x="697707" y="204788"/>
                </a:lnTo>
                <a:lnTo>
                  <a:pt x="716757" y="166688"/>
                </a:lnTo>
                <a:lnTo>
                  <a:pt x="719138" y="150019"/>
                </a:lnTo>
                <a:lnTo>
                  <a:pt x="750094" y="140494"/>
                </a:lnTo>
                <a:lnTo>
                  <a:pt x="764382" y="119063"/>
                </a:lnTo>
                <a:lnTo>
                  <a:pt x="759619" y="102394"/>
                </a:lnTo>
                <a:lnTo>
                  <a:pt x="728663" y="100013"/>
                </a:lnTo>
                <a:lnTo>
                  <a:pt x="704850" y="107157"/>
                </a:lnTo>
                <a:lnTo>
                  <a:pt x="695325" y="126207"/>
                </a:lnTo>
                <a:lnTo>
                  <a:pt x="661988" y="121444"/>
                </a:lnTo>
                <a:lnTo>
                  <a:pt x="633413" y="114300"/>
                </a:lnTo>
                <a:lnTo>
                  <a:pt x="602457" y="102394"/>
                </a:lnTo>
                <a:lnTo>
                  <a:pt x="581025" y="83344"/>
                </a:lnTo>
                <a:lnTo>
                  <a:pt x="569119" y="50007"/>
                </a:lnTo>
                <a:lnTo>
                  <a:pt x="559594" y="16669"/>
                </a:lnTo>
                <a:lnTo>
                  <a:pt x="550069" y="0"/>
                </a:lnTo>
                <a:lnTo>
                  <a:pt x="535782" y="9525"/>
                </a:lnTo>
                <a:lnTo>
                  <a:pt x="481013" y="83344"/>
                </a:lnTo>
                <a:lnTo>
                  <a:pt x="433388" y="80963"/>
                </a:lnTo>
                <a:lnTo>
                  <a:pt x="414338" y="71438"/>
                </a:lnTo>
                <a:lnTo>
                  <a:pt x="404813" y="61913"/>
                </a:lnTo>
                <a:lnTo>
                  <a:pt x="411957" y="107157"/>
                </a:lnTo>
                <a:lnTo>
                  <a:pt x="421482" y="130969"/>
                </a:lnTo>
                <a:lnTo>
                  <a:pt x="421482" y="159544"/>
                </a:lnTo>
                <a:lnTo>
                  <a:pt x="411957" y="180975"/>
                </a:lnTo>
                <a:lnTo>
                  <a:pt x="383382" y="192882"/>
                </a:lnTo>
                <a:lnTo>
                  <a:pt x="388144" y="221457"/>
                </a:lnTo>
                <a:lnTo>
                  <a:pt x="385763" y="238125"/>
                </a:lnTo>
                <a:lnTo>
                  <a:pt x="376238" y="254794"/>
                </a:lnTo>
                <a:lnTo>
                  <a:pt x="350044" y="264319"/>
                </a:lnTo>
                <a:lnTo>
                  <a:pt x="347663" y="292894"/>
                </a:lnTo>
                <a:lnTo>
                  <a:pt x="347663" y="292894"/>
                </a:lnTo>
                <a:lnTo>
                  <a:pt x="385763" y="314325"/>
                </a:lnTo>
                <a:lnTo>
                  <a:pt x="385763" y="359569"/>
                </a:lnTo>
                <a:lnTo>
                  <a:pt x="319088" y="392907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45" name="Freeform 44"/>
          <p:cNvSpPr/>
          <p:nvPr/>
        </p:nvSpPr>
        <p:spPr>
          <a:xfrm>
            <a:off x="8089960" y="4585231"/>
            <a:ext cx="633820" cy="954115"/>
          </a:xfrm>
          <a:custGeom>
            <a:avLst/>
            <a:gdLst>
              <a:gd name="connsiteX0" fmla="*/ 0 w 783431"/>
              <a:gd name="connsiteY0" fmla="*/ 614363 h 1090613"/>
              <a:gd name="connsiteX1" fmla="*/ 21431 w 783431"/>
              <a:gd name="connsiteY1" fmla="*/ 661988 h 1090613"/>
              <a:gd name="connsiteX2" fmla="*/ 28575 w 783431"/>
              <a:gd name="connsiteY2" fmla="*/ 742950 h 1090613"/>
              <a:gd name="connsiteX3" fmla="*/ 76200 w 783431"/>
              <a:gd name="connsiteY3" fmla="*/ 814388 h 1090613"/>
              <a:gd name="connsiteX4" fmla="*/ 102394 w 783431"/>
              <a:gd name="connsiteY4" fmla="*/ 919163 h 1090613"/>
              <a:gd name="connsiteX5" fmla="*/ 116681 w 783431"/>
              <a:gd name="connsiteY5" fmla="*/ 947738 h 1090613"/>
              <a:gd name="connsiteX6" fmla="*/ 130969 w 783431"/>
              <a:gd name="connsiteY6" fmla="*/ 995363 h 1090613"/>
              <a:gd name="connsiteX7" fmla="*/ 150019 w 783431"/>
              <a:gd name="connsiteY7" fmla="*/ 1023938 h 1090613"/>
              <a:gd name="connsiteX8" fmla="*/ 159544 w 783431"/>
              <a:gd name="connsiteY8" fmla="*/ 1042988 h 1090613"/>
              <a:gd name="connsiteX9" fmla="*/ 197644 w 783431"/>
              <a:gd name="connsiteY9" fmla="*/ 1069182 h 1090613"/>
              <a:gd name="connsiteX10" fmla="*/ 245269 w 783431"/>
              <a:gd name="connsiteY10" fmla="*/ 1090613 h 1090613"/>
              <a:gd name="connsiteX11" fmla="*/ 604837 w 783431"/>
              <a:gd name="connsiteY11" fmla="*/ 1085850 h 1090613"/>
              <a:gd name="connsiteX12" fmla="*/ 585787 w 783431"/>
              <a:gd name="connsiteY12" fmla="*/ 1035844 h 1090613"/>
              <a:gd name="connsiteX13" fmla="*/ 607219 w 783431"/>
              <a:gd name="connsiteY13" fmla="*/ 1021557 h 1090613"/>
              <a:gd name="connsiteX14" fmla="*/ 645319 w 783431"/>
              <a:gd name="connsiteY14" fmla="*/ 1016794 h 1090613"/>
              <a:gd name="connsiteX15" fmla="*/ 685800 w 783431"/>
              <a:gd name="connsiteY15" fmla="*/ 997744 h 1090613"/>
              <a:gd name="connsiteX16" fmla="*/ 716756 w 783431"/>
              <a:gd name="connsiteY16" fmla="*/ 1002507 h 1090613"/>
              <a:gd name="connsiteX17" fmla="*/ 738187 w 783431"/>
              <a:gd name="connsiteY17" fmla="*/ 969169 h 1090613"/>
              <a:gd name="connsiteX18" fmla="*/ 783431 w 783431"/>
              <a:gd name="connsiteY18" fmla="*/ 933450 h 1090613"/>
              <a:gd name="connsiteX19" fmla="*/ 776287 w 783431"/>
              <a:gd name="connsiteY19" fmla="*/ 907257 h 1090613"/>
              <a:gd name="connsiteX20" fmla="*/ 752475 w 783431"/>
              <a:gd name="connsiteY20" fmla="*/ 888207 h 1090613"/>
              <a:gd name="connsiteX21" fmla="*/ 752475 w 783431"/>
              <a:gd name="connsiteY21" fmla="*/ 864394 h 1090613"/>
              <a:gd name="connsiteX22" fmla="*/ 728662 w 783431"/>
              <a:gd name="connsiteY22" fmla="*/ 852488 h 1090613"/>
              <a:gd name="connsiteX23" fmla="*/ 711994 w 783431"/>
              <a:gd name="connsiteY23" fmla="*/ 802482 h 1090613"/>
              <a:gd name="connsiteX24" fmla="*/ 688181 w 783431"/>
              <a:gd name="connsiteY24" fmla="*/ 814388 h 1090613"/>
              <a:gd name="connsiteX25" fmla="*/ 659606 w 783431"/>
              <a:gd name="connsiteY25" fmla="*/ 814388 h 1090613"/>
              <a:gd name="connsiteX26" fmla="*/ 647700 w 783431"/>
              <a:gd name="connsiteY26" fmla="*/ 847725 h 1090613"/>
              <a:gd name="connsiteX27" fmla="*/ 623887 w 783431"/>
              <a:gd name="connsiteY27" fmla="*/ 847725 h 1090613"/>
              <a:gd name="connsiteX28" fmla="*/ 576262 w 783431"/>
              <a:gd name="connsiteY28" fmla="*/ 828675 h 1090613"/>
              <a:gd name="connsiteX29" fmla="*/ 554831 w 783431"/>
              <a:gd name="connsiteY29" fmla="*/ 816769 h 1090613"/>
              <a:gd name="connsiteX30" fmla="*/ 547687 w 783431"/>
              <a:gd name="connsiteY30" fmla="*/ 783432 h 1090613"/>
              <a:gd name="connsiteX31" fmla="*/ 561975 w 783431"/>
              <a:gd name="connsiteY31" fmla="*/ 754857 h 1090613"/>
              <a:gd name="connsiteX32" fmla="*/ 533400 w 783431"/>
              <a:gd name="connsiteY32" fmla="*/ 733425 h 1090613"/>
              <a:gd name="connsiteX33" fmla="*/ 509587 w 783431"/>
              <a:gd name="connsiteY33" fmla="*/ 711994 h 1090613"/>
              <a:gd name="connsiteX34" fmla="*/ 473869 w 783431"/>
              <a:gd name="connsiteY34" fmla="*/ 711994 h 1090613"/>
              <a:gd name="connsiteX35" fmla="*/ 435769 w 783431"/>
              <a:gd name="connsiteY35" fmla="*/ 711994 h 1090613"/>
              <a:gd name="connsiteX36" fmla="*/ 438150 w 783431"/>
              <a:gd name="connsiteY36" fmla="*/ 669132 h 1090613"/>
              <a:gd name="connsiteX37" fmla="*/ 428625 w 783431"/>
              <a:gd name="connsiteY37" fmla="*/ 642938 h 1090613"/>
              <a:gd name="connsiteX38" fmla="*/ 423862 w 783431"/>
              <a:gd name="connsiteY38" fmla="*/ 607219 h 1090613"/>
              <a:gd name="connsiteX39" fmla="*/ 426244 w 783431"/>
              <a:gd name="connsiteY39" fmla="*/ 578644 h 1090613"/>
              <a:gd name="connsiteX40" fmla="*/ 440531 w 783431"/>
              <a:gd name="connsiteY40" fmla="*/ 566738 h 1090613"/>
              <a:gd name="connsiteX41" fmla="*/ 450056 w 783431"/>
              <a:gd name="connsiteY41" fmla="*/ 535782 h 1090613"/>
              <a:gd name="connsiteX42" fmla="*/ 457200 w 783431"/>
              <a:gd name="connsiteY42" fmla="*/ 519113 h 1090613"/>
              <a:gd name="connsiteX43" fmla="*/ 481012 w 783431"/>
              <a:gd name="connsiteY43" fmla="*/ 526257 h 1090613"/>
              <a:gd name="connsiteX44" fmla="*/ 495300 w 783431"/>
              <a:gd name="connsiteY44" fmla="*/ 576263 h 1090613"/>
              <a:gd name="connsiteX45" fmla="*/ 507206 w 783431"/>
              <a:gd name="connsiteY45" fmla="*/ 581025 h 1090613"/>
              <a:gd name="connsiteX46" fmla="*/ 526256 w 783431"/>
              <a:gd name="connsiteY46" fmla="*/ 583407 h 1090613"/>
              <a:gd name="connsiteX47" fmla="*/ 554831 w 783431"/>
              <a:gd name="connsiteY47" fmla="*/ 583407 h 1090613"/>
              <a:gd name="connsiteX48" fmla="*/ 557212 w 783431"/>
              <a:gd name="connsiteY48" fmla="*/ 547688 h 1090613"/>
              <a:gd name="connsiteX49" fmla="*/ 545306 w 783431"/>
              <a:gd name="connsiteY49" fmla="*/ 502444 h 1090613"/>
              <a:gd name="connsiteX50" fmla="*/ 545306 w 783431"/>
              <a:gd name="connsiteY50" fmla="*/ 476250 h 1090613"/>
              <a:gd name="connsiteX51" fmla="*/ 581025 w 783431"/>
              <a:gd name="connsiteY51" fmla="*/ 454819 h 1090613"/>
              <a:gd name="connsiteX52" fmla="*/ 604837 w 783431"/>
              <a:gd name="connsiteY52" fmla="*/ 435769 h 1090613"/>
              <a:gd name="connsiteX53" fmla="*/ 640556 w 783431"/>
              <a:gd name="connsiteY53" fmla="*/ 414338 h 1090613"/>
              <a:gd name="connsiteX54" fmla="*/ 645319 w 783431"/>
              <a:gd name="connsiteY54" fmla="*/ 395288 h 1090613"/>
              <a:gd name="connsiteX55" fmla="*/ 633412 w 783431"/>
              <a:gd name="connsiteY55" fmla="*/ 371475 h 1090613"/>
              <a:gd name="connsiteX56" fmla="*/ 614362 w 783431"/>
              <a:gd name="connsiteY56" fmla="*/ 369094 h 1090613"/>
              <a:gd name="connsiteX57" fmla="*/ 609600 w 783431"/>
              <a:gd name="connsiteY57" fmla="*/ 366713 h 1090613"/>
              <a:gd name="connsiteX58" fmla="*/ 597694 w 783431"/>
              <a:gd name="connsiteY58" fmla="*/ 357188 h 1090613"/>
              <a:gd name="connsiteX59" fmla="*/ 611981 w 783431"/>
              <a:gd name="connsiteY59" fmla="*/ 345282 h 1090613"/>
              <a:gd name="connsiteX60" fmla="*/ 652462 w 783431"/>
              <a:gd name="connsiteY60" fmla="*/ 316707 h 1090613"/>
              <a:gd name="connsiteX61" fmla="*/ 678656 w 783431"/>
              <a:gd name="connsiteY61" fmla="*/ 264319 h 1090613"/>
              <a:gd name="connsiteX62" fmla="*/ 666750 w 783431"/>
              <a:gd name="connsiteY62" fmla="*/ 242888 h 1090613"/>
              <a:gd name="connsiteX63" fmla="*/ 638175 w 783431"/>
              <a:gd name="connsiteY63" fmla="*/ 219075 h 1090613"/>
              <a:gd name="connsiteX64" fmla="*/ 642937 w 783431"/>
              <a:gd name="connsiteY64" fmla="*/ 180975 h 1090613"/>
              <a:gd name="connsiteX65" fmla="*/ 673894 w 783431"/>
              <a:gd name="connsiteY65" fmla="*/ 171450 h 1090613"/>
              <a:gd name="connsiteX66" fmla="*/ 700087 w 783431"/>
              <a:gd name="connsiteY66" fmla="*/ 142875 h 1090613"/>
              <a:gd name="connsiteX67" fmla="*/ 700087 w 783431"/>
              <a:gd name="connsiteY67" fmla="*/ 111919 h 1090613"/>
              <a:gd name="connsiteX68" fmla="*/ 666750 w 783431"/>
              <a:gd name="connsiteY68" fmla="*/ 107157 h 1090613"/>
              <a:gd name="connsiteX69" fmla="*/ 645319 w 783431"/>
              <a:gd name="connsiteY69" fmla="*/ 102394 h 1090613"/>
              <a:gd name="connsiteX70" fmla="*/ 645319 w 783431"/>
              <a:gd name="connsiteY70" fmla="*/ 102394 h 1090613"/>
              <a:gd name="connsiteX71" fmla="*/ 678656 w 783431"/>
              <a:gd name="connsiteY71" fmla="*/ 69057 h 1090613"/>
              <a:gd name="connsiteX72" fmla="*/ 685800 w 783431"/>
              <a:gd name="connsiteY72" fmla="*/ 40482 h 1090613"/>
              <a:gd name="connsiteX73" fmla="*/ 678656 w 783431"/>
              <a:gd name="connsiteY73" fmla="*/ 21432 h 1090613"/>
              <a:gd name="connsiteX74" fmla="*/ 695325 w 783431"/>
              <a:gd name="connsiteY74" fmla="*/ 2382 h 1090613"/>
              <a:gd name="connsiteX75" fmla="*/ 628650 w 783431"/>
              <a:gd name="connsiteY75" fmla="*/ 0 h 1090613"/>
              <a:gd name="connsiteX76" fmla="*/ 552450 w 783431"/>
              <a:gd name="connsiteY76" fmla="*/ 52388 h 1090613"/>
              <a:gd name="connsiteX77" fmla="*/ 538162 w 783431"/>
              <a:gd name="connsiteY77" fmla="*/ 90488 h 1090613"/>
              <a:gd name="connsiteX78" fmla="*/ 445294 w 783431"/>
              <a:gd name="connsiteY78" fmla="*/ 126207 h 1090613"/>
              <a:gd name="connsiteX79" fmla="*/ 397669 w 783431"/>
              <a:gd name="connsiteY79" fmla="*/ 159544 h 1090613"/>
              <a:gd name="connsiteX80" fmla="*/ 376237 w 783431"/>
              <a:gd name="connsiteY80" fmla="*/ 190500 h 1090613"/>
              <a:gd name="connsiteX81" fmla="*/ 350044 w 783431"/>
              <a:gd name="connsiteY81" fmla="*/ 140494 h 1090613"/>
              <a:gd name="connsiteX82" fmla="*/ 316706 w 783431"/>
              <a:gd name="connsiteY82" fmla="*/ 140494 h 1090613"/>
              <a:gd name="connsiteX83" fmla="*/ 304800 w 783431"/>
              <a:gd name="connsiteY83" fmla="*/ 166688 h 1090613"/>
              <a:gd name="connsiteX84" fmla="*/ 280987 w 783431"/>
              <a:gd name="connsiteY84" fmla="*/ 230982 h 1090613"/>
              <a:gd name="connsiteX85" fmla="*/ 154781 w 783431"/>
              <a:gd name="connsiteY85" fmla="*/ 223838 h 1090613"/>
              <a:gd name="connsiteX86" fmla="*/ 140494 w 783431"/>
              <a:gd name="connsiteY86" fmla="*/ 245269 h 1090613"/>
              <a:gd name="connsiteX87" fmla="*/ 138112 w 783431"/>
              <a:gd name="connsiteY87" fmla="*/ 280988 h 1090613"/>
              <a:gd name="connsiteX88" fmla="*/ 66675 w 783431"/>
              <a:gd name="connsiteY88" fmla="*/ 309563 h 1090613"/>
              <a:gd name="connsiteX89" fmla="*/ 54769 w 783431"/>
              <a:gd name="connsiteY89" fmla="*/ 323850 h 1090613"/>
              <a:gd name="connsiteX90" fmla="*/ 66675 w 783431"/>
              <a:gd name="connsiteY90" fmla="*/ 381000 h 1090613"/>
              <a:gd name="connsiteX91" fmla="*/ 19050 w 783431"/>
              <a:gd name="connsiteY91" fmla="*/ 423863 h 1090613"/>
              <a:gd name="connsiteX92" fmla="*/ 26194 w 783431"/>
              <a:gd name="connsiteY92" fmla="*/ 490538 h 1090613"/>
              <a:gd name="connsiteX93" fmla="*/ 33337 w 783431"/>
              <a:gd name="connsiteY93" fmla="*/ 554832 h 1090613"/>
              <a:gd name="connsiteX94" fmla="*/ 0 w 783431"/>
              <a:gd name="connsiteY94" fmla="*/ 614363 h 1090613"/>
              <a:gd name="connsiteX0" fmla="*/ 0 w 783431"/>
              <a:gd name="connsiteY0" fmla="*/ 614363 h 1090613"/>
              <a:gd name="connsiteX1" fmla="*/ 21431 w 783431"/>
              <a:gd name="connsiteY1" fmla="*/ 661988 h 1090613"/>
              <a:gd name="connsiteX2" fmla="*/ 28575 w 783431"/>
              <a:gd name="connsiteY2" fmla="*/ 742950 h 1090613"/>
              <a:gd name="connsiteX3" fmla="*/ 76200 w 783431"/>
              <a:gd name="connsiteY3" fmla="*/ 814388 h 1090613"/>
              <a:gd name="connsiteX4" fmla="*/ 102394 w 783431"/>
              <a:gd name="connsiteY4" fmla="*/ 919163 h 1090613"/>
              <a:gd name="connsiteX5" fmla="*/ 116681 w 783431"/>
              <a:gd name="connsiteY5" fmla="*/ 947738 h 1090613"/>
              <a:gd name="connsiteX6" fmla="*/ 130969 w 783431"/>
              <a:gd name="connsiteY6" fmla="*/ 995363 h 1090613"/>
              <a:gd name="connsiteX7" fmla="*/ 150019 w 783431"/>
              <a:gd name="connsiteY7" fmla="*/ 1023938 h 1090613"/>
              <a:gd name="connsiteX8" fmla="*/ 159544 w 783431"/>
              <a:gd name="connsiteY8" fmla="*/ 1042988 h 1090613"/>
              <a:gd name="connsiteX9" fmla="*/ 197644 w 783431"/>
              <a:gd name="connsiteY9" fmla="*/ 1069182 h 1090613"/>
              <a:gd name="connsiteX10" fmla="*/ 245269 w 783431"/>
              <a:gd name="connsiteY10" fmla="*/ 1090613 h 1090613"/>
              <a:gd name="connsiteX11" fmla="*/ 319087 w 783431"/>
              <a:gd name="connsiteY11" fmla="*/ 1090613 h 1090613"/>
              <a:gd name="connsiteX12" fmla="*/ 604837 w 783431"/>
              <a:gd name="connsiteY12" fmla="*/ 1085850 h 1090613"/>
              <a:gd name="connsiteX13" fmla="*/ 585787 w 783431"/>
              <a:gd name="connsiteY13" fmla="*/ 1035844 h 1090613"/>
              <a:gd name="connsiteX14" fmla="*/ 607219 w 783431"/>
              <a:gd name="connsiteY14" fmla="*/ 1021557 h 1090613"/>
              <a:gd name="connsiteX15" fmla="*/ 645319 w 783431"/>
              <a:gd name="connsiteY15" fmla="*/ 1016794 h 1090613"/>
              <a:gd name="connsiteX16" fmla="*/ 685800 w 783431"/>
              <a:gd name="connsiteY16" fmla="*/ 997744 h 1090613"/>
              <a:gd name="connsiteX17" fmla="*/ 716756 w 783431"/>
              <a:gd name="connsiteY17" fmla="*/ 1002507 h 1090613"/>
              <a:gd name="connsiteX18" fmla="*/ 738187 w 783431"/>
              <a:gd name="connsiteY18" fmla="*/ 969169 h 1090613"/>
              <a:gd name="connsiteX19" fmla="*/ 783431 w 783431"/>
              <a:gd name="connsiteY19" fmla="*/ 933450 h 1090613"/>
              <a:gd name="connsiteX20" fmla="*/ 776287 w 783431"/>
              <a:gd name="connsiteY20" fmla="*/ 907257 h 1090613"/>
              <a:gd name="connsiteX21" fmla="*/ 752475 w 783431"/>
              <a:gd name="connsiteY21" fmla="*/ 888207 h 1090613"/>
              <a:gd name="connsiteX22" fmla="*/ 752475 w 783431"/>
              <a:gd name="connsiteY22" fmla="*/ 864394 h 1090613"/>
              <a:gd name="connsiteX23" fmla="*/ 728662 w 783431"/>
              <a:gd name="connsiteY23" fmla="*/ 852488 h 1090613"/>
              <a:gd name="connsiteX24" fmla="*/ 711994 w 783431"/>
              <a:gd name="connsiteY24" fmla="*/ 802482 h 1090613"/>
              <a:gd name="connsiteX25" fmla="*/ 688181 w 783431"/>
              <a:gd name="connsiteY25" fmla="*/ 814388 h 1090613"/>
              <a:gd name="connsiteX26" fmla="*/ 659606 w 783431"/>
              <a:gd name="connsiteY26" fmla="*/ 814388 h 1090613"/>
              <a:gd name="connsiteX27" fmla="*/ 647700 w 783431"/>
              <a:gd name="connsiteY27" fmla="*/ 847725 h 1090613"/>
              <a:gd name="connsiteX28" fmla="*/ 623887 w 783431"/>
              <a:gd name="connsiteY28" fmla="*/ 847725 h 1090613"/>
              <a:gd name="connsiteX29" fmla="*/ 576262 w 783431"/>
              <a:gd name="connsiteY29" fmla="*/ 828675 h 1090613"/>
              <a:gd name="connsiteX30" fmla="*/ 554831 w 783431"/>
              <a:gd name="connsiteY30" fmla="*/ 816769 h 1090613"/>
              <a:gd name="connsiteX31" fmla="*/ 547687 w 783431"/>
              <a:gd name="connsiteY31" fmla="*/ 783432 h 1090613"/>
              <a:gd name="connsiteX32" fmla="*/ 561975 w 783431"/>
              <a:gd name="connsiteY32" fmla="*/ 754857 h 1090613"/>
              <a:gd name="connsiteX33" fmla="*/ 533400 w 783431"/>
              <a:gd name="connsiteY33" fmla="*/ 733425 h 1090613"/>
              <a:gd name="connsiteX34" fmla="*/ 509587 w 783431"/>
              <a:gd name="connsiteY34" fmla="*/ 711994 h 1090613"/>
              <a:gd name="connsiteX35" fmla="*/ 473869 w 783431"/>
              <a:gd name="connsiteY35" fmla="*/ 711994 h 1090613"/>
              <a:gd name="connsiteX36" fmla="*/ 435769 w 783431"/>
              <a:gd name="connsiteY36" fmla="*/ 711994 h 1090613"/>
              <a:gd name="connsiteX37" fmla="*/ 438150 w 783431"/>
              <a:gd name="connsiteY37" fmla="*/ 669132 h 1090613"/>
              <a:gd name="connsiteX38" fmla="*/ 428625 w 783431"/>
              <a:gd name="connsiteY38" fmla="*/ 642938 h 1090613"/>
              <a:gd name="connsiteX39" fmla="*/ 423862 w 783431"/>
              <a:gd name="connsiteY39" fmla="*/ 607219 h 1090613"/>
              <a:gd name="connsiteX40" fmla="*/ 426244 w 783431"/>
              <a:gd name="connsiteY40" fmla="*/ 578644 h 1090613"/>
              <a:gd name="connsiteX41" fmla="*/ 440531 w 783431"/>
              <a:gd name="connsiteY41" fmla="*/ 566738 h 1090613"/>
              <a:gd name="connsiteX42" fmla="*/ 450056 w 783431"/>
              <a:gd name="connsiteY42" fmla="*/ 535782 h 1090613"/>
              <a:gd name="connsiteX43" fmla="*/ 457200 w 783431"/>
              <a:gd name="connsiteY43" fmla="*/ 519113 h 1090613"/>
              <a:gd name="connsiteX44" fmla="*/ 481012 w 783431"/>
              <a:gd name="connsiteY44" fmla="*/ 526257 h 1090613"/>
              <a:gd name="connsiteX45" fmla="*/ 495300 w 783431"/>
              <a:gd name="connsiteY45" fmla="*/ 576263 h 1090613"/>
              <a:gd name="connsiteX46" fmla="*/ 507206 w 783431"/>
              <a:gd name="connsiteY46" fmla="*/ 581025 h 1090613"/>
              <a:gd name="connsiteX47" fmla="*/ 526256 w 783431"/>
              <a:gd name="connsiteY47" fmla="*/ 583407 h 1090613"/>
              <a:gd name="connsiteX48" fmla="*/ 554831 w 783431"/>
              <a:gd name="connsiteY48" fmla="*/ 583407 h 1090613"/>
              <a:gd name="connsiteX49" fmla="*/ 557212 w 783431"/>
              <a:gd name="connsiteY49" fmla="*/ 547688 h 1090613"/>
              <a:gd name="connsiteX50" fmla="*/ 545306 w 783431"/>
              <a:gd name="connsiteY50" fmla="*/ 502444 h 1090613"/>
              <a:gd name="connsiteX51" fmla="*/ 545306 w 783431"/>
              <a:gd name="connsiteY51" fmla="*/ 476250 h 1090613"/>
              <a:gd name="connsiteX52" fmla="*/ 581025 w 783431"/>
              <a:gd name="connsiteY52" fmla="*/ 454819 h 1090613"/>
              <a:gd name="connsiteX53" fmla="*/ 604837 w 783431"/>
              <a:gd name="connsiteY53" fmla="*/ 435769 h 1090613"/>
              <a:gd name="connsiteX54" fmla="*/ 640556 w 783431"/>
              <a:gd name="connsiteY54" fmla="*/ 414338 h 1090613"/>
              <a:gd name="connsiteX55" fmla="*/ 645319 w 783431"/>
              <a:gd name="connsiteY55" fmla="*/ 395288 h 1090613"/>
              <a:gd name="connsiteX56" fmla="*/ 633412 w 783431"/>
              <a:gd name="connsiteY56" fmla="*/ 371475 h 1090613"/>
              <a:gd name="connsiteX57" fmla="*/ 614362 w 783431"/>
              <a:gd name="connsiteY57" fmla="*/ 369094 h 1090613"/>
              <a:gd name="connsiteX58" fmla="*/ 609600 w 783431"/>
              <a:gd name="connsiteY58" fmla="*/ 366713 h 1090613"/>
              <a:gd name="connsiteX59" fmla="*/ 597694 w 783431"/>
              <a:gd name="connsiteY59" fmla="*/ 357188 h 1090613"/>
              <a:gd name="connsiteX60" fmla="*/ 611981 w 783431"/>
              <a:gd name="connsiteY60" fmla="*/ 345282 h 1090613"/>
              <a:gd name="connsiteX61" fmla="*/ 652462 w 783431"/>
              <a:gd name="connsiteY61" fmla="*/ 316707 h 1090613"/>
              <a:gd name="connsiteX62" fmla="*/ 678656 w 783431"/>
              <a:gd name="connsiteY62" fmla="*/ 264319 h 1090613"/>
              <a:gd name="connsiteX63" fmla="*/ 666750 w 783431"/>
              <a:gd name="connsiteY63" fmla="*/ 242888 h 1090613"/>
              <a:gd name="connsiteX64" fmla="*/ 638175 w 783431"/>
              <a:gd name="connsiteY64" fmla="*/ 219075 h 1090613"/>
              <a:gd name="connsiteX65" fmla="*/ 642937 w 783431"/>
              <a:gd name="connsiteY65" fmla="*/ 180975 h 1090613"/>
              <a:gd name="connsiteX66" fmla="*/ 673894 w 783431"/>
              <a:gd name="connsiteY66" fmla="*/ 171450 h 1090613"/>
              <a:gd name="connsiteX67" fmla="*/ 700087 w 783431"/>
              <a:gd name="connsiteY67" fmla="*/ 142875 h 1090613"/>
              <a:gd name="connsiteX68" fmla="*/ 700087 w 783431"/>
              <a:gd name="connsiteY68" fmla="*/ 111919 h 1090613"/>
              <a:gd name="connsiteX69" fmla="*/ 666750 w 783431"/>
              <a:gd name="connsiteY69" fmla="*/ 107157 h 1090613"/>
              <a:gd name="connsiteX70" fmla="*/ 645319 w 783431"/>
              <a:gd name="connsiteY70" fmla="*/ 102394 h 1090613"/>
              <a:gd name="connsiteX71" fmla="*/ 645319 w 783431"/>
              <a:gd name="connsiteY71" fmla="*/ 102394 h 1090613"/>
              <a:gd name="connsiteX72" fmla="*/ 678656 w 783431"/>
              <a:gd name="connsiteY72" fmla="*/ 69057 h 1090613"/>
              <a:gd name="connsiteX73" fmla="*/ 685800 w 783431"/>
              <a:gd name="connsiteY73" fmla="*/ 40482 h 1090613"/>
              <a:gd name="connsiteX74" fmla="*/ 678656 w 783431"/>
              <a:gd name="connsiteY74" fmla="*/ 21432 h 1090613"/>
              <a:gd name="connsiteX75" fmla="*/ 695325 w 783431"/>
              <a:gd name="connsiteY75" fmla="*/ 2382 h 1090613"/>
              <a:gd name="connsiteX76" fmla="*/ 628650 w 783431"/>
              <a:gd name="connsiteY76" fmla="*/ 0 h 1090613"/>
              <a:gd name="connsiteX77" fmla="*/ 552450 w 783431"/>
              <a:gd name="connsiteY77" fmla="*/ 52388 h 1090613"/>
              <a:gd name="connsiteX78" fmla="*/ 538162 w 783431"/>
              <a:gd name="connsiteY78" fmla="*/ 90488 h 1090613"/>
              <a:gd name="connsiteX79" fmla="*/ 445294 w 783431"/>
              <a:gd name="connsiteY79" fmla="*/ 126207 h 1090613"/>
              <a:gd name="connsiteX80" fmla="*/ 397669 w 783431"/>
              <a:gd name="connsiteY80" fmla="*/ 159544 h 1090613"/>
              <a:gd name="connsiteX81" fmla="*/ 376237 w 783431"/>
              <a:gd name="connsiteY81" fmla="*/ 190500 h 1090613"/>
              <a:gd name="connsiteX82" fmla="*/ 350044 w 783431"/>
              <a:gd name="connsiteY82" fmla="*/ 140494 h 1090613"/>
              <a:gd name="connsiteX83" fmla="*/ 316706 w 783431"/>
              <a:gd name="connsiteY83" fmla="*/ 140494 h 1090613"/>
              <a:gd name="connsiteX84" fmla="*/ 304800 w 783431"/>
              <a:gd name="connsiteY84" fmla="*/ 166688 h 1090613"/>
              <a:gd name="connsiteX85" fmla="*/ 280987 w 783431"/>
              <a:gd name="connsiteY85" fmla="*/ 230982 h 1090613"/>
              <a:gd name="connsiteX86" fmla="*/ 154781 w 783431"/>
              <a:gd name="connsiteY86" fmla="*/ 223838 h 1090613"/>
              <a:gd name="connsiteX87" fmla="*/ 140494 w 783431"/>
              <a:gd name="connsiteY87" fmla="*/ 245269 h 1090613"/>
              <a:gd name="connsiteX88" fmla="*/ 138112 w 783431"/>
              <a:gd name="connsiteY88" fmla="*/ 280988 h 1090613"/>
              <a:gd name="connsiteX89" fmla="*/ 66675 w 783431"/>
              <a:gd name="connsiteY89" fmla="*/ 309563 h 1090613"/>
              <a:gd name="connsiteX90" fmla="*/ 54769 w 783431"/>
              <a:gd name="connsiteY90" fmla="*/ 323850 h 1090613"/>
              <a:gd name="connsiteX91" fmla="*/ 66675 w 783431"/>
              <a:gd name="connsiteY91" fmla="*/ 381000 h 1090613"/>
              <a:gd name="connsiteX92" fmla="*/ 19050 w 783431"/>
              <a:gd name="connsiteY92" fmla="*/ 423863 h 1090613"/>
              <a:gd name="connsiteX93" fmla="*/ 26194 w 783431"/>
              <a:gd name="connsiteY93" fmla="*/ 490538 h 1090613"/>
              <a:gd name="connsiteX94" fmla="*/ 33337 w 783431"/>
              <a:gd name="connsiteY94" fmla="*/ 554832 h 1090613"/>
              <a:gd name="connsiteX95" fmla="*/ 0 w 783431"/>
              <a:gd name="connsiteY95" fmla="*/ 614363 h 1090613"/>
              <a:gd name="connsiteX0" fmla="*/ 0 w 783431"/>
              <a:gd name="connsiteY0" fmla="*/ 614363 h 1131094"/>
              <a:gd name="connsiteX1" fmla="*/ 21431 w 783431"/>
              <a:gd name="connsiteY1" fmla="*/ 661988 h 1131094"/>
              <a:gd name="connsiteX2" fmla="*/ 28575 w 783431"/>
              <a:gd name="connsiteY2" fmla="*/ 742950 h 1131094"/>
              <a:gd name="connsiteX3" fmla="*/ 76200 w 783431"/>
              <a:gd name="connsiteY3" fmla="*/ 814388 h 1131094"/>
              <a:gd name="connsiteX4" fmla="*/ 102394 w 783431"/>
              <a:gd name="connsiteY4" fmla="*/ 919163 h 1131094"/>
              <a:gd name="connsiteX5" fmla="*/ 116681 w 783431"/>
              <a:gd name="connsiteY5" fmla="*/ 947738 h 1131094"/>
              <a:gd name="connsiteX6" fmla="*/ 130969 w 783431"/>
              <a:gd name="connsiteY6" fmla="*/ 995363 h 1131094"/>
              <a:gd name="connsiteX7" fmla="*/ 150019 w 783431"/>
              <a:gd name="connsiteY7" fmla="*/ 1023938 h 1131094"/>
              <a:gd name="connsiteX8" fmla="*/ 159544 w 783431"/>
              <a:gd name="connsiteY8" fmla="*/ 1042988 h 1131094"/>
              <a:gd name="connsiteX9" fmla="*/ 197644 w 783431"/>
              <a:gd name="connsiteY9" fmla="*/ 1069182 h 1131094"/>
              <a:gd name="connsiteX10" fmla="*/ 245269 w 783431"/>
              <a:gd name="connsiteY10" fmla="*/ 1090613 h 1131094"/>
              <a:gd name="connsiteX11" fmla="*/ 264318 w 783431"/>
              <a:gd name="connsiteY11" fmla="*/ 1131094 h 1131094"/>
              <a:gd name="connsiteX12" fmla="*/ 604837 w 783431"/>
              <a:gd name="connsiteY12" fmla="*/ 1085850 h 1131094"/>
              <a:gd name="connsiteX13" fmla="*/ 585787 w 783431"/>
              <a:gd name="connsiteY13" fmla="*/ 1035844 h 1131094"/>
              <a:gd name="connsiteX14" fmla="*/ 607219 w 783431"/>
              <a:gd name="connsiteY14" fmla="*/ 1021557 h 1131094"/>
              <a:gd name="connsiteX15" fmla="*/ 645319 w 783431"/>
              <a:gd name="connsiteY15" fmla="*/ 1016794 h 1131094"/>
              <a:gd name="connsiteX16" fmla="*/ 685800 w 783431"/>
              <a:gd name="connsiteY16" fmla="*/ 997744 h 1131094"/>
              <a:gd name="connsiteX17" fmla="*/ 716756 w 783431"/>
              <a:gd name="connsiteY17" fmla="*/ 1002507 h 1131094"/>
              <a:gd name="connsiteX18" fmla="*/ 738187 w 783431"/>
              <a:gd name="connsiteY18" fmla="*/ 969169 h 1131094"/>
              <a:gd name="connsiteX19" fmla="*/ 783431 w 783431"/>
              <a:gd name="connsiteY19" fmla="*/ 933450 h 1131094"/>
              <a:gd name="connsiteX20" fmla="*/ 776287 w 783431"/>
              <a:gd name="connsiteY20" fmla="*/ 907257 h 1131094"/>
              <a:gd name="connsiteX21" fmla="*/ 752475 w 783431"/>
              <a:gd name="connsiteY21" fmla="*/ 888207 h 1131094"/>
              <a:gd name="connsiteX22" fmla="*/ 752475 w 783431"/>
              <a:gd name="connsiteY22" fmla="*/ 864394 h 1131094"/>
              <a:gd name="connsiteX23" fmla="*/ 728662 w 783431"/>
              <a:gd name="connsiteY23" fmla="*/ 852488 h 1131094"/>
              <a:gd name="connsiteX24" fmla="*/ 711994 w 783431"/>
              <a:gd name="connsiteY24" fmla="*/ 802482 h 1131094"/>
              <a:gd name="connsiteX25" fmla="*/ 688181 w 783431"/>
              <a:gd name="connsiteY25" fmla="*/ 814388 h 1131094"/>
              <a:gd name="connsiteX26" fmla="*/ 659606 w 783431"/>
              <a:gd name="connsiteY26" fmla="*/ 814388 h 1131094"/>
              <a:gd name="connsiteX27" fmla="*/ 647700 w 783431"/>
              <a:gd name="connsiteY27" fmla="*/ 847725 h 1131094"/>
              <a:gd name="connsiteX28" fmla="*/ 623887 w 783431"/>
              <a:gd name="connsiteY28" fmla="*/ 847725 h 1131094"/>
              <a:gd name="connsiteX29" fmla="*/ 576262 w 783431"/>
              <a:gd name="connsiteY29" fmla="*/ 828675 h 1131094"/>
              <a:gd name="connsiteX30" fmla="*/ 554831 w 783431"/>
              <a:gd name="connsiteY30" fmla="*/ 816769 h 1131094"/>
              <a:gd name="connsiteX31" fmla="*/ 547687 w 783431"/>
              <a:gd name="connsiteY31" fmla="*/ 783432 h 1131094"/>
              <a:gd name="connsiteX32" fmla="*/ 561975 w 783431"/>
              <a:gd name="connsiteY32" fmla="*/ 754857 h 1131094"/>
              <a:gd name="connsiteX33" fmla="*/ 533400 w 783431"/>
              <a:gd name="connsiteY33" fmla="*/ 733425 h 1131094"/>
              <a:gd name="connsiteX34" fmla="*/ 509587 w 783431"/>
              <a:gd name="connsiteY34" fmla="*/ 711994 h 1131094"/>
              <a:gd name="connsiteX35" fmla="*/ 473869 w 783431"/>
              <a:gd name="connsiteY35" fmla="*/ 711994 h 1131094"/>
              <a:gd name="connsiteX36" fmla="*/ 435769 w 783431"/>
              <a:gd name="connsiteY36" fmla="*/ 711994 h 1131094"/>
              <a:gd name="connsiteX37" fmla="*/ 438150 w 783431"/>
              <a:gd name="connsiteY37" fmla="*/ 669132 h 1131094"/>
              <a:gd name="connsiteX38" fmla="*/ 428625 w 783431"/>
              <a:gd name="connsiteY38" fmla="*/ 642938 h 1131094"/>
              <a:gd name="connsiteX39" fmla="*/ 423862 w 783431"/>
              <a:gd name="connsiteY39" fmla="*/ 607219 h 1131094"/>
              <a:gd name="connsiteX40" fmla="*/ 426244 w 783431"/>
              <a:gd name="connsiteY40" fmla="*/ 578644 h 1131094"/>
              <a:gd name="connsiteX41" fmla="*/ 440531 w 783431"/>
              <a:gd name="connsiteY41" fmla="*/ 566738 h 1131094"/>
              <a:gd name="connsiteX42" fmla="*/ 450056 w 783431"/>
              <a:gd name="connsiteY42" fmla="*/ 535782 h 1131094"/>
              <a:gd name="connsiteX43" fmla="*/ 457200 w 783431"/>
              <a:gd name="connsiteY43" fmla="*/ 519113 h 1131094"/>
              <a:gd name="connsiteX44" fmla="*/ 481012 w 783431"/>
              <a:gd name="connsiteY44" fmla="*/ 526257 h 1131094"/>
              <a:gd name="connsiteX45" fmla="*/ 495300 w 783431"/>
              <a:gd name="connsiteY45" fmla="*/ 576263 h 1131094"/>
              <a:gd name="connsiteX46" fmla="*/ 507206 w 783431"/>
              <a:gd name="connsiteY46" fmla="*/ 581025 h 1131094"/>
              <a:gd name="connsiteX47" fmla="*/ 526256 w 783431"/>
              <a:gd name="connsiteY47" fmla="*/ 583407 h 1131094"/>
              <a:gd name="connsiteX48" fmla="*/ 554831 w 783431"/>
              <a:gd name="connsiteY48" fmla="*/ 583407 h 1131094"/>
              <a:gd name="connsiteX49" fmla="*/ 557212 w 783431"/>
              <a:gd name="connsiteY49" fmla="*/ 547688 h 1131094"/>
              <a:gd name="connsiteX50" fmla="*/ 545306 w 783431"/>
              <a:gd name="connsiteY50" fmla="*/ 502444 h 1131094"/>
              <a:gd name="connsiteX51" fmla="*/ 545306 w 783431"/>
              <a:gd name="connsiteY51" fmla="*/ 476250 h 1131094"/>
              <a:gd name="connsiteX52" fmla="*/ 581025 w 783431"/>
              <a:gd name="connsiteY52" fmla="*/ 454819 h 1131094"/>
              <a:gd name="connsiteX53" fmla="*/ 604837 w 783431"/>
              <a:gd name="connsiteY53" fmla="*/ 435769 h 1131094"/>
              <a:gd name="connsiteX54" fmla="*/ 640556 w 783431"/>
              <a:gd name="connsiteY54" fmla="*/ 414338 h 1131094"/>
              <a:gd name="connsiteX55" fmla="*/ 645319 w 783431"/>
              <a:gd name="connsiteY55" fmla="*/ 395288 h 1131094"/>
              <a:gd name="connsiteX56" fmla="*/ 633412 w 783431"/>
              <a:gd name="connsiteY56" fmla="*/ 371475 h 1131094"/>
              <a:gd name="connsiteX57" fmla="*/ 614362 w 783431"/>
              <a:gd name="connsiteY57" fmla="*/ 369094 h 1131094"/>
              <a:gd name="connsiteX58" fmla="*/ 609600 w 783431"/>
              <a:gd name="connsiteY58" fmla="*/ 366713 h 1131094"/>
              <a:gd name="connsiteX59" fmla="*/ 597694 w 783431"/>
              <a:gd name="connsiteY59" fmla="*/ 357188 h 1131094"/>
              <a:gd name="connsiteX60" fmla="*/ 611981 w 783431"/>
              <a:gd name="connsiteY60" fmla="*/ 345282 h 1131094"/>
              <a:gd name="connsiteX61" fmla="*/ 652462 w 783431"/>
              <a:gd name="connsiteY61" fmla="*/ 316707 h 1131094"/>
              <a:gd name="connsiteX62" fmla="*/ 678656 w 783431"/>
              <a:gd name="connsiteY62" fmla="*/ 264319 h 1131094"/>
              <a:gd name="connsiteX63" fmla="*/ 666750 w 783431"/>
              <a:gd name="connsiteY63" fmla="*/ 242888 h 1131094"/>
              <a:gd name="connsiteX64" fmla="*/ 638175 w 783431"/>
              <a:gd name="connsiteY64" fmla="*/ 219075 h 1131094"/>
              <a:gd name="connsiteX65" fmla="*/ 642937 w 783431"/>
              <a:gd name="connsiteY65" fmla="*/ 180975 h 1131094"/>
              <a:gd name="connsiteX66" fmla="*/ 673894 w 783431"/>
              <a:gd name="connsiteY66" fmla="*/ 171450 h 1131094"/>
              <a:gd name="connsiteX67" fmla="*/ 700087 w 783431"/>
              <a:gd name="connsiteY67" fmla="*/ 142875 h 1131094"/>
              <a:gd name="connsiteX68" fmla="*/ 700087 w 783431"/>
              <a:gd name="connsiteY68" fmla="*/ 111919 h 1131094"/>
              <a:gd name="connsiteX69" fmla="*/ 666750 w 783431"/>
              <a:gd name="connsiteY69" fmla="*/ 107157 h 1131094"/>
              <a:gd name="connsiteX70" fmla="*/ 645319 w 783431"/>
              <a:gd name="connsiteY70" fmla="*/ 102394 h 1131094"/>
              <a:gd name="connsiteX71" fmla="*/ 645319 w 783431"/>
              <a:gd name="connsiteY71" fmla="*/ 102394 h 1131094"/>
              <a:gd name="connsiteX72" fmla="*/ 678656 w 783431"/>
              <a:gd name="connsiteY72" fmla="*/ 69057 h 1131094"/>
              <a:gd name="connsiteX73" fmla="*/ 685800 w 783431"/>
              <a:gd name="connsiteY73" fmla="*/ 40482 h 1131094"/>
              <a:gd name="connsiteX74" fmla="*/ 678656 w 783431"/>
              <a:gd name="connsiteY74" fmla="*/ 21432 h 1131094"/>
              <a:gd name="connsiteX75" fmla="*/ 695325 w 783431"/>
              <a:gd name="connsiteY75" fmla="*/ 2382 h 1131094"/>
              <a:gd name="connsiteX76" fmla="*/ 628650 w 783431"/>
              <a:gd name="connsiteY76" fmla="*/ 0 h 1131094"/>
              <a:gd name="connsiteX77" fmla="*/ 552450 w 783431"/>
              <a:gd name="connsiteY77" fmla="*/ 52388 h 1131094"/>
              <a:gd name="connsiteX78" fmla="*/ 538162 w 783431"/>
              <a:gd name="connsiteY78" fmla="*/ 90488 h 1131094"/>
              <a:gd name="connsiteX79" fmla="*/ 445294 w 783431"/>
              <a:gd name="connsiteY79" fmla="*/ 126207 h 1131094"/>
              <a:gd name="connsiteX80" fmla="*/ 397669 w 783431"/>
              <a:gd name="connsiteY80" fmla="*/ 159544 h 1131094"/>
              <a:gd name="connsiteX81" fmla="*/ 376237 w 783431"/>
              <a:gd name="connsiteY81" fmla="*/ 190500 h 1131094"/>
              <a:gd name="connsiteX82" fmla="*/ 350044 w 783431"/>
              <a:gd name="connsiteY82" fmla="*/ 140494 h 1131094"/>
              <a:gd name="connsiteX83" fmla="*/ 316706 w 783431"/>
              <a:gd name="connsiteY83" fmla="*/ 140494 h 1131094"/>
              <a:gd name="connsiteX84" fmla="*/ 304800 w 783431"/>
              <a:gd name="connsiteY84" fmla="*/ 166688 h 1131094"/>
              <a:gd name="connsiteX85" fmla="*/ 280987 w 783431"/>
              <a:gd name="connsiteY85" fmla="*/ 230982 h 1131094"/>
              <a:gd name="connsiteX86" fmla="*/ 154781 w 783431"/>
              <a:gd name="connsiteY86" fmla="*/ 223838 h 1131094"/>
              <a:gd name="connsiteX87" fmla="*/ 140494 w 783431"/>
              <a:gd name="connsiteY87" fmla="*/ 245269 h 1131094"/>
              <a:gd name="connsiteX88" fmla="*/ 138112 w 783431"/>
              <a:gd name="connsiteY88" fmla="*/ 280988 h 1131094"/>
              <a:gd name="connsiteX89" fmla="*/ 66675 w 783431"/>
              <a:gd name="connsiteY89" fmla="*/ 309563 h 1131094"/>
              <a:gd name="connsiteX90" fmla="*/ 54769 w 783431"/>
              <a:gd name="connsiteY90" fmla="*/ 323850 h 1131094"/>
              <a:gd name="connsiteX91" fmla="*/ 66675 w 783431"/>
              <a:gd name="connsiteY91" fmla="*/ 381000 h 1131094"/>
              <a:gd name="connsiteX92" fmla="*/ 19050 w 783431"/>
              <a:gd name="connsiteY92" fmla="*/ 423863 h 1131094"/>
              <a:gd name="connsiteX93" fmla="*/ 26194 w 783431"/>
              <a:gd name="connsiteY93" fmla="*/ 490538 h 1131094"/>
              <a:gd name="connsiteX94" fmla="*/ 33337 w 783431"/>
              <a:gd name="connsiteY94" fmla="*/ 554832 h 1131094"/>
              <a:gd name="connsiteX95" fmla="*/ 0 w 783431"/>
              <a:gd name="connsiteY95" fmla="*/ 614363 h 1131094"/>
              <a:gd name="connsiteX0" fmla="*/ 0 w 783431"/>
              <a:gd name="connsiteY0" fmla="*/ 614363 h 1131094"/>
              <a:gd name="connsiteX1" fmla="*/ 21431 w 783431"/>
              <a:gd name="connsiteY1" fmla="*/ 661988 h 1131094"/>
              <a:gd name="connsiteX2" fmla="*/ 28575 w 783431"/>
              <a:gd name="connsiteY2" fmla="*/ 742950 h 1131094"/>
              <a:gd name="connsiteX3" fmla="*/ 76200 w 783431"/>
              <a:gd name="connsiteY3" fmla="*/ 814388 h 1131094"/>
              <a:gd name="connsiteX4" fmla="*/ 102394 w 783431"/>
              <a:gd name="connsiteY4" fmla="*/ 919163 h 1131094"/>
              <a:gd name="connsiteX5" fmla="*/ 116681 w 783431"/>
              <a:gd name="connsiteY5" fmla="*/ 947738 h 1131094"/>
              <a:gd name="connsiteX6" fmla="*/ 130969 w 783431"/>
              <a:gd name="connsiteY6" fmla="*/ 995363 h 1131094"/>
              <a:gd name="connsiteX7" fmla="*/ 150019 w 783431"/>
              <a:gd name="connsiteY7" fmla="*/ 1023938 h 1131094"/>
              <a:gd name="connsiteX8" fmla="*/ 159544 w 783431"/>
              <a:gd name="connsiteY8" fmla="*/ 1042988 h 1131094"/>
              <a:gd name="connsiteX9" fmla="*/ 197644 w 783431"/>
              <a:gd name="connsiteY9" fmla="*/ 1069182 h 1131094"/>
              <a:gd name="connsiteX10" fmla="*/ 245269 w 783431"/>
              <a:gd name="connsiteY10" fmla="*/ 1090613 h 1131094"/>
              <a:gd name="connsiteX11" fmla="*/ 264318 w 783431"/>
              <a:gd name="connsiteY11" fmla="*/ 1131094 h 1131094"/>
              <a:gd name="connsiteX12" fmla="*/ 323850 w 783431"/>
              <a:gd name="connsiteY12" fmla="*/ 1123949 h 1131094"/>
              <a:gd name="connsiteX13" fmla="*/ 604837 w 783431"/>
              <a:gd name="connsiteY13" fmla="*/ 1085850 h 1131094"/>
              <a:gd name="connsiteX14" fmla="*/ 585787 w 783431"/>
              <a:gd name="connsiteY14" fmla="*/ 1035844 h 1131094"/>
              <a:gd name="connsiteX15" fmla="*/ 607219 w 783431"/>
              <a:gd name="connsiteY15" fmla="*/ 1021557 h 1131094"/>
              <a:gd name="connsiteX16" fmla="*/ 645319 w 783431"/>
              <a:gd name="connsiteY16" fmla="*/ 1016794 h 1131094"/>
              <a:gd name="connsiteX17" fmla="*/ 685800 w 783431"/>
              <a:gd name="connsiteY17" fmla="*/ 997744 h 1131094"/>
              <a:gd name="connsiteX18" fmla="*/ 716756 w 783431"/>
              <a:gd name="connsiteY18" fmla="*/ 1002507 h 1131094"/>
              <a:gd name="connsiteX19" fmla="*/ 738187 w 783431"/>
              <a:gd name="connsiteY19" fmla="*/ 969169 h 1131094"/>
              <a:gd name="connsiteX20" fmla="*/ 783431 w 783431"/>
              <a:gd name="connsiteY20" fmla="*/ 933450 h 1131094"/>
              <a:gd name="connsiteX21" fmla="*/ 776287 w 783431"/>
              <a:gd name="connsiteY21" fmla="*/ 907257 h 1131094"/>
              <a:gd name="connsiteX22" fmla="*/ 752475 w 783431"/>
              <a:gd name="connsiteY22" fmla="*/ 888207 h 1131094"/>
              <a:gd name="connsiteX23" fmla="*/ 752475 w 783431"/>
              <a:gd name="connsiteY23" fmla="*/ 864394 h 1131094"/>
              <a:gd name="connsiteX24" fmla="*/ 728662 w 783431"/>
              <a:gd name="connsiteY24" fmla="*/ 852488 h 1131094"/>
              <a:gd name="connsiteX25" fmla="*/ 711994 w 783431"/>
              <a:gd name="connsiteY25" fmla="*/ 802482 h 1131094"/>
              <a:gd name="connsiteX26" fmla="*/ 688181 w 783431"/>
              <a:gd name="connsiteY26" fmla="*/ 814388 h 1131094"/>
              <a:gd name="connsiteX27" fmla="*/ 659606 w 783431"/>
              <a:gd name="connsiteY27" fmla="*/ 814388 h 1131094"/>
              <a:gd name="connsiteX28" fmla="*/ 647700 w 783431"/>
              <a:gd name="connsiteY28" fmla="*/ 847725 h 1131094"/>
              <a:gd name="connsiteX29" fmla="*/ 623887 w 783431"/>
              <a:gd name="connsiteY29" fmla="*/ 847725 h 1131094"/>
              <a:gd name="connsiteX30" fmla="*/ 576262 w 783431"/>
              <a:gd name="connsiteY30" fmla="*/ 828675 h 1131094"/>
              <a:gd name="connsiteX31" fmla="*/ 554831 w 783431"/>
              <a:gd name="connsiteY31" fmla="*/ 816769 h 1131094"/>
              <a:gd name="connsiteX32" fmla="*/ 547687 w 783431"/>
              <a:gd name="connsiteY32" fmla="*/ 783432 h 1131094"/>
              <a:gd name="connsiteX33" fmla="*/ 561975 w 783431"/>
              <a:gd name="connsiteY33" fmla="*/ 754857 h 1131094"/>
              <a:gd name="connsiteX34" fmla="*/ 533400 w 783431"/>
              <a:gd name="connsiteY34" fmla="*/ 733425 h 1131094"/>
              <a:gd name="connsiteX35" fmla="*/ 509587 w 783431"/>
              <a:gd name="connsiteY35" fmla="*/ 711994 h 1131094"/>
              <a:gd name="connsiteX36" fmla="*/ 473869 w 783431"/>
              <a:gd name="connsiteY36" fmla="*/ 711994 h 1131094"/>
              <a:gd name="connsiteX37" fmla="*/ 435769 w 783431"/>
              <a:gd name="connsiteY37" fmla="*/ 711994 h 1131094"/>
              <a:gd name="connsiteX38" fmla="*/ 438150 w 783431"/>
              <a:gd name="connsiteY38" fmla="*/ 669132 h 1131094"/>
              <a:gd name="connsiteX39" fmla="*/ 428625 w 783431"/>
              <a:gd name="connsiteY39" fmla="*/ 642938 h 1131094"/>
              <a:gd name="connsiteX40" fmla="*/ 423862 w 783431"/>
              <a:gd name="connsiteY40" fmla="*/ 607219 h 1131094"/>
              <a:gd name="connsiteX41" fmla="*/ 426244 w 783431"/>
              <a:gd name="connsiteY41" fmla="*/ 578644 h 1131094"/>
              <a:gd name="connsiteX42" fmla="*/ 440531 w 783431"/>
              <a:gd name="connsiteY42" fmla="*/ 566738 h 1131094"/>
              <a:gd name="connsiteX43" fmla="*/ 450056 w 783431"/>
              <a:gd name="connsiteY43" fmla="*/ 535782 h 1131094"/>
              <a:gd name="connsiteX44" fmla="*/ 457200 w 783431"/>
              <a:gd name="connsiteY44" fmla="*/ 519113 h 1131094"/>
              <a:gd name="connsiteX45" fmla="*/ 481012 w 783431"/>
              <a:gd name="connsiteY45" fmla="*/ 526257 h 1131094"/>
              <a:gd name="connsiteX46" fmla="*/ 495300 w 783431"/>
              <a:gd name="connsiteY46" fmla="*/ 576263 h 1131094"/>
              <a:gd name="connsiteX47" fmla="*/ 507206 w 783431"/>
              <a:gd name="connsiteY47" fmla="*/ 581025 h 1131094"/>
              <a:gd name="connsiteX48" fmla="*/ 526256 w 783431"/>
              <a:gd name="connsiteY48" fmla="*/ 583407 h 1131094"/>
              <a:gd name="connsiteX49" fmla="*/ 554831 w 783431"/>
              <a:gd name="connsiteY49" fmla="*/ 583407 h 1131094"/>
              <a:gd name="connsiteX50" fmla="*/ 557212 w 783431"/>
              <a:gd name="connsiteY50" fmla="*/ 547688 h 1131094"/>
              <a:gd name="connsiteX51" fmla="*/ 545306 w 783431"/>
              <a:gd name="connsiteY51" fmla="*/ 502444 h 1131094"/>
              <a:gd name="connsiteX52" fmla="*/ 545306 w 783431"/>
              <a:gd name="connsiteY52" fmla="*/ 476250 h 1131094"/>
              <a:gd name="connsiteX53" fmla="*/ 581025 w 783431"/>
              <a:gd name="connsiteY53" fmla="*/ 454819 h 1131094"/>
              <a:gd name="connsiteX54" fmla="*/ 604837 w 783431"/>
              <a:gd name="connsiteY54" fmla="*/ 435769 h 1131094"/>
              <a:gd name="connsiteX55" fmla="*/ 640556 w 783431"/>
              <a:gd name="connsiteY55" fmla="*/ 414338 h 1131094"/>
              <a:gd name="connsiteX56" fmla="*/ 645319 w 783431"/>
              <a:gd name="connsiteY56" fmla="*/ 395288 h 1131094"/>
              <a:gd name="connsiteX57" fmla="*/ 633412 w 783431"/>
              <a:gd name="connsiteY57" fmla="*/ 371475 h 1131094"/>
              <a:gd name="connsiteX58" fmla="*/ 614362 w 783431"/>
              <a:gd name="connsiteY58" fmla="*/ 369094 h 1131094"/>
              <a:gd name="connsiteX59" fmla="*/ 609600 w 783431"/>
              <a:gd name="connsiteY59" fmla="*/ 366713 h 1131094"/>
              <a:gd name="connsiteX60" fmla="*/ 597694 w 783431"/>
              <a:gd name="connsiteY60" fmla="*/ 357188 h 1131094"/>
              <a:gd name="connsiteX61" fmla="*/ 611981 w 783431"/>
              <a:gd name="connsiteY61" fmla="*/ 345282 h 1131094"/>
              <a:gd name="connsiteX62" fmla="*/ 652462 w 783431"/>
              <a:gd name="connsiteY62" fmla="*/ 316707 h 1131094"/>
              <a:gd name="connsiteX63" fmla="*/ 678656 w 783431"/>
              <a:gd name="connsiteY63" fmla="*/ 264319 h 1131094"/>
              <a:gd name="connsiteX64" fmla="*/ 666750 w 783431"/>
              <a:gd name="connsiteY64" fmla="*/ 242888 h 1131094"/>
              <a:gd name="connsiteX65" fmla="*/ 638175 w 783431"/>
              <a:gd name="connsiteY65" fmla="*/ 219075 h 1131094"/>
              <a:gd name="connsiteX66" fmla="*/ 642937 w 783431"/>
              <a:gd name="connsiteY66" fmla="*/ 180975 h 1131094"/>
              <a:gd name="connsiteX67" fmla="*/ 673894 w 783431"/>
              <a:gd name="connsiteY67" fmla="*/ 171450 h 1131094"/>
              <a:gd name="connsiteX68" fmla="*/ 700087 w 783431"/>
              <a:gd name="connsiteY68" fmla="*/ 142875 h 1131094"/>
              <a:gd name="connsiteX69" fmla="*/ 700087 w 783431"/>
              <a:gd name="connsiteY69" fmla="*/ 111919 h 1131094"/>
              <a:gd name="connsiteX70" fmla="*/ 666750 w 783431"/>
              <a:gd name="connsiteY70" fmla="*/ 107157 h 1131094"/>
              <a:gd name="connsiteX71" fmla="*/ 645319 w 783431"/>
              <a:gd name="connsiteY71" fmla="*/ 102394 h 1131094"/>
              <a:gd name="connsiteX72" fmla="*/ 645319 w 783431"/>
              <a:gd name="connsiteY72" fmla="*/ 102394 h 1131094"/>
              <a:gd name="connsiteX73" fmla="*/ 678656 w 783431"/>
              <a:gd name="connsiteY73" fmla="*/ 69057 h 1131094"/>
              <a:gd name="connsiteX74" fmla="*/ 685800 w 783431"/>
              <a:gd name="connsiteY74" fmla="*/ 40482 h 1131094"/>
              <a:gd name="connsiteX75" fmla="*/ 678656 w 783431"/>
              <a:gd name="connsiteY75" fmla="*/ 21432 h 1131094"/>
              <a:gd name="connsiteX76" fmla="*/ 695325 w 783431"/>
              <a:gd name="connsiteY76" fmla="*/ 2382 h 1131094"/>
              <a:gd name="connsiteX77" fmla="*/ 628650 w 783431"/>
              <a:gd name="connsiteY77" fmla="*/ 0 h 1131094"/>
              <a:gd name="connsiteX78" fmla="*/ 552450 w 783431"/>
              <a:gd name="connsiteY78" fmla="*/ 52388 h 1131094"/>
              <a:gd name="connsiteX79" fmla="*/ 538162 w 783431"/>
              <a:gd name="connsiteY79" fmla="*/ 90488 h 1131094"/>
              <a:gd name="connsiteX80" fmla="*/ 445294 w 783431"/>
              <a:gd name="connsiteY80" fmla="*/ 126207 h 1131094"/>
              <a:gd name="connsiteX81" fmla="*/ 397669 w 783431"/>
              <a:gd name="connsiteY81" fmla="*/ 159544 h 1131094"/>
              <a:gd name="connsiteX82" fmla="*/ 376237 w 783431"/>
              <a:gd name="connsiteY82" fmla="*/ 190500 h 1131094"/>
              <a:gd name="connsiteX83" fmla="*/ 350044 w 783431"/>
              <a:gd name="connsiteY83" fmla="*/ 140494 h 1131094"/>
              <a:gd name="connsiteX84" fmla="*/ 316706 w 783431"/>
              <a:gd name="connsiteY84" fmla="*/ 140494 h 1131094"/>
              <a:gd name="connsiteX85" fmla="*/ 304800 w 783431"/>
              <a:gd name="connsiteY85" fmla="*/ 166688 h 1131094"/>
              <a:gd name="connsiteX86" fmla="*/ 280987 w 783431"/>
              <a:gd name="connsiteY86" fmla="*/ 230982 h 1131094"/>
              <a:gd name="connsiteX87" fmla="*/ 154781 w 783431"/>
              <a:gd name="connsiteY87" fmla="*/ 223838 h 1131094"/>
              <a:gd name="connsiteX88" fmla="*/ 140494 w 783431"/>
              <a:gd name="connsiteY88" fmla="*/ 245269 h 1131094"/>
              <a:gd name="connsiteX89" fmla="*/ 138112 w 783431"/>
              <a:gd name="connsiteY89" fmla="*/ 280988 h 1131094"/>
              <a:gd name="connsiteX90" fmla="*/ 66675 w 783431"/>
              <a:gd name="connsiteY90" fmla="*/ 309563 h 1131094"/>
              <a:gd name="connsiteX91" fmla="*/ 54769 w 783431"/>
              <a:gd name="connsiteY91" fmla="*/ 323850 h 1131094"/>
              <a:gd name="connsiteX92" fmla="*/ 66675 w 783431"/>
              <a:gd name="connsiteY92" fmla="*/ 381000 h 1131094"/>
              <a:gd name="connsiteX93" fmla="*/ 19050 w 783431"/>
              <a:gd name="connsiteY93" fmla="*/ 423863 h 1131094"/>
              <a:gd name="connsiteX94" fmla="*/ 26194 w 783431"/>
              <a:gd name="connsiteY94" fmla="*/ 490538 h 1131094"/>
              <a:gd name="connsiteX95" fmla="*/ 33337 w 783431"/>
              <a:gd name="connsiteY95" fmla="*/ 554832 h 1131094"/>
              <a:gd name="connsiteX96" fmla="*/ 0 w 783431"/>
              <a:gd name="connsiteY96" fmla="*/ 614363 h 1131094"/>
              <a:gd name="connsiteX0" fmla="*/ 0 w 783431"/>
              <a:gd name="connsiteY0" fmla="*/ 614363 h 1164431"/>
              <a:gd name="connsiteX1" fmla="*/ 21431 w 783431"/>
              <a:gd name="connsiteY1" fmla="*/ 661988 h 1164431"/>
              <a:gd name="connsiteX2" fmla="*/ 28575 w 783431"/>
              <a:gd name="connsiteY2" fmla="*/ 742950 h 1164431"/>
              <a:gd name="connsiteX3" fmla="*/ 76200 w 783431"/>
              <a:gd name="connsiteY3" fmla="*/ 814388 h 1164431"/>
              <a:gd name="connsiteX4" fmla="*/ 102394 w 783431"/>
              <a:gd name="connsiteY4" fmla="*/ 919163 h 1164431"/>
              <a:gd name="connsiteX5" fmla="*/ 116681 w 783431"/>
              <a:gd name="connsiteY5" fmla="*/ 947738 h 1164431"/>
              <a:gd name="connsiteX6" fmla="*/ 130969 w 783431"/>
              <a:gd name="connsiteY6" fmla="*/ 995363 h 1164431"/>
              <a:gd name="connsiteX7" fmla="*/ 150019 w 783431"/>
              <a:gd name="connsiteY7" fmla="*/ 1023938 h 1164431"/>
              <a:gd name="connsiteX8" fmla="*/ 159544 w 783431"/>
              <a:gd name="connsiteY8" fmla="*/ 1042988 h 1164431"/>
              <a:gd name="connsiteX9" fmla="*/ 197644 w 783431"/>
              <a:gd name="connsiteY9" fmla="*/ 1069182 h 1164431"/>
              <a:gd name="connsiteX10" fmla="*/ 245269 w 783431"/>
              <a:gd name="connsiteY10" fmla="*/ 1090613 h 1164431"/>
              <a:gd name="connsiteX11" fmla="*/ 264318 w 783431"/>
              <a:gd name="connsiteY11" fmla="*/ 1131094 h 1164431"/>
              <a:gd name="connsiteX12" fmla="*/ 295275 w 783431"/>
              <a:gd name="connsiteY12" fmla="*/ 1164431 h 1164431"/>
              <a:gd name="connsiteX13" fmla="*/ 604837 w 783431"/>
              <a:gd name="connsiteY13" fmla="*/ 1085850 h 1164431"/>
              <a:gd name="connsiteX14" fmla="*/ 585787 w 783431"/>
              <a:gd name="connsiteY14" fmla="*/ 1035844 h 1164431"/>
              <a:gd name="connsiteX15" fmla="*/ 607219 w 783431"/>
              <a:gd name="connsiteY15" fmla="*/ 1021557 h 1164431"/>
              <a:gd name="connsiteX16" fmla="*/ 645319 w 783431"/>
              <a:gd name="connsiteY16" fmla="*/ 1016794 h 1164431"/>
              <a:gd name="connsiteX17" fmla="*/ 685800 w 783431"/>
              <a:gd name="connsiteY17" fmla="*/ 997744 h 1164431"/>
              <a:gd name="connsiteX18" fmla="*/ 716756 w 783431"/>
              <a:gd name="connsiteY18" fmla="*/ 1002507 h 1164431"/>
              <a:gd name="connsiteX19" fmla="*/ 738187 w 783431"/>
              <a:gd name="connsiteY19" fmla="*/ 969169 h 1164431"/>
              <a:gd name="connsiteX20" fmla="*/ 783431 w 783431"/>
              <a:gd name="connsiteY20" fmla="*/ 933450 h 1164431"/>
              <a:gd name="connsiteX21" fmla="*/ 776287 w 783431"/>
              <a:gd name="connsiteY21" fmla="*/ 907257 h 1164431"/>
              <a:gd name="connsiteX22" fmla="*/ 752475 w 783431"/>
              <a:gd name="connsiteY22" fmla="*/ 888207 h 1164431"/>
              <a:gd name="connsiteX23" fmla="*/ 752475 w 783431"/>
              <a:gd name="connsiteY23" fmla="*/ 864394 h 1164431"/>
              <a:gd name="connsiteX24" fmla="*/ 728662 w 783431"/>
              <a:gd name="connsiteY24" fmla="*/ 852488 h 1164431"/>
              <a:gd name="connsiteX25" fmla="*/ 711994 w 783431"/>
              <a:gd name="connsiteY25" fmla="*/ 802482 h 1164431"/>
              <a:gd name="connsiteX26" fmla="*/ 688181 w 783431"/>
              <a:gd name="connsiteY26" fmla="*/ 814388 h 1164431"/>
              <a:gd name="connsiteX27" fmla="*/ 659606 w 783431"/>
              <a:gd name="connsiteY27" fmla="*/ 814388 h 1164431"/>
              <a:gd name="connsiteX28" fmla="*/ 647700 w 783431"/>
              <a:gd name="connsiteY28" fmla="*/ 847725 h 1164431"/>
              <a:gd name="connsiteX29" fmla="*/ 623887 w 783431"/>
              <a:gd name="connsiteY29" fmla="*/ 847725 h 1164431"/>
              <a:gd name="connsiteX30" fmla="*/ 576262 w 783431"/>
              <a:gd name="connsiteY30" fmla="*/ 828675 h 1164431"/>
              <a:gd name="connsiteX31" fmla="*/ 554831 w 783431"/>
              <a:gd name="connsiteY31" fmla="*/ 816769 h 1164431"/>
              <a:gd name="connsiteX32" fmla="*/ 547687 w 783431"/>
              <a:gd name="connsiteY32" fmla="*/ 783432 h 1164431"/>
              <a:gd name="connsiteX33" fmla="*/ 561975 w 783431"/>
              <a:gd name="connsiteY33" fmla="*/ 754857 h 1164431"/>
              <a:gd name="connsiteX34" fmla="*/ 533400 w 783431"/>
              <a:gd name="connsiteY34" fmla="*/ 733425 h 1164431"/>
              <a:gd name="connsiteX35" fmla="*/ 509587 w 783431"/>
              <a:gd name="connsiteY35" fmla="*/ 711994 h 1164431"/>
              <a:gd name="connsiteX36" fmla="*/ 473869 w 783431"/>
              <a:gd name="connsiteY36" fmla="*/ 711994 h 1164431"/>
              <a:gd name="connsiteX37" fmla="*/ 435769 w 783431"/>
              <a:gd name="connsiteY37" fmla="*/ 711994 h 1164431"/>
              <a:gd name="connsiteX38" fmla="*/ 438150 w 783431"/>
              <a:gd name="connsiteY38" fmla="*/ 669132 h 1164431"/>
              <a:gd name="connsiteX39" fmla="*/ 428625 w 783431"/>
              <a:gd name="connsiteY39" fmla="*/ 642938 h 1164431"/>
              <a:gd name="connsiteX40" fmla="*/ 423862 w 783431"/>
              <a:gd name="connsiteY40" fmla="*/ 607219 h 1164431"/>
              <a:gd name="connsiteX41" fmla="*/ 426244 w 783431"/>
              <a:gd name="connsiteY41" fmla="*/ 578644 h 1164431"/>
              <a:gd name="connsiteX42" fmla="*/ 440531 w 783431"/>
              <a:gd name="connsiteY42" fmla="*/ 566738 h 1164431"/>
              <a:gd name="connsiteX43" fmla="*/ 450056 w 783431"/>
              <a:gd name="connsiteY43" fmla="*/ 535782 h 1164431"/>
              <a:gd name="connsiteX44" fmla="*/ 457200 w 783431"/>
              <a:gd name="connsiteY44" fmla="*/ 519113 h 1164431"/>
              <a:gd name="connsiteX45" fmla="*/ 481012 w 783431"/>
              <a:gd name="connsiteY45" fmla="*/ 526257 h 1164431"/>
              <a:gd name="connsiteX46" fmla="*/ 495300 w 783431"/>
              <a:gd name="connsiteY46" fmla="*/ 576263 h 1164431"/>
              <a:gd name="connsiteX47" fmla="*/ 507206 w 783431"/>
              <a:gd name="connsiteY47" fmla="*/ 581025 h 1164431"/>
              <a:gd name="connsiteX48" fmla="*/ 526256 w 783431"/>
              <a:gd name="connsiteY48" fmla="*/ 583407 h 1164431"/>
              <a:gd name="connsiteX49" fmla="*/ 554831 w 783431"/>
              <a:gd name="connsiteY49" fmla="*/ 583407 h 1164431"/>
              <a:gd name="connsiteX50" fmla="*/ 557212 w 783431"/>
              <a:gd name="connsiteY50" fmla="*/ 547688 h 1164431"/>
              <a:gd name="connsiteX51" fmla="*/ 545306 w 783431"/>
              <a:gd name="connsiteY51" fmla="*/ 502444 h 1164431"/>
              <a:gd name="connsiteX52" fmla="*/ 545306 w 783431"/>
              <a:gd name="connsiteY52" fmla="*/ 476250 h 1164431"/>
              <a:gd name="connsiteX53" fmla="*/ 581025 w 783431"/>
              <a:gd name="connsiteY53" fmla="*/ 454819 h 1164431"/>
              <a:gd name="connsiteX54" fmla="*/ 604837 w 783431"/>
              <a:gd name="connsiteY54" fmla="*/ 435769 h 1164431"/>
              <a:gd name="connsiteX55" fmla="*/ 640556 w 783431"/>
              <a:gd name="connsiteY55" fmla="*/ 414338 h 1164431"/>
              <a:gd name="connsiteX56" fmla="*/ 645319 w 783431"/>
              <a:gd name="connsiteY56" fmla="*/ 395288 h 1164431"/>
              <a:gd name="connsiteX57" fmla="*/ 633412 w 783431"/>
              <a:gd name="connsiteY57" fmla="*/ 371475 h 1164431"/>
              <a:gd name="connsiteX58" fmla="*/ 614362 w 783431"/>
              <a:gd name="connsiteY58" fmla="*/ 369094 h 1164431"/>
              <a:gd name="connsiteX59" fmla="*/ 609600 w 783431"/>
              <a:gd name="connsiteY59" fmla="*/ 366713 h 1164431"/>
              <a:gd name="connsiteX60" fmla="*/ 597694 w 783431"/>
              <a:gd name="connsiteY60" fmla="*/ 357188 h 1164431"/>
              <a:gd name="connsiteX61" fmla="*/ 611981 w 783431"/>
              <a:gd name="connsiteY61" fmla="*/ 345282 h 1164431"/>
              <a:gd name="connsiteX62" fmla="*/ 652462 w 783431"/>
              <a:gd name="connsiteY62" fmla="*/ 316707 h 1164431"/>
              <a:gd name="connsiteX63" fmla="*/ 678656 w 783431"/>
              <a:gd name="connsiteY63" fmla="*/ 264319 h 1164431"/>
              <a:gd name="connsiteX64" fmla="*/ 666750 w 783431"/>
              <a:gd name="connsiteY64" fmla="*/ 242888 h 1164431"/>
              <a:gd name="connsiteX65" fmla="*/ 638175 w 783431"/>
              <a:gd name="connsiteY65" fmla="*/ 219075 h 1164431"/>
              <a:gd name="connsiteX66" fmla="*/ 642937 w 783431"/>
              <a:gd name="connsiteY66" fmla="*/ 180975 h 1164431"/>
              <a:gd name="connsiteX67" fmla="*/ 673894 w 783431"/>
              <a:gd name="connsiteY67" fmla="*/ 171450 h 1164431"/>
              <a:gd name="connsiteX68" fmla="*/ 700087 w 783431"/>
              <a:gd name="connsiteY68" fmla="*/ 142875 h 1164431"/>
              <a:gd name="connsiteX69" fmla="*/ 700087 w 783431"/>
              <a:gd name="connsiteY69" fmla="*/ 111919 h 1164431"/>
              <a:gd name="connsiteX70" fmla="*/ 666750 w 783431"/>
              <a:gd name="connsiteY70" fmla="*/ 107157 h 1164431"/>
              <a:gd name="connsiteX71" fmla="*/ 645319 w 783431"/>
              <a:gd name="connsiteY71" fmla="*/ 102394 h 1164431"/>
              <a:gd name="connsiteX72" fmla="*/ 645319 w 783431"/>
              <a:gd name="connsiteY72" fmla="*/ 102394 h 1164431"/>
              <a:gd name="connsiteX73" fmla="*/ 678656 w 783431"/>
              <a:gd name="connsiteY73" fmla="*/ 69057 h 1164431"/>
              <a:gd name="connsiteX74" fmla="*/ 685800 w 783431"/>
              <a:gd name="connsiteY74" fmla="*/ 40482 h 1164431"/>
              <a:gd name="connsiteX75" fmla="*/ 678656 w 783431"/>
              <a:gd name="connsiteY75" fmla="*/ 21432 h 1164431"/>
              <a:gd name="connsiteX76" fmla="*/ 695325 w 783431"/>
              <a:gd name="connsiteY76" fmla="*/ 2382 h 1164431"/>
              <a:gd name="connsiteX77" fmla="*/ 628650 w 783431"/>
              <a:gd name="connsiteY77" fmla="*/ 0 h 1164431"/>
              <a:gd name="connsiteX78" fmla="*/ 552450 w 783431"/>
              <a:gd name="connsiteY78" fmla="*/ 52388 h 1164431"/>
              <a:gd name="connsiteX79" fmla="*/ 538162 w 783431"/>
              <a:gd name="connsiteY79" fmla="*/ 90488 h 1164431"/>
              <a:gd name="connsiteX80" fmla="*/ 445294 w 783431"/>
              <a:gd name="connsiteY80" fmla="*/ 126207 h 1164431"/>
              <a:gd name="connsiteX81" fmla="*/ 397669 w 783431"/>
              <a:gd name="connsiteY81" fmla="*/ 159544 h 1164431"/>
              <a:gd name="connsiteX82" fmla="*/ 376237 w 783431"/>
              <a:gd name="connsiteY82" fmla="*/ 190500 h 1164431"/>
              <a:gd name="connsiteX83" fmla="*/ 350044 w 783431"/>
              <a:gd name="connsiteY83" fmla="*/ 140494 h 1164431"/>
              <a:gd name="connsiteX84" fmla="*/ 316706 w 783431"/>
              <a:gd name="connsiteY84" fmla="*/ 140494 h 1164431"/>
              <a:gd name="connsiteX85" fmla="*/ 304800 w 783431"/>
              <a:gd name="connsiteY85" fmla="*/ 166688 h 1164431"/>
              <a:gd name="connsiteX86" fmla="*/ 280987 w 783431"/>
              <a:gd name="connsiteY86" fmla="*/ 230982 h 1164431"/>
              <a:gd name="connsiteX87" fmla="*/ 154781 w 783431"/>
              <a:gd name="connsiteY87" fmla="*/ 223838 h 1164431"/>
              <a:gd name="connsiteX88" fmla="*/ 140494 w 783431"/>
              <a:gd name="connsiteY88" fmla="*/ 245269 h 1164431"/>
              <a:gd name="connsiteX89" fmla="*/ 138112 w 783431"/>
              <a:gd name="connsiteY89" fmla="*/ 280988 h 1164431"/>
              <a:gd name="connsiteX90" fmla="*/ 66675 w 783431"/>
              <a:gd name="connsiteY90" fmla="*/ 309563 h 1164431"/>
              <a:gd name="connsiteX91" fmla="*/ 54769 w 783431"/>
              <a:gd name="connsiteY91" fmla="*/ 323850 h 1164431"/>
              <a:gd name="connsiteX92" fmla="*/ 66675 w 783431"/>
              <a:gd name="connsiteY92" fmla="*/ 381000 h 1164431"/>
              <a:gd name="connsiteX93" fmla="*/ 19050 w 783431"/>
              <a:gd name="connsiteY93" fmla="*/ 423863 h 1164431"/>
              <a:gd name="connsiteX94" fmla="*/ 26194 w 783431"/>
              <a:gd name="connsiteY94" fmla="*/ 490538 h 1164431"/>
              <a:gd name="connsiteX95" fmla="*/ 33337 w 783431"/>
              <a:gd name="connsiteY95" fmla="*/ 554832 h 1164431"/>
              <a:gd name="connsiteX96" fmla="*/ 0 w 783431"/>
              <a:gd name="connsiteY96" fmla="*/ 614363 h 1164431"/>
              <a:gd name="connsiteX0" fmla="*/ 0 w 783431"/>
              <a:gd name="connsiteY0" fmla="*/ 614363 h 1164431"/>
              <a:gd name="connsiteX1" fmla="*/ 21431 w 783431"/>
              <a:gd name="connsiteY1" fmla="*/ 661988 h 1164431"/>
              <a:gd name="connsiteX2" fmla="*/ 28575 w 783431"/>
              <a:gd name="connsiteY2" fmla="*/ 742950 h 1164431"/>
              <a:gd name="connsiteX3" fmla="*/ 76200 w 783431"/>
              <a:gd name="connsiteY3" fmla="*/ 814388 h 1164431"/>
              <a:gd name="connsiteX4" fmla="*/ 102394 w 783431"/>
              <a:gd name="connsiteY4" fmla="*/ 919163 h 1164431"/>
              <a:gd name="connsiteX5" fmla="*/ 116681 w 783431"/>
              <a:gd name="connsiteY5" fmla="*/ 947738 h 1164431"/>
              <a:gd name="connsiteX6" fmla="*/ 130969 w 783431"/>
              <a:gd name="connsiteY6" fmla="*/ 995363 h 1164431"/>
              <a:gd name="connsiteX7" fmla="*/ 150019 w 783431"/>
              <a:gd name="connsiteY7" fmla="*/ 1023938 h 1164431"/>
              <a:gd name="connsiteX8" fmla="*/ 159544 w 783431"/>
              <a:gd name="connsiteY8" fmla="*/ 1042988 h 1164431"/>
              <a:gd name="connsiteX9" fmla="*/ 197644 w 783431"/>
              <a:gd name="connsiteY9" fmla="*/ 1069182 h 1164431"/>
              <a:gd name="connsiteX10" fmla="*/ 245269 w 783431"/>
              <a:gd name="connsiteY10" fmla="*/ 1090613 h 1164431"/>
              <a:gd name="connsiteX11" fmla="*/ 264318 w 783431"/>
              <a:gd name="connsiteY11" fmla="*/ 1131094 h 1164431"/>
              <a:gd name="connsiteX12" fmla="*/ 295275 w 783431"/>
              <a:gd name="connsiteY12" fmla="*/ 1164431 h 1164431"/>
              <a:gd name="connsiteX13" fmla="*/ 354806 w 783431"/>
              <a:gd name="connsiteY13" fmla="*/ 1152524 h 1164431"/>
              <a:gd name="connsiteX14" fmla="*/ 604837 w 783431"/>
              <a:gd name="connsiteY14" fmla="*/ 1085850 h 1164431"/>
              <a:gd name="connsiteX15" fmla="*/ 585787 w 783431"/>
              <a:gd name="connsiteY15" fmla="*/ 1035844 h 1164431"/>
              <a:gd name="connsiteX16" fmla="*/ 607219 w 783431"/>
              <a:gd name="connsiteY16" fmla="*/ 1021557 h 1164431"/>
              <a:gd name="connsiteX17" fmla="*/ 645319 w 783431"/>
              <a:gd name="connsiteY17" fmla="*/ 1016794 h 1164431"/>
              <a:gd name="connsiteX18" fmla="*/ 685800 w 783431"/>
              <a:gd name="connsiteY18" fmla="*/ 997744 h 1164431"/>
              <a:gd name="connsiteX19" fmla="*/ 716756 w 783431"/>
              <a:gd name="connsiteY19" fmla="*/ 1002507 h 1164431"/>
              <a:gd name="connsiteX20" fmla="*/ 738187 w 783431"/>
              <a:gd name="connsiteY20" fmla="*/ 969169 h 1164431"/>
              <a:gd name="connsiteX21" fmla="*/ 783431 w 783431"/>
              <a:gd name="connsiteY21" fmla="*/ 933450 h 1164431"/>
              <a:gd name="connsiteX22" fmla="*/ 776287 w 783431"/>
              <a:gd name="connsiteY22" fmla="*/ 907257 h 1164431"/>
              <a:gd name="connsiteX23" fmla="*/ 752475 w 783431"/>
              <a:gd name="connsiteY23" fmla="*/ 888207 h 1164431"/>
              <a:gd name="connsiteX24" fmla="*/ 752475 w 783431"/>
              <a:gd name="connsiteY24" fmla="*/ 864394 h 1164431"/>
              <a:gd name="connsiteX25" fmla="*/ 728662 w 783431"/>
              <a:gd name="connsiteY25" fmla="*/ 852488 h 1164431"/>
              <a:gd name="connsiteX26" fmla="*/ 711994 w 783431"/>
              <a:gd name="connsiteY26" fmla="*/ 802482 h 1164431"/>
              <a:gd name="connsiteX27" fmla="*/ 688181 w 783431"/>
              <a:gd name="connsiteY27" fmla="*/ 814388 h 1164431"/>
              <a:gd name="connsiteX28" fmla="*/ 659606 w 783431"/>
              <a:gd name="connsiteY28" fmla="*/ 814388 h 1164431"/>
              <a:gd name="connsiteX29" fmla="*/ 647700 w 783431"/>
              <a:gd name="connsiteY29" fmla="*/ 847725 h 1164431"/>
              <a:gd name="connsiteX30" fmla="*/ 623887 w 783431"/>
              <a:gd name="connsiteY30" fmla="*/ 847725 h 1164431"/>
              <a:gd name="connsiteX31" fmla="*/ 576262 w 783431"/>
              <a:gd name="connsiteY31" fmla="*/ 828675 h 1164431"/>
              <a:gd name="connsiteX32" fmla="*/ 554831 w 783431"/>
              <a:gd name="connsiteY32" fmla="*/ 816769 h 1164431"/>
              <a:gd name="connsiteX33" fmla="*/ 547687 w 783431"/>
              <a:gd name="connsiteY33" fmla="*/ 783432 h 1164431"/>
              <a:gd name="connsiteX34" fmla="*/ 561975 w 783431"/>
              <a:gd name="connsiteY34" fmla="*/ 754857 h 1164431"/>
              <a:gd name="connsiteX35" fmla="*/ 533400 w 783431"/>
              <a:gd name="connsiteY35" fmla="*/ 733425 h 1164431"/>
              <a:gd name="connsiteX36" fmla="*/ 509587 w 783431"/>
              <a:gd name="connsiteY36" fmla="*/ 711994 h 1164431"/>
              <a:gd name="connsiteX37" fmla="*/ 473869 w 783431"/>
              <a:gd name="connsiteY37" fmla="*/ 711994 h 1164431"/>
              <a:gd name="connsiteX38" fmla="*/ 435769 w 783431"/>
              <a:gd name="connsiteY38" fmla="*/ 711994 h 1164431"/>
              <a:gd name="connsiteX39" fmla="*/ 438150 w 783431"/>
              <a:gd name="connsiteY39" fmla="*/ 669132 h 1164431"/>
              <a:gd name="connsiteX40" fmla="*/ 428625 w 783431"/>
              <a:gd name="connsiteY40" fmla="*/ 642938 h 1164431"/>
              <a:gd name="connsiteX41" fmla="*/ 423862 w 783431"/>
              <a:gd name="connsiteY41" fmla="*/ 607219 h 1164431"/>
              <a:gd name="connsiteX42" fmla="*/ 426244 w 783431"/>
              <a:gd name="connsiteY42" fmla="*/ 578644 h 1164431"/>
              <a:gd name="connsiteX43" fmla="*/ 440531 w 783431"/>
              <a:gd name="connsiteY43" fmla="*/ 566738 h 1164431"/>
              <a:gd name="connsiteX44" fmla="*/ 450056 w 783431"/>
              <a:gd name="connsiteY44" fmla="*/ 535782 h 1164431"/>
              <a:gd name="connsiteX45" fmla="*/ 457200 w 783431"/>
              <a:gd name="connsiteY45" fmla="*/ 519113 h 1164431"/>
              <a:gd name="connsiteX46" fmla="*/ 481012 w 783431"/>
              <a:gd name="connsiteY46" fmla="*/ 526257 h 1164431"/>
              <a:gd name="connsiteX47" fmla="*/ 495300 w 783431"/>
              <a:gd name="connsiteY47" fmla="*/ 576263 h 1164431"/>
              <a:gd name="connsiteX48" fmla="*/ 507206 w 783431"/>
              <a:gd name="connsiteY48" fmla="*/ 581025 h 1164431"/>
              <a:gd name="connsiteX49" fmla="*/ 526256 w 783431"/>
              <a:gd name="connsiteY49" fmla="*/ 583407 h 1164431"/>
              <a:gd name="connsiteX50" fmla="*/ 554831 w 783431"/>
              <a:gd name="connsiteY50" fmla="*/ 583407 h 1164431"/>
              <a:gd name="connsiteX51" fmla="*/ 557212 w 783431"/>
              <a:gd name="connsiteY51" fmla="*/ 547688 h 1164431"/>
              <a:gd name="connsiteX52" fmla="*/ 545306 w 783431"/>
              <a:gd name="connsiteY52" fmla="*/ 502444 h 1164431"/>
              <a:gd name="connsiteX53" fmla="*/ 545306 w 783431"/>
              <a:gd name="connsiteY53" fmla="*/ 476250 h 1164431"/>
              <a:gd name="connsiteX54" fmla="*/ 581025 w 783431"/>
              <a:gd name="connsiteY54" fmla="*/ 454819 h 1164431"/>
              <a:gd name="connsiteX55" fmla="*/ 604837 w 783431"/>
              <a:gd name="connsiteY55" fmla="*/ 435769 h 1164431"/>
              <a:gd name="connsiteX56" fmla="*/ 640556 w 783431"/>
              <a:gd name="connsiteY56" fmla="*/ 414338 h 1164431"/>
              <a:gd name="connsiteX57" fmla="*/ 645319 w 783431"/>
              <a:gd name="connsiteY57" fmla="*/ 395288 h 1164431"/>
              <a:gd name="connsiteX58" fmla="*/ 633412 w 783431"/>
              <a:gd name="connsiteY58" fmla="*/ 371475 h 1164431"/>
              <a:gd name="connsiteX59" fmla="*/ 614362 w 783431"/>
              <a:gd name="connsiteY59" fmla="*/ 369094 h 1164431"/>
              <a:gd name="connsiteX60" fmla="*/ 609600 w 783431"/>
              <a:gd name="connsiteY60" fmla="*/ 366713 h 1164431"/>
              <a:gd name="connsiteX61" fmla="*/ 597694 w 783431"/>
              <a:gd name="connsiteY61" fmla="*/ 357188 h 1164431"/>
              <a:gd name="connsiteX62" fmla="*/ 611981 w 783431"/>
              <a:gd name="connsiteY62" fmla="*/ 345282 h 1164431"/>
              <a:gd name="connsiteX63" fmla="*/ 652462 w 783431"/>
              <a:gd name="connsiteY63" fmla="*/ 316707 h 1164431"/>
              <a:gd name="connsiteX64" fmla="*/ 678656 w 783431"/>
              <a:gd name="connsiteY64" fmla="*/ 264319 h 1164431"/>
              <a:gd name="connsiteX65" fmla="*/ 666750 w 783431"/>
              <a:gd name="connsiteY65" fmla="*/ 242888 h 1164431"/>
              <a:gd name="connsiteX66" fmla="*/ 638175 w 783431"/>
              <a:gd name="connsiteY66" fmla="*/ 219075 h 1164431"/>
              <a:gd name="connsiteX67" fmla="*/ 642937 w 783431"/>
              <a:gd name="connsiteY67" fmla="*/ 180975 h 1164431"/>
              <a:gd name="connsiteX68" fmla="*/ 673894 w 783431"/>
              <a:gd name="connsiteY68" fmla="*/ 171450 h 1164431"/>
              <a:gd name="connsiteX69" fmla="*/ 700087 w 783431"/>
              <a:gd name="connsiteY69" fmla="*/ 142875 h 1164431"/>
              <a:gd name="connsiteX70" fmla="*/ 700087 w 783431"/>
              <a:gd name="connsiteY70" fmla="*/ 111919 h 1164431"/>
              <a:gd name="connsiteX71" fmla="*/ 666750 w 783431"/>
              <a:gd name="connsiteY71" fmla="*/ 107157 h 1164431"/>
              <a:gd name="connsiteX72" fmla="*/ 645319 w 783431"/>
              <a:gd name="connsiteY72" fmla="*/ 102394 h 1164431"/>
              <a:gd name="connsiteX73" fmla="*/ 645319 w 783431"/>
              <a:gd name="connsiteY73" fmla="*/ 102394 h 1164431"/>
              <a:gd name="connsiteX74" fmla="*/ 678656 w 783431"/>
              <a:gd name="connsiteY74" fmla="*/ 69057 h 1164431"/>
              <a:gd name="connsiteX75" fmla="*/ 685800 w 783431"/>
              <a:gd name="connsiteY75" fmla="*/ 40482 h 1164431"/>
              <a:gd name="connsiteX76" fmla="*/ 678656 w 783431"/>
              <a:gd name="connsiteY76" fmla="*/ 21432 h 1164431"/>
              <a:gd name="connsiteX77" fmla="*/ 695325 w 783431"/>
              <a:gd name="connsiteY77" fmla="*/ 2382 h 1164431"/>
              <a:gd name="connsiteX78" fmla="*/ 628650 w 783431"/>
              <a:gd name="connsiteY78" fmla="*/ 0 h 1164431"/>
              <a:gd name="connsiteX79" fmla="*/ 552450 w 783431"/>
              <a:gd name="connsiteY79" fmla="*/ 52388 h 1164431"/>
              <a:gd name="connsiteX80" fmla="*/ 538162 w 783431"/>
              <a:gd name="connsiteY80" fmla="*/ 90488 h 1164431"/>
              <a:gd name="connsiteX81" fmla="*/ 445294 w 783431"/>
              <a:gd name="connsiteY81" fmla="*/ 126207 h 1164431"/>
              <a:gd name="connsiteX82" fmla="*/ 397669 w 783431"/>
              <a:gd name="connsiteY82" fmla="*/ 159544 h 1164431"/>
              <a:gd name="connsiteX83" fmla="*/ 376237 w 783431"/>
              <a:gd name="connsiteY83" fmla="*/ 190500 h 1164431"/>
              <a:gd name="connsiteX84" fmla="*/ 350044 w 783431"/>
              <a:gd name="connsiteY84" fmla="*/ 140494 h 1164431"/>
              <a:gd name="connsiteX85" fmla="*/ 316706 w 783431"/>
              <a:gd name="connsiteY85" fmla="*/ 140494 h 1164431"/>
              <a:gd name="connsiteX86" fmla="*/ 304800 w 783431"/>
              <a:gd name="connsiteY86" fmla="*/ 166688 h 1164431"/>
              <a:gd name="connsiteX87" fmla="*/ 280987 w 783431"/>
              <a:gd name="connsiteY87" fmla="*/ 230982 h 1164431"/>
              <a:gd name="connsiteX88" fmla="*/ 154781 w 783431"/>
              <a:gd name="connsiteY88" fmla="*/ 223838 h 1164431"/>
              <a:gd name="connsiteX89" fmla="*/ 140494 w 783431"/>
              <a:gd name="connsiteY89" fmla="*/ 245269 h 1164431"/>
              <a:gd name="connsiteX90" fmla="*/ 138112 w 783431"/>
              <a:gd name="connsiteY90" fmla="*/ 280988 h 1164431"/>
              <a:gd name="connsiteX91" fmla="*/ 66675 w 783431"/>
              <a:gd name="connsiteY91" fmla="*/ 309563 h 1164431"/>
              <a:gd name="connsiteX92" fmla="*/ 54769 w 783431"/>
              <a:gd name="connsiteY92" fmla="*/ 323850 h 1164431"/>
              <a:gd name="connsiteX93" fmla="*/ 66675 w 783431"/>
              <a:gd name="connsiteY93" fmla="*/ 381000 h 1164431"/>
              <a:gd name="connsiteX94" fmla="*/ 19050 w 783431"/>
              <a:gd name="connsiteY94" fmla="*/ 423863 h 1164431"/>
              <a:gd name="connsiteX95" fmla="*/ 26194 w 783431"/>
              <a:gd name="connsiteY95" fmla="*/ 490538 h 1164431"/>
              <a:gd name="connsiteX96" fmla="*/ 33337 w 783431"/>
              <a:gd name="connsiteY96" fmla="*/ 554832 h 1164431"/>
              <a:gd name="connsiteX97" fmla="*/ 0 w 783431"/>
              <a:gd name="connsiteY97" fmla="*/ 614363 h 1164431"/>
              <a:gd name="connsiteX0" fmla="*/ 0 w 783431"/>
              <a:gd name="connsiteY0" fmla="*/ 614363 h 1200149"/>
              <a:gd name="connsiteX1" fmla="*/ 21431 w 783431"/>
              <a:gd name="connsiteY1" fmla="*/ 661988 h 1200149"/>
              <a:gd name="connsiteX2" fmla="*/ 28575 w 783431"/>
              <a:gd name="connsiteY2" fmla="*/ 742950 h 1200149"/>
              <a:gd name="connsiteX3" fmla="*/ 76200 w 783431"/>
              <a:gd name="connsiteY3" fmla="*/ 814388 h 1200149"/>
              <a:gd name="connsiteX4" fmla="*/ 102394 w 783431"/>
              <a:gd name="connsiteY4" fmla="*/ 919163 h 1200149"/>
              <a:gd name="connsiteX5" fmla="*/ 116681 w 783431"/>
              <a:gd name="connsiteY5" fmla="*/ 947738 h 1200149"/>
              <a:gd name="connsiteX6" fmla="*/ 130969 w 783431"/>
              <a:gd name="connsiteY6" fmla="*/ 995363 h 1200149"/>
              <a:gd name="connsiteX7" fmla="*/ 150019 w 783431"/>
              <a:gd name="connsiteY7" fmla="*/ 1023938 h 1200149"/>
              <a:gd name="connsiteX8" fmla="*/ 159544 w 783431"/>
              <a:gd name="connsiteY8" fmla="*/ 1042988 h 1200149"/>
              <a:gd name="connsiteX9" fmla="*/ 197644 w 783431"/>
              <a:gd name="connsiteY9" fmla="*/ 1069182 h 1200149"/>
              <a:gd name="connsiteX10" fmla="*/ 245269 w 783431"/>
              <a:gd name="connsiteY10" fmla="*/ 1090613 h 1200149"/>
              <a:gd name="connsiteX11" fmla="*/ 264318 w 783431"/>
              <a:gd name="connsiteY11" fmla="*/ 1131094 h 1200149"/>
              <a:gd name="connsiteX12" fmla="*/ 295275 w 783431"/>
              <a:gd name="connsiteY12" fmla="*/ 1164431 h 1200149"/>
              <a:gd name="connsiteX13" fmla="*/ 385762 w 783431"/>
              <a:gd name="connsiteY13" fmla="*/ 1200149 h 1200149"/>
              <a:gd name="connsiteX14" fmla="*/ 604837 w 783431"/>
              <a:gd name="connsiteY14" fmla="*/ 1085850 h 1200149"/>
              <a:gd name="connsiteX15" fmla="*/ 585787 w 783431"/>
              <a:gd name="connsiteY15" fmla="*/ 1035844 h 1200149"/>
              <a:gd name="connsiteX16" fmla="*/ 607219 w 783431"/>
              <a:gd name="connsiteY16" fmla="*/ 1021557 h 1200149"/>
              <a:gd name="connsiteX17" fmla="*/ 645319 w 783431"/>
              <a:gd name="connsiteY17" fmla="*/ 1016794 h 1200149"/>
              <a:gd name="connsiteX18" fmla="*/ 685800 w 783431"/>
              <a:gd name="connsiteY18" fmla="*/ 997744 h 1200149"/>
              <a:gd name="connsiteX19" fmla="*/ 716756 w 783431"/>
              <a:gd name="connsiteY19" fmla="*/ 1002507 h 1200149"/>
              <a:gd name="connsiteX20" fmla="*/ 738187 w 783431"/>
              <a:gd name="connsiteY20" fmla="*/ 969169 h 1200149"/>
              <a:gd name="connsiteX21" fmla="*/ 783431 w 783431"/>
              <a:gd name="connsiteY21" fmla="*/ 933450 h 1200149"/>
              <a:gd name="connsiteX22" fmla="*/ 776287 w 783431"/>
              <a:gd name="connsiteY22" fmla="*/ 907257 h 1200149"/>
              <a:gd name="connsiteX23" fmla="*/ 752475 w 783431"/>
              <a:gd name="connsiteY23" fmla="*/ 888207 h 1200149"/>
              <a:gd name="connsiteX24" fmla="*/ 752475 w 783431"/>
              <a:gd name="connsiteY24" fmla="*/ 864394 h 1200149"/>
              <a:gd name="connsiteX25" fmla="*/ 728662 w 783431"/>
              <a:gd name="connsiteY25" fmla="*/ 852488 h 1200149"/>
              <a:gd name="connsiteX26" fmla="*/ 711994 w 783431"/>
              <a:gd name="connsiteY26" fmla="*/ 802482 h 1200149"/>
              <a:gd name="connsiteX27" fmla="*/ 688181 w 783431"/>
              <a:gd name="connsiteY27" fmla="*/ 814388 h 1200149"/>
              <a:gd name="connsiteX28" fmla="*/ 659606 w 783431"/>
              <a:gd name="connsiteY28" fmla="*/ 814388 h 1200149"/>
              <a:gd name="connsiteX29" fmla="*/ 647700 w 783431"/>
              <a:gd name="connsiteY29" fmla="*/ 847725 h 1200149"/>
              <a:gd name="connsiteX30" fmla="*/ 623887 w 783431"/>
              <a:gd name="connsiteY30" fmla="*/ 847725 h 1200149"/>
              <a:gd name="connsiteX31" fmla="*/ 576262 w 783431"/>
              <a:gd name="connsiteY31" fmla="*/ 828675 h 1200149"/>
              <a:gd name="connsiteX32" fmla="*/ 554831 w 783431"/>
              <a:gd name="connsiteY32" fmla="*/ 816769 h 1200149"/>
              <a:gd name="connsiteX33" fmla="*/ 547687 w 783431"/>
              <a:gd name="connsiteY33" fmla="*/ 783432 h 1200149"/>
              <a:gd name="connsiteX34" fmla="*/ 561975 w 783431"/>
              <a:gd name="connsiteY34" fmla="*/ 754857 h 1200149"/>
              <a:gd name="connsiteX35" fmla="*/ 533400 w 783431"/>
              <a:gd name="connsiteY35" fmla="*/ 733425 h 1200149"/>
              <a:gd name="connsiteX36" fmla="*/ 509587 w 783431"/>
              <a:gd name="connsiteY36" fmla="*/ 711994 h 1200149"/>
              <a:gd name="connsiteX37" fmla="*/ 473869 w 783431"/>
              <a:gd name="connsiteY37" fmla="*/ 711994 h 1200149"/>
              <a:gd name="connsiteX38" fmla="*/ 435769 w 783431"/>
              <a:gd name="connsiteY38" fmla="*/ 711994 h 1200149"/>
              <a:gd name="connsiteX39" fmla="*/ 438150 w 783431"/>
              <a:gd name="connsiteY39" fmla="*/ 669132 h 1200149"/>
              <a:gd name="connsiteX40" fmla="*/ 428625 w 783431"/>
              <a:gd name="connsiteY40" fmla="*/ 642938 h 1200149"/>
              <a:gd name="connsiteX41" fmla="*/ 423862 w 783431"/>
              <a:gd name="connsiteY41" fmla="*/ 607219 h 1200149"/>
              <a:gd name="connsiteX42" fmla="*/ 426244 w 783431"/>
              <a:gd name="connsiteY42" fmla="*/ 578644 h 1200149"/>
              <a:gd name="connsiteX43" fmla="*/ 440531 w 783431"/>
              <a:gd name="connsiteY43" fmla="*/ 566738 h 1200149"/>
              <a:gd name="connsiteX44" fmla="*/ 450056 w 783431"/>
              <a:gd name="connsiteY44" fmla="*/ 535782 h 1200149"/>
              <a:gd name="connsiteX45" fmla="*/ 457200 w 783431"/>
              <a:gd name="connsiteY45" fmla="*/ 519113 h 1200149"/>
              <a:gd name="connsiteX46" fmla="*/ 481012 w 783431"/>
              <a:gd name="connsiteY46" fmla="*/ 526257 h 1200149"/>
              <a:gd name="connsiteX47" fmla="*/ 495300 w 783431"/>
              <a:gd name="connsiteY47" fmla="*/ 576263 h 1200149"/>
              <a:gd name="connsiteX48" fmla="*/ 507206 w 783431"/>
              <a:gd name="connsiteY48" fmla="*/ 581025 h 1200149"/>
              <a:gd name="connsiteX49" fmla="*/ 526256 w 783431"/>
              <a:gd name="connsiteY49" fmla="*/ 583407 h 1200149"/>
              <a:gd name="connsiteX50" fmla="*/ 554831 w 783431"/>
              <a:gd name="connsiteY50" fmla="*/ 583407 h 1200149"/>
              <a:gd name="connsiteX51" fmla="*/ 557212 w 783431"/>
              <a:gd name="connsiteY51" fmla="*/ 547688 h 1200149"/>
              <a:gd name="connsiteX52" fmla="*/ 545306 w 783431"/>
              <a:gd name="connsiteY52" fmla="*/ 502444 h 1200149"/>
              <a:gd name="connsiteX53" fmla="*/ 545306 w 783431"/>
              <a:gd name="connsiteY53" fmla="*/ 476250 h 1200149"/>
              <a:gd name="connsiteX54" fmla="*/ 581025 w 783431"/>
              <a:gd name="connsiteY54" fmla="*/ 454819 h 1200149"/>
              <a:gd name="connsiteX55" fmla="*/ 604837 w 783431"/>
              <a:gd name="connsiteY55" fmla="*/ 435769 h 1200149"/>
              <a:gd name="connsiteX56" fmla="*/ 640556 w 783431"/>
              <a:gd name="connsiteY56" fmla="*/ 414338 h 1200149"/>
              <a:gd name="connsiteX57" fmla="*/ 645319 w 783431"/>
              <a:gd name="connsiteY57" fmla="*/ 395288 h 1200149"/>
              <a:gd name="connsiteX58" fmla="*/ 633412 w 783431"/>
              <a:gd name="connsiteY58" fmla="*/ 371475 h 1200149"/>
              <a:gd name="connsiteX59" fmla="*/ 614362 w 783431"/>
              <a:gd name="connsiteY59" fmla="*/ 369094 h 1200149"/>
              <a:gd name="connsiteX60" fmla="*/ 609600 w 783431"/>
              <a:gd name="connsiteY60" fmla="*/ 366713 h 1200149"/>
              <a:gd name="connsiteX61" fmla="*/ 597694 w 783431"/>
              <a:gd name="connsiteY61" fmla="*/ 357188 h 1200149"/>
              <a:gd name="connsiteX62" fmla="*/ 611981 w 783431"/>
              <a:gd name="connsiteY62" fmla="*/ 345282 h 1200149"/>
              <a:gd name="connsiteX63" fmla="*/ 652462 w 783431"/>
              <a:gd name="connsiteY63" fmla="*/ 316707 h 1200149"/>
              <a:gd name="connsiteX64" fmla="*/ 678656 w 783431"/>
              <a:gd name="connsiteY64" fmla="*/ 264319 h 1200149"/>
              <a:gd name="connsiteX65" fmla="*/ 666750 w 783431"/>
              <a:gd name="connsiteY65" fmla="*/ 242888 h 1200149"/>
              <a:gd name="connsiteX66" fmla="*/ 638175 w 783431"/>
              <a:gd name="connsiteY66" fmla="*/ 219075 h 1200149"/>
              <a:gd name="connsiteX67" fmla="*/ 642937 w 783431"/>
              <a:gd name="connsiteY67" fmla="*/ 180975 h 1200149"/>
              <a:gd name="connsiteX68" fmla="*/ 673894 w 783431"/>
              <a:gd name="connsiteY68" fmla="*/ 171450 h 1200149"/>
              <a:gd name="connsiteX69" fmla="*/ 700087 w 783431"/>
              <a:gd name="connsiteY69" fmla="*/ 142875 h 1200149"/>
              <a:gd name="connsiteX70" fmla="*/ 700087 w 783431"/>
              <a:gd name="connsiteY70" fmla="*/ 111919 h 1200149"/>
              <a:gd name="connsiteX71" fmla="*/ 666750 w 783431"/>
              <a:gd name="connsiteY71" fmla="*/ 107157 h 1200149"/>
              <a:gd name="connsiteX72" fmla="*/ 645319 w 783431"/>
              <a:gd name="connsiteY72" fmla="*/ 102394 h 1200149"/>
              <a:gd name="connsiteX73" fmla="*/ 645319 w 783431"/>
              <a:gd name="connsiteY73" fmla="*/ 102394 h 1200149"/>
              <a:gd name="connsiteX74" fmla="*/ 678656 w 783431"/>
              <a:gd name="connsiteY74" fmla="*/ 69057 h 1200149"/>
              <a:gd name="connsiteX75" fmla="*/ 685800 w 783431"/>
              <a:gd name="connsiteY75" fmla="*/ 40482 h 1200149"/>
              <a:gd name="connsiteX76" fmla="*/ 678656 w 783431"/>
              <a:gd name="connsiteY76" fmla="*/ 21432 h 1200149"/>
              <a:gd name="connsiteX77" fmla="*/ 695325 w 783431"/>
              <a:gd name="connsiteY77" fmla="*/ 2382 h 1200149"/>
              <a:gd name="connsiteX78" fmla="*/ 628650 w 783431"/>
              <a:gd name="connsiteY78" fmla="*/ 0 h 1200149"/>
              <a:gd name="connsiteX79" fmla="*/ 552450 w 783431"/>
              <a:gd name="connsiteY79" fmla="*/ 52388 h 1200149"/>
              <a:gd name="connsiteX80" fmla="*/ 538162 w 783431"/>
              <a:gd name="connsiteY80" fmla="*/ 90488 h 1200149"/>
              <a:gd name="connsiteX81" fmla="*/ 445294 w 783431"/>
              <a:gd name="connsiteY81" fmla="*/ 126207 h 1200149"/>
              <a:gd name="connsiteX82" fmla="*/ 397669 w 783431"/>
              <a:gd name="connsiteY82" fmla="*/ 159544 h 1200149"/>
              <a:gd name="connsiteX83" fmla="*/ 376237 w 783431"/>
              <a:gd name="connsiteY83" fmla="*/ 190500 h 1200149"/>
              <a:gd name="connsiteX84" fmla="*/ 350044 w 783431"/>
              <a:gd name="connsiteY84" fmla="*/ 140494 h 1200149"/>
              <a:gd name="connsiteX85" fmla="*/ 316706 w 783431"/>
              <a:gd name="connsiteY85" fmla="*/ 140494 h 1200149"/>
              <a:gd name="connsiteX86" fmla="*/ 304800 w 783431"/>
              <a:gd name="connsiteY86" fmla="*/ 166688 h 1200149"/>
              <a:gd name="connsiteX87" fmla="*/ 280987 w 783431"/>
              <a:gd name="connsiteY87" fmla="*/ 230982 h 1200149"/>
              <a:gd name="connsiteX88" fmla="*/ 154781 w 783431"/>
              <a:gd name="connsiteY88" fmla="*/ 223838 h 1200149"/>
              <a:gd name="connsiteX89" fmla="*/ 140494 w 783431"/>
              <a:gd name="connsiteY89" fmla="*/ 245269 h 1200149"/>
              <a:gd name="connsiteX90" fmla="*/ 138112 w 783431"/>
              <a:gd name="connsiteY90" fmla="*/ 280988 h 1200149"/>
              <a:gd name="connsiteX91" fmla="*/ 66675 w 783431"/>
              <a:gd name="connsiteY91" fmla="*/ 309563 h 1200149"/>
              <a:gd name="connsiteX92" fmla="*/ 54769 w 783431"/>
              <a:gd name="connsiteY92" fmla="*/ 323850 h 1200149"/>
              <a:gd name="connsiteX93" fmla="*/ 66675 w 783431"/>
              <a:gd name="connsiteY93" fmla="*/ 381000 h 1200149"/>
              <a:gd name="connsiteX94" fmla="*/ 19050 w 783431"/>
              <a:gd name="connsiteY94" fmla="*/ 423863 h 1200149"/>
              <a:gd name="connsiteX95" fmla="*/ 26194 w 783431"/>
              <a:gd name="connsiteY95" fmla="*/ 490538 h 1200149"/>
              <a:gd name="connsiteX96" fmla="*/ 33337 w 783431"/>
              <a:gd name="connsiteY96" fmla="*/ 554832 h 1200149"/>
              <a:gd name="connsiteX97" fmla="*/ 0 w 783431"/>
              <a:gd name="connsiteY97" fmla="*/ 614363 h 1200149"/>
              <a:gd name="connsiteX0" fmla="*/ 0 w 783431"/>
              <a:gd name="connsiteY0" fmla="*/ 614363 h 1200149"/>
              <a:gd name="connsiteX1" fmla="*/ 21431 w 783431"/>
              <a:gd name="connsiteY1" fmla="*/ 661988 h 1200149"/>
              <a:gd name="connsiteX2" fmla="*/ 28575 w 783431"/>
              <a:gd name="connsiteY2" fmla="*/ 742950 h 1200149"/>
              <a:gd name="connsiteX3" fmla="*/ 76200 w 783431"/>
              <a:gd name="connsiteY3" fmla="*/ 814388 h 1200149"/>
              <a:gd name="connsiteX4" fmla="*/ 102394 w 783431"/>
              <a:gd name="connsiteY4" fmla="*/ 919163 h 1200149"/>
              <a:gd name="connsiteX5" fmla="*/ 116681 w 783431"/>
              <a:gd name="connsiteY5" fmla="*/ 947738 h 1200149"/>
              <a:gd name="connsiteX6" fmla="*/ 130969 w 783431"/>
              <a:gd name="connsiteY6" fmla="*/ 995363 h 1200149"/>
              <a:gd name="connsiteX7" fmla="*/ 150019 w 783431"/>
              <a:gd name="connsiteY7" fmla="*/ 1023938 h 1200149"/>
              <a:gd name="connsiteX8" fmla="*/ 159544 w 783431"/>
              <a:gd name="connsiteY8" fmla="*/ 1042988 h 1200149"/>
              <a:gd name="connsiteX9" fmla="*/ 197644 w 783431"/>
              <a:gd name="connsiteY9" fmla="*/ 1069182 h 1200149"/>
              <a:gd name="connsiteX10" fmla="*/ 245269 w 783431"/>
              <a:gd name="connsiteY10" fmla="*/ 1090613 h 1200149"/>
              <a:gd name="connsiteX11" fmla="*/ 264318 w 783431"/>
              <a:gd name="connsiteY11" fmla="*/ 1131094 h 1200149"/>
              <a:gd name="connsiteX12" fmla="*/ 295275 w 783431"/>
              <a:gd name="connsiteY12" fmla="*/ 1164431 h 1200149"/>
              <a:gd name="connsiteX13" fmla="*/ 385762 w 783431"/>
              <a:gd name="connsiteY13" fmla="*/ 1200149 h 1200149"/>
              <a:gd name="connsiteX14" fmla="*/ 557212 w 783431"/>
              <a:gd name="connsiteY14" fmla="*/ 1109662 h 1200149"/>
              <a:gd name="connsiteX15" fmla="*/ 604837 w 783431"/>
              <a:gd name="connsiteY15" fmla="*/ 1085850 h 1200149"/>
              <a:gd name="connsiteX16" fmla="*/ 585787 w 783431"/>
              <a:gd name="connsiteY16" fmla="*/ 1035844 h 1200149"/>
              <a:gd name="connsiteX17" fmla="*/ 607219 w 783431"/>
              <a:gd name="connsiteY17" fmla="*/ 1021557 h 1200149"/>
              <a:gd name="connsiteX18" fmla="*/ 645319 w 783431"/>
              <a:gd name="connsiteY18" fmla="*/ 1016794 h 1200149"/>
              <a:gd name="connsiteX19" fmla="*/ 685800 w 783431"/>
              <a:gd name="connsiteY19" fmla="*/ 997744 h 1200149"/>
              <a:gd name="connsiteX20" fmla="*/ 716756 w 783431"/>
              <a:gd name="connsiteY20" fmla="*/ 1002507 h 1200149"/>
              <a:gd name="connsiteX21" fmla="*/ 738187 w 783431"/>
              <a:gd name="connsiteY21" fmla="*/ 969169 h 1200149"/>
              <a:gd name="connsiteX22" fmla="*/ 783431 w 783431"/>
              <a:gd name="connsiteY22" fmla="*/ 933450 h 1200149"/>
              <a:gd name="connsiteX23" fmla="*/ 776287 w 783431"/>
              <a:gd name="connsiteY23" fmla="*/ 907257 h 1200149"/>
              <a:gd name="connsiteX24" fmla="*/ 752475 w 783431"/>
              <a:gd name="connsiteY24" fmla="*/ 888207 h 1200149"/>
              <a:gd name="connsiteX25" fmla="*/ 752475 w 783431"/>
              <a:gd name="connsiteY25" fmla="*/ 864394 h 1200149"/>
              <a:gd name="connsiteX26" fmla="*/ 728662 w 783431"/>
              <a:gd name="connsiteY26" fmla="*/ 852488 h 1200149"/>
              <a:gd name="connsiteX27" fmla="*/ 711994 w 783431"/>
              <a:gd name="connsiteY27" fmla="*/ 802482 h 1200149"/>
              <a:gd name="connsiteX28" fmla="*/ 688181 w 783431"/>
              <a:gd name="connsiteY28" fmla="*/ 814388 h 1200149"/>
              <a:gd name="connsiteX29" fmla="*/ 659606 w 783431"/>
              <a:gd name="connsiteY29" fmla="*/ 814388 h 1200149"/>
              <a:gd name="connsiteX30" fmla="*/ 647700 w 783431"/>
              <a:gd name="connsiteY30" fmla="*/ 847725 h 1200149"/>
              <a:gd name="connsiteX31" fmla="*/ 623887 w 783431"/>
              <a:gd name="connsiteY31" fmla="*/ 847725 h 1200149"/>
              <a:gd name="connsiteX32" fmla="*/ 576262 w 783431"/>
              <a:gd name="connsiteY32" fmla="*/ 828675 h 1200149"/>
              <a:gd name="connsiteX33" fmla="*/ 554831 w 783431"/>
              <a:gd name="connsiteY33" fmla="*/ 816769 h 1200149"/>
              <a:gd name="connsiteX34" fmla="*/ 547687 w 783431"/>
              <a:gd name="connsiteY34" fmla="*/ 783432 h 1200149"/>
              <a:gd name="connsiteX35" fmla="*/ 561975 w 783431"/>
              <a:gd name="connsiteY35" fmla="*/ 754857 h 1200149"/>
              <a:gd name="connsiteX36" fmla="*/ 533400 w 783431"/>
              <a:gd name="connsiteY36" fmla="*/ 733425 h 1200149"/>
              <a:gd name="connsiteX37" fmla="*/ 509587 w 783431"/>
              <a:gd name="connsiteY37" fmla="*/ 711994 h 1200149"/>
              <a:gd name="connsiteX38" fmla="*/ 473869 w 783431"/>
              <a:gd name="connsiteY38" fmla="*/ 711994 h 1200149"/>
              <a:gd name="connsiteX39" fmla="*/ 435769 w 783431"/>
              <a:gd name="connsiteY39" fmla="*/ 711994 h 1200149"/>
              <a:gd name="connsiteX40" fmla="*/ 438150 w 783431"/>
              <a:gd name="connsiteY40" fmla="*/ 669132 h 1200149"/>
              <a:gd name="connsiteX41" fmla="*/ 428625 w 783431"/>
              <a:gd name="connsiteY41" fmla="*/ 642938 h 1200149"/>
              <a:gd name="connsiteX42" fmla="*/ 423862 w 783431"/>
              <a:gd name="connsiteY42" fmla="*/ 607219 h 1200149"/>
              <a:gd name="connsiteX43" fmla="*/ 426244 w 783431"/>
              <a:gd name="connsiteY43" fmla="*/ 578644 h 1200149"/>
              <a:gd name="connsiteX44" fmla="*/ 440531 w 783431"/>
              <a:gd name="connsiteY44" fmla="*/ 566738 h 1200149"/>
              <a:gd name="connsiteX45" fmla="*/ 450056 w 783431"/>
              <a:gd name="connsiteY45" fmla="*/ 535782 h 1200149"/>
              <a:gd name="connsiteX46" fmla="*/ 457200 w 783431"/>
              <a:gd name="connsiteY46" fmla="*/ 519113 h 1200149"/>
              <a:gd name="connsiteX47" fmla="*/ 481012 w 783431"/>
              <a:gd name="connsiteY47" fmla="*/ 526257 h 1200149"/>
              <a:gd name="connsiteX48" fmla="*/ 495300 w 783431"/>
              <a:gd name="connsiteY48" fmla="*/ 576263 h 1200149"/>
              <a:gd name="connsiteX49" fmla="*/ 507206 w 783431"/>
              <a:gd name="connsiteY49" fmla="*/ 581025 h 1200149"/>
              <a:gd name="connsiteX50" fmla="*/ 526256 w 783431"/>
              <a:gd name="connsiteY50" fmla="*/ 583407 h 1200149"/>
              <a:gd name="connsiteX51" fmla="*/ 554831 w 783431"/>
              <a:gd name="connsiteY51" fmla="*/ 583407 h 1200149"/>
              <a:gd name="connsiteX52" fmla="*/ 557212 w 783431"/>
              <a:gd name="connsiteY52" fmla="*/ 547688 h 1200149"/>
              <a:gd name="connsiteX53" fmla="*/ 545306 w 783431"/>
              <a:gd name="connsiteY53" fmla="*/ 502444 h 1200149"/>
              <a:gd name="connsiteX54" fmla="*/ 545306 w 783431"/>
              <a:gd name="connsiteY54" fmla="*/ 476250 h 1200149"/>
              <a:gd name="connsiteX55" fmla="*/ 581025 w 783431"/>
              <a:gd name="connsiteY55" fmla="*/ 454819 h 1200149"/>
              <a:gd name="connsiteX56" fmla="*/ 604837 w 783431"/>
              <a:gd name="connsiteY56" fmla="*/ 435769 h 1200149"/>
              <a:gd name="connsiteX57" fmla="*/ 640556 w 783431"/>
              <a:gd name="connsiteY57" fmla="*/ 414338 h 1200149"/>
              <a:gd name="connsiteX58" fmla="*/ 645319 w 783431"/>
              <a:gd name="connsiteY58" fmla="*/ 395288 h 1200149"/>
              <a:gd name="connsiteX59" fmla="*/ 633412 w 783431"/>
              <a:gd name="connsiteY59" fmla="*/ 371475 h 1200149"/>
              <a:gd name="connsiteX60" fmla="*/ 614362 w 783431"/>
              <a:gd name="connsiteY60" fmla="*/ 369094 h 1200149"/>
              <a:gd name="connsiteX61" fmla="*/ 609600 w 783431"/>
              <a:gd name="connsiteY61" fmla="*/ 366713 h 1200149"/>
              <a:gd name="connsiteX62" fmla="*/ 597694 w 783431"/>
              <a:gd name="connsiteY62" fmla="*/ 357188 h 1200149"/>
              <a:gd name="connsiteX63" fmla="*/ 611981 w 783431"/>
              <a:gd name="connsiteY63" fmla="*/ 345282 h 1200149"/>
              <a:gd name="connsiteX64" fmla="*/ 652462 w 783431"/>
              <a:gd name="connsiteY64" fmla="*/ 316707 h 1200149"/>
              <a:gd name="connsiteX65" fmla="*/ 678656 w 783431"/>
              <a:gd name="connsiteY65" fmla="*/ 264319 h 1200149"/>
              <a:gd name="connsiteX66" fmla="*/ 666750 w 783431"/>
              <a:gd name="connsiteY66" fmla="*/ 242888 h 1200149"/>
              <a:gd name="connsiteX67" fmla="*/ 638175 w 783431"/>
              <a:gd name="connsiteY67" fmla="*/ 219075 h 1200149"/>
              <a:gd name="connsiteX68" fmla="*/ 642937 w 783431"/>
              <a:gd name="connsiteY68" fmla="*/ 180975 h 1200149"/>
              <a:gd name="connsiteX69" fmla="*/ 673894 w 783431"/>
              <a:gd name="connsiteY69" fmla="*/ 171450 h 1200149"/>
              <a:gd name="connsiteX70" fmla="*/ 700087 w 783431"/>
              <a:gd name="connsiteY70" fmla="*/ 142875 h 1200149"/>
              <a:gd name="connsiteX71" fmla="*/ 700087 w 783431"/>
              <a:gd name="connsiteY71" fmla="*/ 111919 h 1200149"/>
              <a:gd name="connsiteX72" fmla="*/ 666750 w 783431"/>
              <a:gd name="connsiteY72" fmla="*/ 107157 h 1200149"/>
              <a:gd name="connsiteX73" fmla="*/ 645319 w 783431"/>
              <a:gd name="connsiteY73" fmla="*/ 102394 h 1200149"/>
              <a:gd name="connsiteX74" fmla="*/ 645319 w 783431"/>
              <a:gd name="connsiteY74" fmla="*/ 102394 h 1200149"/>
              <a:gd name="connsiteX75" fmla="*/ 678656 w 783431"/>
              <a:gd name="connsiteY75" fmla="*/ 69057 h 1200149"/>
              <a:gd name="connsiteX76" fmla="*/ 685800 w 783431"/>
              <a:gd name="connsiteY76" fmla="*/ 40482 h 1200149"/>
              <a:gd name="connsiteX77" fmla="*/ 678656 w 783431"/>
              <a:gd name="connsiteY77" fmla="*/ 21432 h 1200149"/>
              <a:gd name="connsiteX78" fmla="*/ 695325 w 783431"/>
              <a:gd name="connsiteY78" fmla="*/ 2382 h 1200149"/>
              <a:gd name="connsiteX79" fmla="*/ 628650 w 783431"/>
              <a:gd name="connsiteY79" fmla="*/ 0 h 1200149"/>
              <a:gd name="connsiteX80" fmla="*/ 552450 w 783431"/>
              <a:gd name="connsiteY80" fmla="*/ 52388 h 1200149"/>
              <a:gd name="connsiteX81" fmla="*/ 538162 w 783431"/>
              <a:gd name="connsiteY81" fmla="*/ 90488 h 1200149"/>
              <a:gd name="connsiteX82" fmla="*/ 445294 w 783431"/>
              <a:gd name="connsiteY82" fmla="*/ 126207 h 1200149"/>
              <a:gd name="connsiteX83" fmla="*/ 397669 w 783431"/>
              <a:gd name="connsiteY83" fmla="*/ 159544 h 1200149"/>
              <a:gd name="connsiteX84" fmla="*/ 376237 w 783431"/>
              <a:gd name="connsiteY84" fmla="*/ 190500 h 1200149"/>
              <a:gd name="connsiteX85" fmla="*/ 350044 w 783431"/>
              <a:gd name="connsiteY85" fmla="*/ 140494 h 1200149"/>
              <a:gd name="connsiteX86" fmla="*/ 316706 w 783431"/>
              <a:gd name="connsiteY86" fmla="*/ 140494 h 1200149"/>
              <a:gd name="connsiteX87" fmla="*/ 304800 w 783431"/>
              <a:gd name="connsiteY87" fmla="*/ 166688 h 1200149"/>
              <a:gd name="connsiteX88" fmla="*/ 280987 w 783431"/>
              <a:gd name="connsiteY88" fmla="*/ 230982 h 1200149"/>
              <a:gd name="connsiteX89" fmla="*/ 154781 w 783431"/>
              <a:gd name="connsiteY89" fmla="*/ 223838 h 1200149"/>
              <a:gd name="connsiteX90" fmla="*/ 140494 w 783431"/>
              <a:gd name="connsiteY90" fmla="*/ 245269 h 1200149"/>
              <a:gd name="connsiteX91" fmla="*/ 138112 w 783431"/>
              <a:gd name="connsiteY91" fmla="*/ 280988 h 1200149"/>
              <a:gd name="connsiteX92" fmla="*/ 66675 w 783431"/>
              <a:gd name="connsiteY92" fmla="*/ 309563 h 1200149"/>
              <a:gd name="connsiteX93" fmla="*/ 54769 w 783431"/>
              <a:gd name="connsiteY93" fmla="*/ 323850 h 1200149"/>
              <a:gd name="connsiteX94" fmla="*/ 66675 w 783431"/>
              <a:gd name="connsiteY94" fmla="*/ 381000 h 1200149"/>
              <a:gd name="connsiteX95" fmla="*/ 19050 w 783431"/>
              <a:gd name="connsiteY95" fmla="*/ 423863 h 1200149"/>
              <a:gd name="connsiteX96" fmla="*/ 26194 w 783431"/>
              <a:gd name="connsiteY96" fmla="*/ 490538 h 1200149"/>
              <a:gd name="connsiteX97" fmla="*/ 33337 w 783431"/>
              <a:gd name="connsiteY97" fmla="*/ 554832 h 1200149"/>
              <a:gd name="connsiteX98" fmla="*/ 0 w 783431"/>
              <a:gd name="connsiteY98" fmla="*/ 614363 h 1200149"/>
              <a:gd name="connsiteX0" fmla="*/ 0 w 783431"/>
              <a:gd name="connsiteY0" fmla="*/ 614363 h 1200149"/>
              <a:gd name="connsiteX1" fmla="*/ 21431 w 783431"/>
              <a:gd name="connsiteY1" fmla="*/ 661988 h 1200149"/>
              <a:gd name="connsiteX2" fmla="*/ 28575 w 783431"/>
              <a:gd name="connsiteY2" fmla="*/ 742950 h 1200149"/>
              <a:gd name="connsiteX3" fmla="*/ 76200 w 783431"/>
              <a:gd name="connsiteY3" fmla="*/ 814388 h 1200149"/>
              <a:gd name="connsiteX4" fmla="*/ 102394 w 783431"/>
              <a:gd name="connsiteY4" fmla="*/ 919163 h 1200149"/>
              <a:gd name="connsiteX5" fmla="*/ 116681 w 783431"/>
              <a:gd name="connsiteY5" fmla="*/ 947738 h 1200149"/>
              <a:gd name="connsiteX6" fmla="*/ 130969 w 783431"/>
              <a:gd name="connsiteY6" fmla="*/ 995363 h 1200149"/>
              <a:gd name="connsiteX7" fmla="*/ 150019 w 783431"/>
              <a:gd name="connsiteY7" fmla="*/ 1023938 h 1200149"/>
              <a:gd name="connsiteX8" fmla="*/ 159544 w 783431"/>
              <a:gd name="connsiteY8" fmla="*/ 1042988 h 1200149"/>
              <a:gd name="connsiteX9" fmla="*/ 197644 w 783431"/>
              <a:gd name="connsiteY9" fmla="*/ 1069182 h 1200149"/>
              <a:gd name="connsiteX10" fmla="*/ 245269 w 783431"/>
              <a:gd name="connsiteY10" fmla="*/ 1090613 h 1200149"/>
              <a:gd name="connsiteX11" fmla="*/ 264318 w 783431"/>
              <a:gd name="connsiteY11" fmla="*/ 1131094 h 1200149"/>
              <a:gd name="connsiteX12" fmla="*/ 295275 w 783431"/>
              <a:gd name="connsiteY12" fmla="*/ 1164431 h 1200149"/>
              <a:gd name="connsiteX13" fmla="*/ 385762 w 783431"/>
              <a:gd name="connsiteY13" fmla="*/ 1200149 h 1200149"/>
              <a:gd name="connsiteX14" fmla="*/ 592931 w 783431"/>
              <a:gd name="connsiteY14" fmla="*/ 1126331 h 1200149"/>
              <a:gd name="connsiteX15" fmla="*/ 604837 w 783431"/>
              <a:gd name="connsiteY15" fmla="*/ 1085850 h 1200149"/>
              <a:gd name="connsiteX16" fmla="*/ 585787 w 783431"/>
              <a:gd name="connsiteY16" fmla="*/ 1035844 h 1200149"/>
              <a:gd name="connsiteX17" fmla="*/ 607219 w 783431"/>
              <a:gd name="connsiteY17" fmla="*/ 1021557 h 1200149"/>
              <a:gd name="connsiteX18" fmla="*/ 645319 w 783431"/>
              <a:gd name="connsiteY18" fmla="*/ 1016794 h 1200149"/>
              <a:gd name="connsiteX19" fmla="*/ 685800 w 783431"/>
              <a:gd name="connsiteY19" fmla="*/ 997744 h 1200149"/>
              <a:gd name="connsiteX20" fmla="*/ 716756 w 783431"/>
              <a:gd name="connsiteY20" fmla="*/ 1002507 h 1200149"/>
              <a:gd name="connsiteX21" fmla="*/ 738187 w 783431"/>
              <a:gd name="connsiteY21" fmla="*/ 969169 h 1200149"/>
              <a:gd name="connsiteX22" fmla="*/ 783431 w 783431"/>
              <a:gd name="connsiteY22" fmla="*/ 933450 h 1200149"/>
              <a:gd name="connsiteX23" fmla="*/ 776287 w 783431"/>
              <a:gd name="connsiteY23" fmla="*/ 907257 h 1200149"/>
              <a:gd name="connsiteX24" fmla="*/ 752475 w 783431"/>
              <a:gd name="connsiteY24" fmla="*/ 888207 h 1200149"/>
              <a:gd name="connsiteX25" fmla="*/ 752475 w 783431"/>
              <a:gd name="connsiteY25" fmla="*/ 864394 h 1200149"/>
              <a:gd name="connsiteX26" fmla="*/ 728662 w 783431"/>
              <a:gd name="connsiteY26" fmla="*/ 852488 h 1200149"/>
              <a:gd name="connsiteX27" fmla="*/ 711994 w 783431"/>
              <a:gd name="connsiteY27" fmla="*/ 802482 h 1200149"/>
              <a:gd name="connsiteX28" fmla="*/ 688181 w 783431"/>
              <a:gd name="connsiteY28" fmla="*/ 814388 h 1200149"/>
              <a:gd name="connsiteX29" fmla="*/ 659606 w 783431"/>
              <a:gd name="connsiteY29" fmla="*/ 814388 h 1200149"/>
              <a:gd name="connsiteX30" fmla="*/ 647700 w 783431"/>
              <a:gd name="connsiteY30" fmla="*/ 847725 h 1200149"/>
              <a:gd name="connsiteX31" fmla="*/ 623887 w 783431"/>
              <a:gd name="connsiteY31" fmla="*/ 847725 h 1200149"/>
              <a:gd name="connsiteX32" fmla="*/ 576262 w 783431"/>
              <a:gd name="connsiteY32" fmla="*/ 828675 h 1200149"/>
              <a:gd name="connsiteX33" fmla="*/ 554831 w 783431"/>
              <a:gd name="connsiteY33" fmla="*/ 816769 h 1200149"/>
              <a:gd name="connsiteX34" fmla="*/ 547687 w 783431"/>
              <a:gd name="connsiteY34" fmla="*/ 783432 h 1200149"/>
              <a:gd name="connsiteX35" fmla="*/ 561975 w 783431"/>
              <a:gd name="connsiteY35" fmla="*/ 754857 h 1200149"/>
              <a:gd name="connsiteX36" fmla="*/ 533400 w 783431"/>
              <a:gd name="connsiteY36" fmla="*/ 733425 h 1200149"/>
              <a:gd name="connsiteX37" fmla="*/ 509587 w 783431"/>
              <a:gd name="connsiteY37" fmla="*/ 711994 h 1200149"/>
              <a:gd name="connsiteX38" fmla="*/ 473869 w 783431"/>
              <a:gd name="connsiteY38" fmla="*/ 711994 h 1200149"/>
              <a:gd name="connsiteX39" fmla="*/ 435769 w 783431"/>
              <a:gd name="connsiteY39" fmla="*/ 711994 h 1200149"/>
              <a:gd name="connsiteX40" fmla="*/ 438150 w 783431"/>
              <a:gd name="connsiteY40" fmla="*/ 669132 h 1200149"/>
              <a:gd name="connsiteX41" fmla="*/ 428625 w 783431"/>
              <a:gd name="connsiteY41" fmla="*/ 642938 h 1200149"/>
              <a:gd name="connsiteX42" fmla="*/ 423862 w 783431"/>
              <a:gd name="connsiteY42" fmla="*/ 607219 h 1200149"/>
              <a:gd name="connsiteX43" fmla="*/ 426244 w 783431"/>
              <a:gd name="connsiteY43" fmla="*/ 578644 h 1200149"/>
              <a:gd name="connsiteX44" fmla="*/ 440531 w 783431"/>
              <a:gd name="connsiteY44" fmla="*/ 566738 h 1200149"/>
              <a:gd name="connsiteX45" fmla="*/ 450056 w 783431"/>
              <a:gd name="connsiteY45" fmla="*/ 535782 h 1200149"/>
              <a:gd name="connsiteX46" fmla="*/ 457200 w 783431"/>
              <a:gd name="connsiteY46" fmla="*/ 519113 h 1200149"/>
              <a:gd name="connsiteX47" fmla="*/ 481012 w 783431"/>
              <a:gd name="connsiteY47" fmla="*/ 526257 h 1200149"/>
              <a:gd name="connsiteX48" fmla="*/ 495300 w 783431"/>
              <a:gd name="connsiteY48" fmla="*/ 576263 h 1200149"/>
              <a:gd name="connsiteX49" fmla="*/ 507206 w 783431"/>
              <a:gd name="connsiteY49" fmla="*/ 581025 h 1200149"/>
              <a:gd name="connsiteX50" fmla="*/ 526256 w 783431"/>
              <a:gd name="connsiteY50" fmla="*/ 583407 h 1200149"/>
              <a:gd name="connsiteX51" fmla="*/ 554831 w 783431"/>
              <a:gd name="connsiteY51" fmla="*/ 583407 h 1200149"/>
              <a:gd name="connsiteX52" fmla="*/ 557212 w 783431"/>
              <a:gd name="connsiteY52" fmla="*/ 547688 h 1200149"/>
              <a:gd name="connsiteX53" fmla="*/ 545306 w 783431"/>
              <a:gd name="connsiteY53" fmla="*/ 502444 h 1200149"/>
              <a:gd name="connsiteX54" fmla="*/ 545306 w 783431"/>
              <a:gd name="connsiteY54" fmla="*/ 476250 h 1200149"/>
              <a:gd name="connsiteX55" fmla="*/ 581025 w 783431"/>
              <a:gd name="connsiteY55" fmla="*/ 454819 h 1200149"/>
              <a:gd name="connsiteX56" fmla="*/ 604837 w 783431"/>
              <a:gd name="connsiteY56" fmla="*/ 435769 h 1200149"/>
              <a:gd name="connsiteX57" fmla="*/ 640556 w 783431"/>
              <a:gd name="connsiteY57" fmla="*/ 414338 h 1200149"/>
              <a:gd name="connsiteX58" fmla="*/ 645319 w 783431"/>
              <a:gd name="connsiteY58" fmla="*/ 395288 h 1200149"/>
              <a:gd name="connsiteX59" fmla="*/ 633412 w 783431"/>
              <a:gd name="connsiteY59" fmla="*/ 371475 h 1200149"/>
              <a:gd name="connsiteX60" fmla="*/ 614362 w 783431"/>
              <a:gd name="connsiteY60" fmla="*/ 369094 h 1200149"/>
              <a:gd name="connsiteX61" fmla="*/ 609600 w 783431"/>
              <a:gd name="connsiteY61" fmla="*/ 366713 h 1200149"/>
              <a:gd name="connsiteX62" fmla="*/ 597694 w 783431"/>
              <a:gd name="connsiteY62" fmla="*/ 357188 h 1200149"/>
              <a:gd name="connsiteX63" fmla="*/ 611981 w 783431"/>
              <a:gd name="connsiteY63" fmla="*/ 345282 h 1200149"/>
              <a:gd name="connsiteX64" fmla="*/ 652462 w 783431"/>
              <a:gd name="connsiteY64" fmla="*/ 316707 h 1200149"/>
              <a:gd name="connsiteX65" fmla="*/ 678656 w 783431"/>
              <a:gd name="connsiteY65" fmla="*/ 264319 h 1200149"/>
              <a:gd name="connsiteX66" fmla="*/ 666750 w 783431"/>
              <a:gd name="connsiteY66" fmla="*/ 242888 h 1200149"/>
              <a:gd name="connsiteX67" fmla="*/ 638175 w 783431"/>
              <a:gd name="connsiteY67" fmla="*/ 219075 h 1200149"/>
              <a:gd name="connsiteX68" fmla="*/ 642937 w 783431"/>
              <a:gd name="connsiteY68" fmla="*/ 180975 h 1200149"/>
              <a:gd name="connsiteX69" fmla="*/ 673894 w 783431"/>
              <a:gd name="connsiteY69" fmla="*/ 171450 h 1200149"/>
              <a:gd name="connsiteX70" fmla="*/ 700087 w 783431"/>
              <a:gd name="connsiteY70" fmla="*/ 142875 h 1200149"/>
              <a:gd name="connsiteX71" fmla="*/ 700087 w 783431"/>
              <a:gd name="connsiteY71" fmla="*/ 111919 h 1200149"/>
              <a:gd name="connsiteX72" fmla="*/ 666750 w 783431"/>
              <a:gd name="connsiteY72" fmla="*/ 107157 h 1200149"/>
              <a:gd name="connsiteX73" fmla="*/ 645319 w 783431"/>
              <a:gd name="connsiteY73" fmla="*/ 102394 h 1200149"/>
              <a:gd name="connsiteX74" fmla="*/ 645319 w 783431"/>
              <a:gd name="connsiteY74" fmla="*/ 102394 h 1200149"/>
              <a:gd name="connsiteX75" fmla="*/ 678656 w 783431"/>
              <a:gd name="connsiteY75" fmla="*/ 69057 h 1200149"/>
              <a:gd name="connsiteX76" fmla="*/ 685800 w 783431"/>
              <a:gd name="connsiteY76" fmla="*/ 40482 h 1200149"/>
              <a:gd name="connsiteX77" fmla="*/ 678656 w 783431"/>
              <a:gd name="connsiteY77" fmla="*/ 21432 h 1200149"/>
              <a:gd name="connsiteX78" fmla="*/ 695325 w 783431"/>
              <a:gd name="connsiteY78" fmla="*/ 2382 h 1200149"/>
              <a:gd name="connsiteX79" fmla="*/ 628650 w 783431"/>
              <a:gd name="connsiteY79" fmla="*/ 0 h 1200149"/>
              <a:gd name="connsiteX80" fmla="*/ 552450 w 783431"/>
              <a:gd name="connsiteY80" fmla="*/ 52388 h 1200149"/>
              <a:gd name="connsiteX81" fmla="*/ 538162 w 783431"/>
              <a:gd name="connsiteY81" fmla="*/ 90488 h 1200149"/>
              <a:gd name="connsiteX82" fmla="*/ 445294 w 783431"/>
              <a:gd name="connsiteY82" fmla="*/ 126207 h 1200149"/>
              <a:gd name="connsiteX83" fmla="*/ 397669 w 783431"/>
              <a:gd name="connsiteY83" fmla="*/ 159544 h 1200149"/>
              <a:gd name="connsiteX84" fmla="*/ 376237 w 783431"/>
              <a:gd name="connsiteY84" fmla="*/ 190500 h 1200149"/>
              <a:gd name="connsiteX85" fmla="*/ 350044 w 783431"/>
              <a:gd name="connsiteY85" fmla="*/ 140494 h 1200149"/>
              <a:gd name="connsiteX86" fmla="*/ 316706 w 783431"/>
              <a:gd name="connsiteY86" fmla="*/ 140494 h 1200149"/>
              <a:gd name="connsiteX87" fmla="*/ 304800 w 783431"/>
              <a:gd name="connsiteY87" fmla="*/ 166688 h 1200149"/>
              <a:gd name="connsiteX88" fmla="*/ 280987 w 783431"/>
              <a:gd name="connsiteY88" fmla="*/ 230982 h 1200149"/>
              <a:gd name="connsiteX89" fmla="*/ 154781 w 783431"/>
              <a:gd name="connsiteY89" fmla="*/ 223838 h 1200149"/>
              <a:gd name="connsiteX90" fmla="*/ 140494 w 783431"/>
              <a:gd name="connsiteY90" fmla="*/ 245269 h 1200149"/>
              <a:gd name="connsiteX91" fmla="*/ 138112 w 783431"/>
              <a:gd name="connsiteY91" fmla="*/ 280988 h 1200149"/>
              <a:gd name="connsiteX92" fmla="*/ 66675 w 783431"/>
              <a:gd name="connsiteY92" fmla="*/ 309563 h 1200149"/>
              <a:gd name="connsiteX93" fmla="*/ 54769 w 783431"/>
              <a:gd name="connsiteY93" fmla="*/ 323850 h 1200149"/>
              <a:gd name="connsiteX94" fmla="*/ 66675 w 783431"/>
              <a:gd name="connsiteY94" fmla="*/ 381000 h 1200149"/>
              <a:gd name="connsiteX95" fmla="*/ 19050 w 783431"/>
              <a:gd name="connsiteY95" fmla="*/ 423863 h 1200149"/>
              <a:gd name="connsiteX96" fmla="*/ 26194 w 783431"/>
              <a:gd name="connsiteY96" fmla="*/ 490538 h 1200149"/>
              <a:gd name="connsiteX97" fmla="*/ 33337 w 783431"/>
              <a:gd name="connsiteY97" fmla="*/ 554832 h 1200149"/>
              <a:gd name="connsiteX98" fmla="*/ 0 w 783431"/>
              <a:gd name="connsiteY98" fmla="*/ 614363 h 1200149"/>
              <a:gd name="connsiteX0" fmla="*/ 0 w 783431"/>
              <a:gd name="connsiteY0" fmla="*/ 614363 h 1200149"/>
              <a:gd name="connsiteX1" fmla="*/ 21431 w 783431"/>
              <a:gd name="connsiteY1" fmla="*/ 661988 h 1200149"/>
              <a:gd name="connsiteX2" fmla="*/ 28575 w 783431"/>
              <a:gd name="connsiteY2" fmla="*/ 742950 h 1200149"/>
              <a:gd name="connsiteX3" fmla="*/ 76200 w 783431"/>
              <a:gd name="connsiteY3" fmla="*/ 814388 h 1200149"/>
              <a:gd name="connsiteX4" fmla="*/ 102394 w 783431"/>
              <a:gd name="connsiteY4" fmla="*/ 919163 h 1200149"/>
              <a:gd name="connsiteX5" fmla="*/ 116681 w 783431"/>
              <a:gd name="connsiteY5" fmla="*/ 947738 h 1200149"/>
              <a:gd name="connsiteX6" fmla="*/ 130969 w 783431"/>
              <a:gd name="connsiteY6" fmla="*/ 995363 h 1200149"/>
              <a:gd name="connsiteX7" fmla="*/ 150019 w 783431"/>
              <a:gd name="connsiteY7" fmla="*/ 1023938 h 1200149"/>
              <a:gd name="connsiteX8" fmla="*/ 159544 w 783431"/>
              <a:gd name="connsiteY8" fmla="*/ 1042988 h 1200149"/>
              <a:gd name="connsiteX9" fmla="*/ 197644 w 783431"/>
              <a:gd name="connsiteY9" fmla="*/ 1069182 h 1200149"/>
              <a:gd name="connsiteX10" fmla="*/ 245269 w 783431"/>
              <a:gd name="connsiteY10" fmla="*/ 1090613 h 1200149"/>
              <a:gd name="connsiteX11" fmla="*/ 264318 w 783431"/>
              <a:gd name="connsiteY11" fmla="*/ 1131094 h 1200149"/>
              <a:gd name="connsiteX12" fmla="*/ 295275 w 783431"/>
              <a:gd name="connsiteY12" fmla="*/ 1164431 h 1200149"/>
              <a:gd name="connsiteX13" fmla="*/ 385762 w 783431"/>
              <a:gd name="connsiteY13" fmla="*/ 1200149 h 1200149"/>
              <a:gd name="connsiteX14" fmla="*/ 545306 w 783431"/>
              <a:gd name="connsiteY14" fmla="*/ 1145381 h 1200149"/>
              <a:gd name="connsiteX15" fmla="*/ 592931 w 783431"/>
              <a:gd name="connsiteY15" fmla="*/ 1126331 h 1200149"/>
              <a:gd name="connsiteX16" fmla="*/ 604837 w 783431"/>
              <a:gd name="connsiteY16" fmla="*/ 1085850 h 1200149"/>
              <a:gd name="connsiteX17" fmla="*/ 585787 w 783431"/>
              <a:gd name="connsiteY17" fmla="*/ 1035844 h 1200149"/>
              <a:gd name="connsiteX18" fmla="*/ 607219 w 783431"/>
              <a:gd name="connsiteY18" fmla="*/ 1021557 h 1200149"/>
              <a:gd name="connsiteX19" fmla="*/ 645319 w 783431"/>
              <a:gd name="connsiteY19" fmla="*/ 1016794 h 1200149"/>
              <a:gd name="connsiteX20" fmla="*/ 685800 w 783431"/>
              <a:gd name="connsiteY20" fmla="*/ 997744 h 1200149"/>
              <a:gd name="connsiteX21" fmla="*/ 716756 w 783431"/>
              <a:gd name="connsiteY21" fmla="*/ 1002507 h 1200149"/>
              <a:gd name="connsiteX22" fmla="*/ 738187 w 783431"/>
              <a:gd name="connsiteY22" fmla="*/ 969169 h 1200149"/>
              <a:gd name="connsiteX23" fmla="*/ 783431 w 783431"/>
              <a:gd name="connsiteY23" fmla="*/ 933450 h 1200149"/>
              <a:gd name="connsiteX24" fmla="*/ 776287 w 783431"/>
              <a:gd name="connsiteY24" fmla="*/ 907257 h 1200149"/>
              <a:gd name="connsiteX25" fmla="*/ 752475 w 783431"/>
              <a:gd name="connsiteY25" fmla="*/ 888207 h 1200149"/>
              <a:gd name="connsiteX26" fmla="*/ 752475 w 783431"/>
              <a:gd name="connsiteY26" fmla="*/ 864394 h 1200149"/>
              <a:gd name="connsiteX27" fmla="*/ 728662 w 783431"/>
              <a:gd name="connsiteY27" fmla="*/ 852488 h 1200149"/>
              <a:gd name="connsiteX28" fmla="*/ 711994 w 783431"/>
              <a:gd name="connsiteY28" fmla="*/ 802482 h 1200149"/>
              <a:gd name="connsiteX29" fmla="*/ 688181 w 783431"/>
              <a:gd name="connsiteY29" fmla="*/ 814388 h 1200149"/>
              <a:gd name="connsiteX30" fmla="*/ 659606 w 783431"/>
              <a:gd name="connsiteY30" fmla="*/ 814388 h 1200149"/>
              <a:gd name="connsiteX31" fmla="*/ 647700 w 783431"/>
              <a:gd name="connsiteY31" fmla="*/ 847725 h 1200149"/>
              <a:gd name="connsiteX32" fmla="*/ 623887 w 783431"/>
              <a:gd name="connsiteY32" fmla="*/ 847725 h 1200149"/>
              <a:gd name="connsiteX33" fmla="*/ 576262 w 783431"/>
              <a:gd name="connsiteY33" fmla="*/ 828675 h 1200149"/>
              <a:gd name="connsiteX34" fmla="*/ 554831 w 783431"/>
              <a:gd name="connsiteY34" fmla="*/ 816769 h 1200149"/>
              <a:gd name="connsiteX35" fmla="*/ 547687 w 783431"/>
              <a:gd name="connsiteY35" fmla="*/ 783432 h 1200149"/>
              <a:gd name="connsiteX36" fmla="*/ 561975 w 783431"/>
              <a:gd name="connsiteY36" fmla="*/ 754857 h 1200149"/>
              <a:gd name="connsiteX37" fmla="*/ 533400 w 783431"/>
              <a:gd name="connsiteY37" fmla="*/ 733425 h 1200149"/>
              <a:gd name="connsiteX38" fmla="*/ 509587 w 783431"/>
              <a:gd name="connsiteY38" fmla="*/ 711994 h 1200149"/>
              <a:gd name="connsiteX39" fmla="*/ 473869 w 783431"/>
              <a:gd name="connsiteY39" fmla="*/ 711994 h 1200149"/>
              <a:gd name="connsiteX40" fmla="*/ 435769 w 783431"/>
              <a:gd name="connsiteY40" fmla="*/ 711994 h 1200149"/>
              <a:gd name="connsiteX41" fmla="*/ 438150 w 783431"/>
              <a:gd name="connsiteY41" fmla="*/ 669132 h 1200149"/>
              <a:gd name="connsiteX42" fmla="*/ 428625 w 783431"/>
              <a:gd name="connsiteY42" fmla="*/ 642938 h 1200149"/>
              <a:gd name="connsiteX43" fmla="*/ 423862 w 783431"/>
              <a:gd name="connsiteY43" fmla="*/ 607219 h 1200149"/>
              <a:gd name="connsiteX44" fmla="*/ 426244 w 783431"/>
              <a:gd name="connsiteY44" fmla="*/ 578644 h 1200149"/>
              <a:gd name="connsiteX45" fmla="*/ 440531 w 783431"/>
              <a:gd name="connsiteY45" fmla="*/ 566738 h 1200149"/>
              <a:gd name="connsiteX46" fmla="*/ 450056 w 783431"/>
              <a:gd name="connsiteY46" fmla="*/ 535782 h 1200149"/>
              <a:gd name="connsiteX47" fmla="*/ 457200 w 783431"/>
              <a:gd name="connsiteY47" fmla="*/ 519113 h 1200149"/>
              <a:gd name="connsiteX48" fmla="*/ 481012 w 783431"/>
              <a:gd name="connsiteY48" fmla="*/ 526257 h 1200149"/>
              <a:gd name="connsiteX49" fmla="*/ 495300 w 783431"/>
              <a:gd name="connsiteY49" fmla="*/ 576263 h 1200149"/>
              <a:gd name="connsiteX50" fmla="*/ 507206 w 783431"/>
              <a:gd name="connsiteY50" fmla="*/ 581025 h 1200149"/>
              <a:gd name="connsiteX51" fmla="*/ 526256 w 783431"/>
              <a:gd name="connsiteY51" fmla="*/ 583407 h 1200149"/>
              <a:gd name="connsiteX52" fmla="*/ 554831 w 783431"/>
              <a:gd name="connsiteY52" fmla="*/ 583407 h 1200149"/>
              <a:gd name="connsiteX53" fmla="*/ 557212 w 783431"/>
              <a:gd name="connsiteY53" fmla="*/ 547688 h 1200149"/>
              <a:gd name="connsiteX54" fmla="*/ 545306 w 783431"/>
              <a:gd name="connsiteY54" fmla="*/ 502444 h 1200149"/>
              <a:gd name="connsiteX55" fmla="*/ 545306 w 783431"/>
              <a:gd name="connsiteY55" fmla="*/ 476250 h 1200149"/>
              <a:gd name="connsiteX56" fmla="*/ 581025 w 783431"/>
              <a:gd name="connsiteY56" fmla="*/ 454819 h 1200149"/>
              <a:gd name="connsiteX57" fmla="*/ 604837 w 783431"/>
              <a:gd name="connsiteY57" fmla="*/ 435769 h 1200149"/>
              <a:gd name="connsiteX58" fmla="*/ 640556 w 783431"/>
              <a:gd name="connsiteY58" fmla="*/ 414338 h 1200149"/>
              <a:gd name="connsiteX59" fmla="*/ 645319 w 783431"/>
              <a:gd name="connsiteY59" fmla="*/ 395288 h 1200149"/>
              <a:gd name="connsiteX60" fmla="*/ 633412 w 783431"/>
              <a:gd name="connsiteY60" fmla="*/ 371475 h 1200149"/>
              <a:gd name="connsiteX61" fmla="*/ 614362 w 783431"/>
              <a:gd name="connsiteY61" fmla="*/ 369094 h 1200149"/>
              <a:gd name="connsiteX62" fmla="*/ 609600 w 783431"/>
              <a:gd name="connsiteY62" fmla="*/ 366713 h 1200149"/>
              <a:gd name="connsiteX63" fmla="*/ 597694 w 783431"/>
              <a:gd name="connsiteY63" fmla="*/ 357188 h 1200149"/>
              <a:gd name="connsiteX64" fmla="*/ 611981 w 783431"/>
              <a:gd name="connsiteY64" fmla="*/ 345282 h 1200149"/>
              <a:gd name="connsiteX65" fmla="*/ 652462 w 783431"/>
              <a:gd name="connsiteY65" fmla="*/ 316707 h 1200149"/>
              <a:gd name="connsiteX66" fmla="*/ 678656 w 783431"/>
              <a:gd name="connsiteY66" fmla="*/ 264319 h 1200149"/>
              <a:gd name="connsiteX67" fmla="*/ 666750 w 783431"/>
              <a:gd name="connsiteY67" fmla="*/ 242888 h 1200149"/>
              <a:gd name="connsiteX68" fmla="*/ 638175 w 783431"/>
              <a:gd name="connsiteY68" fmla="*/ 219075 h 1200149"/>
              <a:gd name="connsiteX69" fmla="*/ 642937 w 783431"/>
              <a:gd name="connsiteY69" fmla="*/ 180975 h 1200149"/>
              <a:gd name="connsiteX70" fmla="*/ 673894 w 783431"/>
              <a:gd name="connsiteY70" fmla="*/ 171450 h 1200149"/>
              <a:gd name="connsiteX71" fmla="*/ 700087 w 783431"/>
              <a:gd name="connsiteY71" fmla="*/ 142875 h 1200149"/>
              <a:gd name="connsiteX72" fmla="*/ 700087 w 783431"/>
              <a:gd name="connsiteY72" fmla="*/ 111919 h 1200149"/>
              <a:gd name="connsiteX73" fmla="*/ 666750 w 783431"/>
              <a:gd name="connsiteY73" fmla="*/ 107157 h 1200149"/>
              <a:gd name="connsiteX74" fmla="*/ 645319 w 783431"/>
              <a:gd name="connsiteY74" fmla="*/ 102394 h 1200149"/>
              <a:gd name="connsiteX75" fmla="*/ 645319 w 783431"/>
              <a:gd name="connsiteY75" fmla="*/ 102394 h 1200149"/>
              <a:gd name="connsiteX76" fmla="*/ 678656 w 783431"/>
              <a:gd name="connsiteY76" fmla="*/ 69057 h 1200149"/>
              <a:gd name="connsiteX77" fmla="*/ 685800 w 783431"/>
              <a:gd name="connsiteY77" fmla="*/ 40482 h 1200149"/>
              <a:gd name="connsiteX78" fmla="*/ 678656 w 783431"/>
              <a:gd name="connsiteY78" fmla="*/ 21432 h 1200149"/>
              <a:gd name="connsiteX79" fmla="*/ 695325 w 783431"/>
              <a:gd name="connsiteY79" fmla="*/ 2382 h 1200149"/>
              <a:gd name="connsiteX80" fmla="*/ 628650 w 783431"/>
              <a:gd name="connsiteY80" fmla="*/ 0 h 1200149"/>
              <a:gd name="connsiteX81" fmla="*/ 552450 w 783431"/>
              <a:gd name="connsiteY81" fmla="*/ 52388 h 1200149"/>
              <a:gd name="connsiteX82" fmla="*/ 538162 w 783431"/>
              <a:gd name="connsiteY82" fmla="*/ 90488 h 1200149"/>
              <a:gd name="connsiteX83" fmla="*/ 445294 w 783431"/>
              <a:gd name="connsiteY83" fmla="*/ 126207 h 1200149"/>
              <a:gd name="connsiteX84" fmla="*/ 397669 w 783431"/>
              <a:gd name="connsiteY84" fmla="*/ 159544 h 1200149"/>
              <a:gd name="connsiteX85" fmla="*/ 376237 w 783431"/>
              <a:gd name="connsiteY85" fmla="*/ 190500 h 1200149"/>
              <a:gd name="connsiteX86" fmla="*/ 350044 w 783431"/>
              <a:gd name="connsiteY86" fmla="*/ 140494 h 1200149"/>
              <a:gd name="connsiteX87" fmla="*/ 316706 w 783431"/>
              <a:gd name="connsiteY87" fmla="*/ 140494 h 1200149"/>
              <a:gd name="connsiteX88" fmla="*/ 304800 w 783431"/>
              <a:gd name="connsiteY88" fmla="*/ 166688 h 1200149"/>
              <a:gd name="connsiteX89" fmla="*/ 280987 w 783431"/>
              <a:gd name="connsiteY89" fmla="*/ 230982 h 1200149"/>
              <a:gd name="connsiteX90" fmla="*/ 154781 w 783431"/>
              <a:gd name="connsiteY90" fmla="*/ 223838 h 1200149"/>
              <a:gd name="connsiteX91" fmla="*/ 140494 w 783431"/>
              <a:gd name="connsiteY91" fmla="*/ 245269 h 1200149"/>
              <a:gd name="connsiteX92" fmla="*/ 138112 w 783431"/>
              <a:gd name="connsiteY92" fmla="*/ 280988 h 1200149"/>
              <a:gd name="connsiteX93" fmla="*/ 66675 w 783431"/>
              <a:gd name="connsiteY93" fmla="*/ 309563 h 1200149"/>
              <a:gd name="connsiteX94" fmla="*/ 54769 w 783431"/>
              <a:gd name="connsiteY94" fmla="*/ 323850 h 1200149"/>
              <a:gd name="connsiteX95" fmla="*/ 66675 w 783431"/>
              <a:gd name="connsiteY95" fmla="*/ 381000 h 1200149"/>
              <a:gd name="connsiteX96" fmla="*/ 19050 w 783431"/>
              <a:gd name="connsiteY96" fmla="*/ 423863 h 1200149"/>
              <a:gd name="connsiteX97" fmla="*/ 26194 w 783431"/>
              <a:gd name="connsiteY97" fmla="*/ 490538 h 1200149"/>
              <a:gd name="connsiteX98" fmla="*/ 33337 w 783431"/>
              <a:gd name="connsiteY98" fmla="*/ 554832 h 1200149"/>
              <a:gd name="connsiteX99" fmla="*/ 0 w 783431"/>
              <a:gd name="connsiteY99" fmla="*/ 614363 h 1200149"/>
              <a:gd name="connsiteX0" fmla="*/ 0 w 783431"/>
              <a:gd name="connsiteY0" fmla="*/ 614363 h 1202531"/>
              <a:gd name="connsiteX1" fmla="*/ 21431 w 783431"/>
              <a:gd name="connsiteY1" fmla="*/ 661988 h 1202531"/>
              <a:gd name="connsiteX2" fmla="*/ 28575 w 783431"/>
              <a:gd name="connsiteY2" fmla="*/ 742950 h 1202531"/>
              <a:gd name="connsiteX3" fmla="*/ 76200 w 783431"/>
              <a:gd name="connsiteY3" fmla="*/ 814388 h 1202531"/>
              <a:gd name="connsiteX4" fmla="*/ 102394 w 783431"/>
              <a:gd name="connsiteY4" fmla="*/ 919163 h 1202531"/>
              <a:gd name="connsiteX5" fmla="*/ 116681 w 783431"/>
              <a:gd name="connsiteY5" fmla="*/ 947738 h 1202531"/>
              <a:gd name="connsiteX6" fmla="*/ 130969 w 783431"/>
              <a:gd name="connsiteY6" fmla="*/ 995363 h 1202531"/>
              <a:gd name="connsiteX7" fmla="*/ 150019 w 783431"/>
              <a:gd name="connsiteY7" fmla="*/ 1023938 h 1202531"/>
              <a:gd name="connsiteX8" fmla="*/ 159544 w 783431"/>
              <a:gd name="connsiteY8" fmla="*/ 1042988 h 1202531"/>
              <a:gd name="connsiteX9" fmla="*/ 197644 w 783431"/>
              <a:gd name="connsiteY9" fmla="*/ 1069182 h 1202531"/>
              <a:gd name="connsiteX10" fmla="*/ 245269 w 783431"/>
              <a:gd name="connsiteY10" fmla="*/ 1090613 h 1202531"/>
              <a:gd name="connsiteX11" fmla="*/ 264318 w 783431"/>
              <a:gd name="connsiteY11" fmla="*/ 1131094 h 1202531"/>
              <a:gd name="connsiteX12" fmla="*/ 295275 w 783431"/>
              <a:gd name="connsiteY12" fmla="*/ 1164431 h 1202531"/>
              <a:gd name="connsiteX13" fmla="*/ 385762 w 783431"/>
              <a:gd name="connsiteY13" fmla="*/ 1200149 h 1202531"/>
              <a:gd name="connsiteX14" fmla="*/ 554831 w 783431"/>
              <a:gd name="connsiteY14" fmla="*/ 1202531 h 1202531"/>
              <a:gd name="connsiteX15" fmla="*/ 592931 w 783431"/>
              <a:gd name="connsiteY15" fmla="*/ 1126331 h 1202531"/>
              <a:gd name="connsiteX16" fmla="*/ 604837 w 783431"/>
              <a:gd name="connsiteY16" fmla="*/ 1085850 h 1202531"/>
              <a:gd name="connsiteX17" fmla="*/ 585787 w 783431"/>
              <a:gd name="connsiteY17" fmla="*/ 1035844 h 1202531"/>
              <a:gd name="connsiteX18" fmla="*/ 607219 w 783431"/>
              <a:gd name="connsiteY18" fmla="*/ 1021557 h 1202531"/>
              <a:gd name="connsiteX19" fmla="*/ 645319 w 783431"/>
              <a:gd name="connsiteY19" fmla="*/ 1016794 h 1202531"/>
              <a:gd name="connsiteX20" fmla="*/ 685800 w 783431"/>
              <a:gd name="connsiteY20" fmla="*/ 997744 h 1202531"/>
              <a:gd name="connsiteX21" fmla="*/ 716756 w 783431"/>
              <a:gd name="connsiteY21" fmla="*/ 1002507 h 1202531"/>
              <a:gd name="connsiteX22" fmla="*/ 738187 w 783431"/>
              <a:gd name="connsiteY22" fmla="*/ 969169 h 1202531"/>
              <a:gd name="connsiteX23" fmla="*/ 783431 w 783431"/>
              <a:gd name="connsiteY23" fmla="*/ 933450 h 1202531"/>
              <a:gd name="connsiteX24" fmla="*/ 776287 w 783431"/>
              <a:gd name="connsiteY24" fmla="*/ 907257 h 1202531"/>
              <a:gd name="connsiteX25" fmla="*/ 752475 w 783431"/>
              <a:gd name="connsiteY25" fmla="*/ 888207 h 1202531"/>
              <a:gd name="connsiteX26" fmla="*/ 752475 w 783431"/>
              <a:gd name="connsiteY26" fmla="*/ 864394 h 1202531"/>
              <a:gd name="connsiteX27" fmla="*/ 728662 w 783431"/>
              <a:gd name="connsiteY27" fmla="*/ 852488 h 1202531"/>
              <a:gd name="connsiteX28" fmla="*/ 711994 w 783431"/>
              <a:gd name="connsiteY28" fmla="*/ 802482 h 1202531"/>
              <a:gd name="connsiteX29" fmla="*/ 688181 w 783431"/>
              <a:gd name="connsiteY29" fmla="*/ 814388 h 1202531"/>
              <a:gd name="connsiteX30" fmla="*/ 659606 w 783431"/>
              <a:gd name="connsiteY30" fmla="*/ 814388 h 1202531"/>
              <a:gd name="connsiteX31" fmla="*/ 647700 w 783431"/>
              <a:gd name="connsiteY31" fmla="*/ 847725 h 1202531"/>
              <a:gd name="connsiteX32" fmla="*/ 623887 w 783431"/>
              <a:gd name="connsiteY32" fmla="*/ 847725 h 1202531"/>
              <a:gd name="connsiteX33" fmla="*/ 576262 w 783431"/>
              <a:gd name="connsiteY33" fmla="*/ 828675 h 1202531"/>
              <a:gd name="connsiteX34" fmla="*/ 554831 w 783431"/>
              <a:gd name="connsiteY34" fmla="*/ 816769 h 1202531"/>
              <a:gd name="connsiteX35" fmla="*/ 547687 w 783431"/>
              <a:gd name="connsiteY35" fmla="*/ 783432 h 1202531"/>
              <a:gd name="connsiteX36" fmla="*/ 561975 w 783431"/>
              <a:gd name="connsiteY36" fmla="*/ 754857 h 1202531"/>
              <a:gd name="connsiteX37" fmla="*/ 533400 w 783431"/>
              <a:gd name="connsiteY37" fmla="*/ 733425 h 1202531"/>
              <a:gd name="connsiteX38" fmla="*/ 509587 w 783431"/>
              <a:gd name="connsiteY38" fmla="*/ 711994 h 1202531"/>
              <a:gd name="connsiteX39" fmla="*/ 473869 w 783431"/>
              <a:gd name="connsiteY39" fmla="*/ 711994 h 1202531"/>
              <a:gd name="connsiteX40" fmla="*/ 435769 w 783431"/>
              <a:gd name="connsiteY40" fmla="*/ 711994 h 1202531"/>
              <a:gd name="connsiteX41" fmla="*/ 438150 w 783431"/>
              <a:gd name="connsiteY41" fmla="*/ 669132 h 1202531"/>
              <a:gd name="connsiteX42" fmla="*/ 428625 w 783431"/>
              <a:gd name="connsiteY42" fmla="*/ 642938 h 1202531"/>
              <a:gd name="connsiteX43" fmla="*/ 423862 w 783431"/>
              <a:gd name="connsiteY43" fmla="*/ 607219 h 1202531"/>
              <a:gd name="connsiteX44" fmla="*/ 426244 w 783431"/>
              <a:gd name="connsiteY44" fmla="*/ 578644 h 1202531"/>
              <a:gd name="connsiteX45" fmla="*/ 440531 w 783431"/>
              <a:gd name="connsiteY45" fmla="*/ 566738 h 1202531"/>
              <a:gd name="connsiteX46" fmla="*/ 450056 w 783431"/>
              <a:gd name="connsiteY46" fmla="*/ 535782 h 1202531"/>
              <a:gd name="connsiteX47" fmla="*/ 457200 w 783431"/>
              <a:gd name="connsiteY47" fmla="*/ 519113 h 1202531"/>
              <a:gd name="connsiteX48" fmla="*/ 481012 w 783431"/>
              <a:gd name="connsiteY48" fmla="*/ 526257 h 1202531"/>
              <a:gd name="connsiteX49" fmla="*/ 495300 w 783431"/>
              <a:gd name="connsiteY49" fmla="*/ 576263 h 1202531"/>
              <a:gd name="connsiteX50" fmla="*/ 507206 w 783431"/>
              <a:gd name="connsiteY50" fmla="*/ 581025 h 1202531"/>
              <a:gd name="connsiteX51" fmla="*/ 526256 w 783431"/>
              <a:gd name="connsiteY51" fmla="*/ 583407 h 1202531"/>
              <a:gd name="connsiteX52" fmla="*/ 554831 w 783431"/>
              <a:gd name="connsiteY52" fmla="*/ 583407 h 1202531"/>
              <a:gd name="connsiteX53" fmla="*/ 557212 w 783431"/>
              <a:gd name="connsiteY53" fmla="*/ 547688 h 1202531"/>
              <a:gd name="connsiteX54" fmla="*/ 545306 w 783431"/>
              <a:gd name="connsiteY54" fmla="*/ 502444 h 1202531"/>
              <a:gd name="connsiteX55" fmla="*/ 545306 w 783431"/>
              <a:gd name="connsiteY55" fmla="*/ 476250 h 1202531"/>
              <a:gd name="connsiteX56" fmla="*/ 581025 w 783431"/>
              <a:gd name="connsiteY56" fmla="*/ 454819 h 1202531"/>
              <a:gd name="connsiteX57" fmla="*/ 604837 w 783431"/>
              <a:gd name="connsiteY57" fmla="*/ 435769 h 1202531"/>
              <a:gd name="connsiteX58" fmla="*/ 640556 w 783431"/>
              <a:gd name="connsiteY58" fmla="*/ 414338 h 1202531"/>
              <a:gd name="connsiteX59" fmla="*/ 645319 w 783431"/>
              <a:gd name="connsiteY59" fmla="*/ 395288 h 1202531"/>
              <a:gd name="connsiteX60" fmla="*/ 633412 w 783431"/>
              <a:gd name="connsiteY60" fmla="*/ 371475 h 1202531"/>
              <a:gd name="connsiteX61" fmla="*/ 614362 w 783431"/>
              <a:gd name="connsiteY61" fmla="*/ 369094 h 1202531"/>
              <a:gd name="connsiteX62" fmla="*/ 609600 w 783431"/>
              <a:gd name="connsiteY62" fmla="*/ 366713 h 1202531"/>
              <a:gd name="connsiteX63" fmla="*/ 597694 w 783431"/>
              <a:gd name="connsiteY63" fmla="*/ 357188 h 1202531"/>
              <a:gd name="connsiteX64" fmla="*/ 611981 w 783431"/>
              <a:gd name="connsiteY64" fmla="*/ 345282 h 1202531"/>
              <a:gd name="connsiteX65" fmla="*/ 652462 w 783431"/>
              <a:gd name="connsiteY65" fmla="*/ 316707 h 1202531"/>
              <a:gd name="connsiteX66" fmla="*/ 678656 w 783431"/>
              <a:gd name="connsiteY66" fmla="*/ 264319 h 1202531"/>
              <a:gd name="connsiteX67" fmla="*/ 666750 w 783431"/>
              <a:gd name="connsiteY67" fmla="*/ 242888 h 1202531"/>
              <a:gd name="connsiteX68" fmla="*/ 638175 w 783431"/>
              <a:gd name="connsiteY68" fmla="*/ 219075 h 1202531"/>
              <a:gd name="connsiteX69" fmla="*/ 642937 w 783431"/>
              <a:gd name="connsiteY69" fmla="*/ 180975 h 1202531"/>
              <a:gd name="connsiteX70" fmla="*/ 673894 w 783431"/>
              <a:gd name="connsiteY70" fmla="*/ 171450 h 1202531"/>
              <a:gd name="connsiteX71" fmla="*/ 700087 w 783431"/>
              <a:gd name="connsiteY71" fmla="*/ 142875 h 1202531"/>
              <a:gd name="connsiteX72" fmla="*/ 700087 w 783431"/>
              <a:gd name="connsiteY72" fmla="*/ 111919 h 1202531"/>
              <a:gd name="connsiteX73" fmla="*/ 666750 w 783431"/>
              <a:gd name="connsiteY73" fmla="*/ 107157 h 1202531"/>
              <a:gd name="connsiteX74" fmla="*/ 645319 w 783431"/>
              <a:gd name="connsiteY74" fmla="*/ 102394 h 1202531"/>
              <a:gd name="connsiteX75" fmla="*/ 645319 w 783431"/>
              <a:gd name="connsiteY75" fmla="*/ 102394 h 1202531"/>
              <a:gd name="connsiteX76" fmla="*/ 678656 w 783431"/>
              <a:gd name="connsiteY76" fmla="*/ 69057 h 1202531"/>
              <a:gd name="connsiteX77" fmla="*/ 685800 w 783431"/>
              <a:gd name="connsiteY77" fmla="*/ 40482 h 1202531"/>
              <a:gd name="connsiteX78" fmla="*/ 678656 w 783431"/>
              <a:gd name="connsiteY78" fmla="*/ 21432 h 1202531"/>
              <a:gd name="connsiteX79" fmla="*/ 695325 w 783431"/>
              <a:gd name="connsiteY79" fmla="*/ 2382 h 1202531"/>
              <a:gd name="connsiteX80" fmla="*/ 628650 w 783431"/>
              <a:gd name="connsiteY80" fmla="*/ 0 h 1202531"/>
              <a:gd name="connsiteX81" fmla="*/ 552450 w 783431"/>
              <a:gd name="connsiteY81" fmla="*/ 52388 h 1202531"/>
              <a:gd name="connsiteX82" fmla="*/ 538162 w 783431"/>
              <a:gd name="connsiteY82" fmla="*/ 90488 h 1202531"/>
              <a:gd name="connsiteX83" fmla="*/ 445294 w 783431"/>
              <a:gd name="connsiteY83" fmla="*/ 126207 h 1202531"/>
              <a:gd name="connsiteX84" fmla="*/ 397669 w 783431"/>
              <a:gd name="connsiteY84" fmla="*/ 159544 h 1202531"/>
              <a:gd name="connsiteX85" fmla="*/ 376237 w 783431"/>
              <a:gd name="connsiteY85" fmla="*/ 190500 h 1202531"/>
              <a:gd name="connsiteX86" fmla="*/ 350044 w 783431"/>
              <a:gd name="connsiteY86" fmla="*/ 140494 h 1202531"/>
              <a:gd name="connsiteX87" fmla="*/ 316706 w 783431"/>
              <a:gd name="connsiteY87" fmla="*/ 140494 h 1202531"/>
              <a:gd name="connsiteX88" fmla="*/ 304800 w 783431"/>
              <a:gd name="connsiteY88" fmla="*/ 166688 h 1202531"/>
              <a:gd name="connsiteX89" fmla="*/ 280987 w 783431"/>
              <a:gd name="connsiteY89" fmla="*/ 230982 h 1202531"/>
              <a:gd name="connsiteX90" fmla="*/ 154781 w 783431"/>
              <a:gd name="connsiteY90" fmla="*/ 223838 h 1202531"/>
              <a:gd name="connsiteX91" fmla="*/ 140494 w 783431"/>
              <a:gd name="connsiteY91" fmla="*/ 245269 h 1202531"/>
              <a:gd name="connsiteX92" fmla="*/ 138112 w 783431"/>
              <a:gd name="connsiteY92" fmla="*/ 280988 h 1202531"/>
              <a:gd name="connsiteX93" fmla="*/ 66675 w 783431"/>
              <a:gd name="connsiteY93" fmla="*/ 309563 h 1202531"/>
              <a:gd name="connsiteX94" fmla="*/ 54769 w 783431"/>
              <a:gd name="connsiteY94" fmla="*/ 323850 h 1202531"/>
              <a:gd name="connsiteX95" fmla="*/ 66675 w 783431"/>
              <a:gd name="connsiteY95" fmla="*/ 381000 h 1202531"/>
              <a:gd name="connsiteX96" fmla="*/ 19050 w 783431"/>
              <a:gd name="connsiteY96" fmla="*/ 423863 h 1202531"/>
              <a:gd name="connsiteX97" fmla="*/ 26194 w 783431"/>
              <a:gd name="connsiteY97" fmla="*/ 490538 h 1202531"/>
              <a:gd name="connsiteX98" fmla="*/ 33337 w 783431"/>
              <a:gd name="connsiteY98" fmla="*/ 554832 h 1202531"/>
              <a:gd name="connsiteX99" fmla="*/ 0 w 783431"/>
              <a:gd name="connsiteY99" fmla="*/ 614363 h 1202531"/>
              <a:gd name="connsiteX0" fmla="*/ 0 w 783431"/>
              <a:gd name="connsiteY0" fmla="*/ 614363 h 1202531"/>
              <a:gd name="connsiteX1" fmla="*/ 21431 w 783431"/>
              <a:gd name="connsiteY1" fmla="*/ 661988 h 1202531"/>
              <a:gd name="connsiteX2" fmla="*/ 28575 w 783431"/>
              <a:gd name="connsiteY2" fmla="*/ 742950 h 1202531"/>
              <a:gd name="connsiteX3" fmla="*/ 76200 w 783431"/>
              <a:gd name="connsiteY3" fmla="*/ 814388 h 1202531"/>
              <a:gd name="connsiteX4" fmla="*/ 102394 w 783431"/>
              <a:gd name="connsiteY4" fmla="*/ 919163 h 1202531"/>
              <a:gd name="connsiteX5" fmla="*/ 116681 w 783431"/>
              <a:gd name="connsiteY5" fmla="*/ 947738 h 1202531"/>
              <a:gd name="connsiteX6" fmla="*/ 130969 w 783431"/>
              <a:gd name="connsiteY6" fmla="*/ 995363 h 1202531"/>
              <a:gd name="connsiteX7" fmla="*/ 150019 w 783431"/>
              <a:gd name="connsiteY7" fmla="*/ 1023938 h 1202531"/>
              <a:gd name="connsiteX8" fmla="*/ 159544 w 783431"/>
              <a:gd name="connsiteY8" fmla="*/ 1042988 h 1202531"/>
              <a:gd name="connsiteX9" fmla="*/ 197644 w 783431"/>
              <a:gd name="connsiteY9" fmla="*/ 1069182 h 1202531"/>
              <a:gd name="connsiteX10" fmla="*/ 245269 w 783431"/>
              <a:gd name="connsiteY10" fmla="*/ 1090613 h 1202531"/>
              <a:gd name="connsiteX11" fmla="*/ 264318 w 783431"/>
              <a:gd name="connsiteY11" fmla="*/ 1131094 h 1202531"/>
              <a:gd name="connsiteX12" fmla="*/ 295275 w 783431"/>
              <a:gd name="connsiteY12" fmla="*/ 1164431 h 1202531"/>
              <a:gd name="connsiteX13" fmla="*/ 385762 w 783431"/>
              <a:gd name="connsiteY13" fmla="*/ 1200149 h 1202531"/>
              <a:gd name="connsiteX14" fmla="*/ 461962 w 783431"/>
              <a:gd name="connsiteY14" fmla="*/ 1197768 h 1202531"/>
              <a:gd name="connsiteX15" fmla="*/ 554831 w 783431"/>
              <a:gd name="connsiteY15" fmla="*/ 1202531 h 1202531"/>
              <a:gd name="connsiteX16" fmla="*/ 592931 w 783431"/>
              <a:gd name="connsiteY16" fmla="*/ 1126331 h 1202531"/>
              <a:gd name="connsiteX17" fmla="*/ 604837 w 783431"/>
              <a:gd name="connsiteY17" fmla="*/ 1085850 h 1202531"/>
              <a:gd name="connsiteX18" fmla="*/ 585787 w 783431"/>
              <a:gd name="connsiteY18" fmla="*/ 1035844 h 1202531"/>
              <a:gd name="connsiteX19" fmla="*/ 607219 w 783431"/>
              <a:gd name="connsiteY19" fmla="*/ 1021557 h 1202531"/>
              <a:gd name="connsiteX20" fmla="*/ 645319 w 783431"/>
              <a:gd name="connsiteY20" fmla="*/ 1016794 h 1202531"/>
              <a:gd name="connsiteX21" fmla="*/ 685800 w 783431"/>
              <a:gd name="connsiteY21" fmla="*/ 997744 h 1202531"/>
              <a:gd name="connsiteX22" fmla="*/ 716756 w 783431"/>
              <a:gd name="connsiteY22" fmla="*/ 1002507 h 1202531"/>
              <a:gd name="connsiteX23" fmla="*/ 738187 w 783431"/>
              <a:gd name="connsiteY23" fmla="*/ 969169 h 1202531"/>
              <a:gd name="connsiteX24" fmla="*/ 783431 w 783431"/>
              <a:gd name="connsiteY24" fmla="*/ 933450 h 1202531"/>
              <a:gd name="connsiteX25" fmla="*/ 776287 w 783431"/>
              <a:gd name="connsiteY25" fmla="*/ 907257 h 1202531"/>
              <a:gd name="connsiteX26" fmla="*/ 752475 w 783431"/>
              <a:gd name="connsiteY26" fmla="*/ 888207 h 1202531"/>
              <a:gd name="connsiteX27" fmla="*/ 752475 w 783431"/>
              <a:gd name="connsiteY27" fmla="*/ 864394 h 1202531"/>
              <a:gd name="connsiteX28" fmla="*/ 728662 w 783431"/>
              <a:gd name="connsiteY28" fmla="*/ 852488 h 1202531"/>
              <a:gd name="connsiteX29" fmla="*/ 711994 w 783431"/>
              <a:gd name="connsiteY29" fmla="*/ 802482 h 1202531"/>
              <a:gd name="connsiteX30" fmla="*/ 688181 w 783431"/>
              <a:gd name="connsiteY30" fmla="*/ 814388 h 1202531"/>
              <a:gd name="connsiteX31" fmla="*/ 659606 w 783431"/>
              <a:gd name="connsiteY31" fmla="*/ 814388 h 1202531"/>
              <a:gd name="connsiteX32" fmla="*/ 647700 w 783431"/>
              <a:gd name="connsiteY32" fmla="*/ 847725 h 1202531"/>
              <a:gd name="connsiteX33" fmla="*/ 623887 w 783431"/>
              <a:gd name="connsiteY33" fmla="*/ 847725 h 1202531"/>
              <a:gd name="connsiteX34" fmla="*/ 576262 w 783431"/>
              <a:gd name="connsiteY34" fmla="*/ 828675 h 1202531"/>
              <a:gd name="connsiteX35" fmla="*/ 554831 w 783431"/>
              <a:gd name="connsiteY35" fmla="*/ 816769 h 1202531"/>
              <a:gd name="connsiteX36" fmla="*/ 547687 w 783431"/>
              <a:gd name="connsiteY36" fmla="*/ 783432 h 1202531"/>
              <a:gd name="connsiteX37" fmla="*/ 561975 w 783431"/>
              <a:gd name="connsiteY37" fmla="*/ 754857 h 1202531"/>
              <a:gd name="connsiteX38" fmla="*/ 533400 w 783431"/>
              <a:gd name="connsiteY38" fmla="*/ 733425 h 1202531"/>
              <a:gd name="connsiteX39" fmla="*/ 509587 w 783431"/>
              <a:gd name="connsiteY39" fmla="*/ 711994 h 1202531"/>
              <a:gd name="connsiteX40" fmla="*/ 473869 w 783431"/>
              <a:gd name="connsiteY40" fmla="*/ 711994 h 1202531"/>
              <a:gd name="connsiteX41" fmla="*/ 435769 w 783431"/>
              <a:gd name="connsiteY41" fmla="*/ 711994 h 1202531"/>
              <a:gd name="connsiteX42" fmla="*/ 438150 w 783431"/>
              <a:gd name="connsiteY42" fmla="*/ 669132 h 1202531"/>
              <a:gd name="connsiteX43" fmla="*/ 428625 w 783431"/>
              <a:gd name="connsiteY43" fmla="*/ 642938 h 1202531"/>
              <a:gd name="connsiteX44" fmla="*/ 423862 w 783431"/>
              <a:gd name="connsiteY44" fmla="*/ 607219 h 1202531"/>
              <a:gd name="connsiteX45" fmla="*/ 426244 w 783431"/>
              <a:gd name="connsiteY45" fmla="*/ 578644 h 1202531"/>
              <a:gd name="connsiteX46" fmla="*/ 440531 w 783431"/>
              <a:gd name="connsiteY46" fmla="*/ 566738 h 1202531"/>
              <a:gd name="connsiteX47" fmla="*/ 450056 w 783431"/>
              <a:gd name="connsiteY47" fmla="*/ 535782 h 1202531"/>
              <a:gd name="connsiteX48" fmla="*/ 457200 w 783431"/>
              <a:gd name="connsiteY48" fmla="*/ 519113 h 1202531"/>
              <a:gd name="connsiteX49" fmla="*/ 481012 w 783431"/>
              <a:gd name="connsiteY49" fmla="*/ 526257 h 1202531"/>
              <a:gd name="connsiteX50" fmla="*/ 495300 w 783431"/>
              <a:gd name="connsiteY50" fmla="*/ 576263 h 1202531"/>
              <a:gd name="connsiteX51" fmla="*/ 507206 w 783431"/>
              <a:gd name="connsiteY51" fmla="*/ 581025 h 1202531"/>
              <a:gd name="connsiteX52" fmla="*/ 526256 w 783431"/>
              <a:gd name="connsiteY52" fmla="*/ 583407 h 1202531"/>
              <a:gd name="connsiteX53" fmla="*/ 554831 w 783431"/>
              <a:gd name="connsiteY53" fmla="*/ 583407 h 1202531"/>
              <a:gd name="connsiteX54" fmla="*/ 557212 w 783431"/>
              <a:gd name="connsiteY54" fmla="*/ 547688 h 1202531"/>
              <a:gd name="connsiteX55" fmla="*/ 545306 w 783431"/>
              <a:gd name="connsiteY55" fmla="*/ 502444 h 1202531"/>
              <a:gd name="connsiteX56" fmla="*/ 545306 w 783431"/>
              <a:gd name="connsiteY56" fmla="*/ 476250 h 1202531"/>
              <a:gd name="connsiteX57" fmla="*/ 581025 w 783431"/>
              <a:gd name="connsiteY57" fmla="*/ 454819 h 1202531"/>
              <a:gd name="connsiteX58" fmla="*/ 604837 w 783431"/>
              <a:gd name="connsiteY58" fmla="*/ 435769 h 1202531"/>
              <a:gd name="connsiteX59" fmla="*/ 640556 w 783431"/>
              <a:gd name="connsiteY59" fmla="*/ 414338 h 1202531"/>
              <a:gd name="connsiteX60" fmla="*/ 645319 w 783431"/>
              <a:gd name="connsiteY60" fmla="*/ 395288 h 1202531"/>
              <a:gd name="connsiteX61" fmla="*/ 633412 w 783431"/>
              <a:gd name="connsiteY61" fmla="*/ 371475 h 1202531"/>
              <a:gd name="connsiteX62" fmla="*/ 614362 w 783431"/>
              <a:gd name="connsiteY62" fmla="*/ 369094 h 1202531"/>
              <a:gd name="connsiteX63" fmla="*/ 609600 w 783431"/>
              <a:gd name="connsiteY63" fmla="*/ 366713 h 1202531"/>
              <a:gd name="connsiteX64" fmla="*/ 597694 w 783431"/>
              <a:gd name="connsiteY64" fmla="*/ 357188 h 1202531"/>
              <a:gd name="connsiteX65" fmla="*/ 611981 w 783431"/>
              <a:gd name="connsiteY65" fmla="*/ 345282 h 1202531"/>
              <a:gd name="connsiteX66" fmla="*/ 652462 w 783431"/>
              <a:gd name="connsiteY66" fmla="*/ 316707 h 1202531"/>
              <a:gd name="connsiteX67" fmla="*/ 678656 w 783431"/>
              <a:gd name="connsiteY67" fmla="*/ 264319 h 1202531"/>
              <a:gd name="connsiteX68" fmla="*/ 666750 w 783431"/>
              <a:gd name="connsiteY68" fmla="*/ 242888 h 1202531"/>
              <a:gd name="connsiteX69" fmla="*/ 638175 w 783431"/>
              <a:gd name="connsiteY69" fmla="*/ 219075 h 1202531"/>
              <a:gd name="connsiteX70" fmla="*/ 642937 w 783431"/>
              <a:gd name="connsiteY70" fmla="*/ 180975 h 1202531"/>
              <a:gd name="connsiteX71" fmla="*/ 673894 w 783431"/>
              <a:gd name="connsiteY71" fmla="*/ 171450 h 1202531"/>
              <a:gd name="connsiteX72" fmla="*/ 700087 w 783431"/>
              <a:gd name="connsiteY72" fmla="*/ 142875 h 1202531"/>
              <a:gd name="connsiteX73" fmla="*/ 700087 w 783431"/>
              <a:gd name="connsiteY73" fmla="*/ 111919 h 1202531"/>
              <a:gd name="connsiteX74" fmla="*/ 666750 w 783431"/>
              <a:gd name="connsiteY74" fmla="*/ 107157 h 1202531"/>
              <a:gd name="connsiteX75" fmla="*/ 645319 w 783431"/>
              <a:gd name="connsiteY75" fmla="*/ 102394 h 1202531"/>
              <a:gd name="connsiteX76" fmla="*/ 645319 w 783431"/>
              <a:gd name="connsiteY76" fmla="*/ 102394 h 1202531"/>
              <a:gd name="connsiteX77" fmla="*/ 678656 w 783431"/>
              <a:gd name="connsiteY77" fmla="*/ 69057 h 1202531"/>
              <a:gd name="connsiteX78" fmla="*/ 685800 w 783431"/>
              <a:gd name="connsiteY78" fmla="*/ 40482 h 1202531"/>
              <a:gd name="connsiteX79" fmla="*/ 678656 w 783431"/>
              <a:gd name="connsiteY79" fmla="*/ 21432 h 1202531"/>
              <a:gd name="connsiteX80" fmla="*/ 695325 w 783431"/>
              <a:gd name="connsiteY80" fmla="*/ 2382 h 1202531"/>
              <a:gd name="connsiteX81" fmla="*/ 628650 w 783431"/>
              <a:gd name="connsiteY81" fmla="*/ 0 h 1202531"/>
              <a:gd name="connsiteX82" fmla="*/ 552450 w 783431"/>
              <a:gd name="connsiteY82" fmla="*/ 52388 h 1202531"/>
              <a:gd name="connsiteX83" fmla="*/ 538162 w 783431"/>
              <a:gd name="connsiteY83" fmla="*/ 90488 h 1202531"/>
              <a:gd name="connsiteX84" fmla="*/ 445294 w 783431"/>
              <a:gd name="connsiteY84" fmla="*/ 126207 h 1202531"/>
              <a:gd name="connsiteX85" fmla="*/ 397669 w 783431"/>
              <a:gd name="connsiteY85" fmla="*/ 159544 h 1202531"/>
              <a:gd name="connsiteX86" fmla="*/ 376237 w 783431"/>
              <a:gd name="connsiteY86" fmla="*/ 190500 h 1202531"/>
              <a:gd name="connsiteX87" fmla="*/ 350044 w 783431"/>
              <a:gd name="connsiteY87" fmla="*/ 140494 h 1202531"/>
              <a:gd name="connsiteX88" fmla="*/ 316706 w 783431"/>
              <a:gd name="connsiteY88" fmla="*/ 140494 h 1202531"/>
              <a:gd name="connsiteX89" fmla="*/ 304800 w 783431"/>
              <a:gd name="connsiteY89" fmla="*/ 166688 h 1202531"/>
              <a:gd name="connsiteX90" fmla="*/ 280987 w 783431"/>
              <a:gd name="connsiteY90" fmla="*/ 230982 h 1202531"/>
              <a:gd name="connsiteX91" fmla="*/ 154781 w 783431"/>
              <a:gd name="connsiteY91" fmla="*/ 223838 h 1202531"/>
              <a:gd name="connsiteX92" fmla="*/ 140494 w 783431"/>
              <a:gd name="connsiteY92" fmla="*/ 245269 h 1202531"/>
              <a:gd name="connsiteX93" fmla="*/ 138112 w 783431"/>
              <a:gd name="connsiteY93" fmla="*/ 280988 h 1202531"/>
              <a:gd name="connsiteX94" fmla="*/ 66675 w 783431"/>
              <a:gd name="connsiteY94" fmla="*/ 309563 h 1202531"/>
              <a:gd name="connsiteX95" fmla="*/ 54769 w 783431"/>
              <a:gd name="connsiteY95" fmla="*/ 323850 h 1202531"/>
              <a:gd name="connsiteX96" fmla="*/ 66675 w 783431"/>
              <a:gd name="connsiteY96" fmla="*/ 381000 h 1202531"/>
              <a:gd name="connsiteX97" fmla="*/ 19050 w 783431"/>
              <a:gd name="connsiteY97" fmla="*/ 423863 h 1202531"/>
              <a:gd name="connsiteX98" fmla="*/ 26194 w 783431"/>
              <a:gd name="connsiteY98" fmla="*/ 490538 h 1202531"/>
              <a:gd name="connsiteX99" fmla="*/ 33337 w 783431"/>
              <a:gd name="connsiteY99" fmla="*/ 554832 h 1202531"/>
              <a:gd name="connsiteX100" fmla="*/ 0 w 783431"/>
              <a:gd name="connsiteY100" fmla="*/ 614363 h 1202531"/>
              <a:gd name="connsiteX0" fmla="*/ 0 w 783431"/>
              <a:gd name="connsiteY0" fmla="*/ 614363 h 1202531"/>
              <a:gd name="connsiteX1" fmla="*/ 21431 w 783431"/>
              <a:gd name="connsiteY1" fmla="*/ 661988 h 1202531"/>
              <a:gd name="connsiteX2" fmla="*/ 28575 w 783431"/>
              <a:gd name="connsiteY2" fmla="*/ 742950 h 1202531"/>
              <a:gd name="connsiteX3" fmla="*/ 76200 w 783431"/>
              <a:gd name="connsiteY3" fmla="*/ 814388 h 1202531"/>
              <a:gd name="connsiteX4" fmla="*/ 102394 w 783431"/>
              <a:gd name="connsiteY4" fmla="*/ 919163 h 1202531"/>
              <a:gd name="connsiteX5" fmla="*/ 116681 w 783431"/>
              <a:gd name="connsiteY5" fmla="*/ 947738 h 1202531"/>
              <a:gd name="connsiteX6" fmla="*/ 130969 w 783431"/>
              <a:gd name="connsiteY6" fmla="*/ 995363 h 1202531"/>
              <a:gd name="connsiteX7" fmla="*/ 150019 w 783431"/>
              <a:gd name="connsiteY7" fmla="*/ 1023938 h 1202531"/>
              <a:gd name="connsiteX8" fmla="*/ 159544 w 783431"/>
              <a:gd name="connsiteY8" fmla="*/ 1042988 h 1202531"/>
              <a:gd name="connsiteX9" fmla="*/ 197644 w 783431"/>
              <a:gd name="connsiteY9" fmla="*/ 1069182 h 1202531"/>
              <a:gd name="connsiteX10" fmla="*/ 245269 w 783431"/>
              <a:gd name="connsiteY10" fmla="*/ 1090613 h 1202531"/>
              <a:gd name="connsiteX11" fmla="*/ 264318 w 783431"/>
              <a:gd name="connsiteY11" fmla="*/ 1131094 h 1202531"/>
              <a:gd name="connsiteX12" fmla="*/ 295275 w 783431"/>
              <a:gd name="connsiteY12" fmla="*/ 1164431 h 1202531"/>
              <a:gd name="connsiteX13" fmla="*/ 385762 w 783431"/>
              <a:gd name="connsiteY13" fmla="*/ 1200149 h 1202531"/>
              <a:gd name="connsiteX14" fmla="*/ 469106 w 783431"/>
              <a:gd name="connsiteY14" fmla="*/ 1181100 h 1202531"/>
              <a:gd name="connsiteX15" fmla="*/ 554831 w 783431"/>
              <a:gd name="connsiteY15" fmla="*/ 1202531 h 1202531"/>
              <a:gd name="connsiteX16" fmla="*/ 592931 w 783431"/>
              <a:gd name="connsiteY16" fmla="*/ 1126331 h 1202531"/>
              <a:gd name="connsiteX17" fmla="*/ 604837 w 783431"/>
              <a:gd name="connsiteY17" fmla="*/ 1085850 h 1202531"/>
              <a:gd name="connsiteX18" fmla="*/ 585787 w 783431"/>
              <a:gd name="connsiteY18" fmla="*/ 1035844 h 1202531"/>
              <a:gd name="connsiteX19" fmla="*/ 607219 w 783431"/>
              <a:gd name="connsiteY19" fmla="*/ 1021557 h 1202531"/>
              <a:gd name="connsiteX20" fmla="*/ 645319 w 783431"/>
              <a:gd name="connsiteY20" fmla="*/ 1016794 h 1202531"/>
              <a:gd name="connsiteX21" fmla="*/ 685800 w 783431"/>
              <a:gd name="connsiteY21" fmla="*/ 997744 h 1202531"/>
              <a:gd name="connsiteX22" fmla="*/ 716756 w 783431"/>
              <a:gd name="connsiteY22" fmla="*/ 1002507 h 1202531"/>
              <a:gd name="connsiteX23" fmla="*/ 738187 w 783431"/>
              <a:gd name="connsiteY23" fmla="*/ 969169 h 1202531"/>
              <a:gd name="connsiteX24" fmla="*/ 783431 w 783431"/>
              <a:gd name="connsiteY24" fmla="*/ 933450 h 1202531"/>
              <a:gd name="connsiteX25" fmla="*/ 776287 w 783431"/>
              <a:gd name="connsiteY25" fmla="*/ 907257 h 1202531"/>
              <a:gd name="connsiteX26" fmla="*/ 752475 w 783431"/>
              <a:gd name="connsiteY26" fmla="*/ 888207 h 1202531"/>
              <a:gd name="connsiteX27" fmla="*/ 752475 w 783431"/>
              <a:gd name="connsiteY27" fmla="*/ 864394 h 1202531"/>
              <a:gd name="connsiteX28" fmla="*/ 728662 w 783431"/>
              <a:gd name="connsiteY28" fmla="*/ 852488 h 1202531"/>
              <a:gd name="connsiteX29" fmla="*/ 711994 w 783431"/>
              <a:gd name="connsiteY29" fmla="*/ 802482 h 1202531"/>
              <a:gd name="connsiteX30" fmla="*/ 688181 w 783431"/>
              <a:gd name="connsiteY30" fmla="*/ 814388 h 1202531"/>
              <a:gd name="connsiteX31" fmla="*/ 659606 w 783431"/>
              <a:gd name="connsiteY31" fmla="*/ 814388 h 1202531"/>
              <a:gd name="connsiteX32" fmla="*/ 647700 w 783431"/>
              <a:gd name="connsiteY32" fmla="*/ 847725 h 1202531"/>
              <a:gd name="connsiteX33" fmla="*/ 623887 w 783431"/>
              <a:gd name="connsiteY33" fmla="*/ 847725 h 1202531"/>
              <a:gd name="connsiteX34" fmla="*/ 576262 w 783431"/>
              <a:gd name="connsiteY34" fmla="*/ 828675 h 1202531"/>
              <a:gd name="connsiteX35" fmla="*/ 554831 w 783431"/>
              <a:gd name="connsiteY35" fmla="*/ 816769 h 1202531"/>
              <a:gd name="connsiteX36" fmla="*/ 547687 w 783431"/>
              <a:gd name="connsiteY36" fmla="*/ 783432 h 1202531"/>
              <a:gd name="connsiteX37" fmla="*/ 561975 w 783431"/>
              <a:gd name="connsiteY37" fmla="*/ 754857 h 1202531"/>
              <a:gd name="connsiteX38" fmla="*/ 533400 w 783431"/>
              <a:gd name="connsiteY38" fmla="*/ 733425 h 1202531"/>
              <a:gd name="connsiteX39" fmla="*/ 509587 w 783431"/>
              <a:gd name="connsiteY39" fmla="*/ 711994 h 1202531"/>
              <a:gd name="connsiteX40" fmla="*/ 473869 w 783431"/>
              <a:gd name="connsiteY40" fmla="*/ 711994 h 1202531"/>
              <a:gd name="connsiteX41" fmla="*/ 435769 w 783431"/>
              <a:gd name="connsiteY41" fmla="*/ 711994 h 1202531"/>
              <a:gd name="connsiteX42" fmla="*/ 438150 w 783431"/>
              <a:gd name="connsiteY42" fmla="*/ 669132 h 1202531"/>
              <a:gd name="connsiteX43" fmla="*/ 428625 w 783431"/>
              <a:gd name="connsiteY43" fmla="*/ 642938 h 1202531"/>
              <a:gd name="connsiteX44" fmla="*/ 423862 w 783431"/>
              <a:gd name="connsiteY44" fmla="*/ 607219 h 1202531"/>
              <a:gd name="connsiteX45" fmla="*/ 426244 w 783431"/>
              <a:gd name="connsiteY45" fmla="*/ 578644 h 1202531"/>
              <a:gd name="connsiteX46" fmla="*/ 440531 w 783431"/>
              <a:gd name="connsiteY46" fmla="*/ 566738 h 1202531"/>
              <a:gd name="connsiteX47" fmla="*/ 450056 w 783431"/>
              <a:gd name="connsiteY47" fmla="*/ 535782 h 1202531"/>
              <a:gd name="connsiteX48" fmla="*/ 457200 w 783431"/>
              <a:gd name="connsiteY48" fmla="*/ 519113 h 1202531"/>
              <a:gd name="connsiteX49" fmla="*/ 481012 w 783431"/>
              <a:gd name="connsiteY49" fmla="*/ 526257 h 1202531"/>
              <a:gd name="connsiteX50" fmla="*/ 495300 w 783431"/>
              <a:gd name="connsiteY50" fmla="*/ 576263 h 1202531"/>
              <a:gd name="connsiteX51" fmla="*/ 507206 w 783431"/>
              <a:gd name="connsiteY51" fmla="*/ 581025 h 1202531"/>
              <a:gd name="connsiteX52" fmla="*/ 526256 w 783431"/>
              <a:gd name="connsiteY52" fmla="*/ 583407 h 1202531"/>
              <a:gd name="connsiteX53" fmla="*/ 554831 w 783431"/>
              <a:gd name="connsiteY53" fmla="*/ 583407 h 1202531"/>
              <a:gd name="connsiteX54" fmla="*/ 557212 w 783431"/>
              <a:gd name="connsiteY54" fmla="*/ 547688 h 1202531"/>
              <a:gd name="connsiteX55" fmla="*/ 545306 w 783431"/>
              <a:gd name="connsiteY55" fmla="*/ 502444 h 1202531"/>
              <a:gd name="connsiteX56" fmla="*/ 545306 w 783431"/>
              <a:gd name="connsiteY56" fmla="*/ 476250 h 1202531"/>
              <a:gd name="connsiteX57" fmla="*/ 581025 w 783431"/>
              <a:gd name="connsiteY57" fmla="*/ 454819 h 1202531"/>
              <a:gd name="connsiteX58" fmla="*/ 604837 w 783431"/>
              <a:gd name="connsiteY58" fmla="*/ 435769 h 1202531"/>
              <a:gd name="connsiteX59" fmla="*/ 640556 w 783431"/>
              <a:gd name="connsiteY59" fmla="*/ 414338 h 1202531"/>
              <a:gd name="connsiteX60" fmla="*/ 645319 w 783431"/>
              <a:gd name="connsiteY60" fmla="*/ 395288 h 1202531"/>
              <a:gd name="connsiteX61" fmla="*/ 633412 w 783431"/>
              <a:gd name="connsiteY61" fmla="*/ 371475 h 1202531"/>
              <a:gd name="connsiteX62" fmla="*/ 614362 w 783431"/>
              <a:gd name="connsiteY62" fmla="*/ 369094 h 1202531"/>
              <a:gd name="connsiteX63" fmla="*/ 609600 w 783431"/>
              <a:gd name="connsiteY63" fmla="*/ 366713 h 1202531"/>
              <a:gd name="connsiteX64" fmla="*/ 597694 w 783431"/>
              <a:gd name="connsiteY64" fmla="*/ 357188 h 1202531"/>
              <a:gd name="connsiteX65" fmla="*/ 611981 w 783431"/>
              <a:gd name="connsiteY65" fmla="*/ 345282 h 1202531"/>
              <a:gd name="connsiteX66" fmla="*/ 652462 w 783431"/>
              <a:gd name="connsiteY66" fmla="*/ 316707 h 1202531"/>
              <a:gd name="connsiteX67" fmla="*/ 678656 w 783431"/>
              <a:gd name="connsiteY67" fmla="*/ 264319 h 1202531"/>
              <a:gd name="connsiteX68" fmla="*/ 666750 w 783431"/>
              <a:gd name="connsiteY68" fmla="*/ 242888 h 1202531"/>
              <a:gd name="connsiteX69" fmla="*/ 638175 w 783431"/>
              <a:gd name="connsiteY69" fmla="*/ 219075 h 1202531"/>
              <a:gd name="connsiteX70" fmla="*/ 642937 w 783431"/>
              <a:gd name="connsiteY70" fmla="*/ 180975 h 1202531"/>
              <a:gd name="connsiteX71" fmla="*/ 673894 w 783431"/>
              <a:gd name="connsiteY71" fmla="*/ 171450 h 1202531"/>
              <a:gd name="connsiteX72" fmla="*/ 700087 w 783431"/>
              <a:gd name="connsiteY72" fmla="*/ 142875 h 1202531"/>
              <a:gd name="connsiteX73" fmla="*/ 700087 w 783431"/>
              <a:gd name="connsiteY73" fmla="*/ 111919 h 1202531"/>
              <a:gd name="connsiteX74" fmla="*/ 666750 w 783431"/>
              <a:gd name="connsiteY74" fmla="*/ 107157 h 1202531"/>
              <a:gd name="connsiteX75" fmla="*/ 645319 w 783431"/>
              <a:gd name="connsiteY75" fmla="*/ 102394 h 1202531"/>
              <a:gd name="connsiteX76" fmla="*/ 645319 w 783431"/>
              <a:gd name="connsiteY76" fmla="*/ 102394 h 1202531"/>
              <a:gd name="connsiteX77" fmla="*/ 678656 w 783431"/>
              <a:gd name="connsiteY77" fmla="*/ 69057 h 1202531"/>
              <a:gd name="connsiteX78" fmla="*/ 685800 w 783431"/>
              <a:gd name="connsiteY78" fmla="*/ 40482 h 1202531"/>
              <a:gd name="connsiteX79" fmla="*/ 678656 w 783431"/>
              <a:gd name="connsiteY79" fmla="*/ 21432 h 1202531"/>
              <a:gd name="connsiteX80" fmla="*/ 695325 w 783431"/>
              <a:gd name="connsiteY80" fmla="*/ 2382 h 1202531"/>
              <a:gd name="connsiteX81" fmla="*/ 628650 w 783431"/>
              <a:gd name="connsiteY81" fmla="*/ 0 h 1202531"/>
              <a:gd name="connsiteX82" fmla="*/ 552450 w 783431"/>
              <a:gd name="connsiteY82" fmla="*/ 52388 h 1202531"/>
              <a:gd name="connsiteX83" fmla="*/ 538162 w 783431"/>
              <a:gd name="connsiteY83" fmla="*/ 90488 h 1202531"/>
              <a:gd name="connsiteX84" fmla="*/ 445294 w 783431"/>
              <a:gd name="connsiteY84" fmla="*/ 126207 h 1202531"/>
              <a:gd name="connsiteX85" fmla="*/ 397669 w 783431"/>
              <a:gd name="connsiteY85" fmla="*/ 159544 h 1202531"/>
              <a:gd name="connsiteX86" fmla="*/ 376237 w 783431"/>
              <a:gd name="connsiteY86" fmla="*/ 190500 h 1202531"/>
              <a:gd name="connsiteX87" fmla="*/ 350044 w 783431"/>
              <a:gd name="connsiteY87" fmla="*/ 140494 h 1202531"/>
              <a:gd name="connsiteX88" fmla="*/ 316706 w 783431"/>
              <a:gd name="connsiteY88" fmla="*/ 140494 h 1202531"/>
              <a:gd name="connsiteX89" fmla="*/ 304800 w 783431"/>
              <a:gd name="connsiteY89" fmla="*/ 166688 h 1202531"/>
              <a:gd name="connsiteX90" fmla="*/ 280987 w 783431"/>
              <a:gd name="connsiteY90" fmla="*/ 230982 h 1202531"/>
              <a:gd name="connsiteX91" fmla="*/ 154781 w 783431"/>
              <a:gd name="connsiteY91" fmla="*/ 223838 h 1202531"/>
              <a:gd name="connsiteX92" fmla="*/ 140494 w 783431"/>
              <a:gd name="connsiteY92" fmla="*/ 245269 h 1202531"/>
              <a:gd name="connsiteX93" fmla="*/ 138112 w 783431"/>
              <a:gd name="connsiteY93" fmla="*/ 280988 h 1202531"/>
              <a:gd name="connsiteX94" fmla="*/ 66675 w 783431"/>
              <a:gd name="connsiteY94" fmla="*/ 309563 h 1202531"/>
              <a:gd name="connsiteX95" fmla="*/ 54769 w 783431"/>
              <a:gd name="connsiteY95" fmla="*/ 323850 h 1202531"/>
              <a:gd name="connsiteX96" fmla="*/ 66675 w 783431"/>
              <a:gd name="connsiteY96" fmla="*/ 381000 h 1202531"/>
              <a:gd name="connsiteX97" fmla="*/ 19050 w 783431"/>
              <a:gd name="connsiteY97" fmla="*/ 423863 h 1202531"/>
              <a:gd name="connsiteX98" fmla="*/ 26194 w 783431"/>
              <a:gd name="connsiteY98" fmla="*/ 490538 h 1202531"/>
              <a:gd name="connsiteX99" fmla="*/ 33337 w 783431"/>
              <a:gd name="connsiteY99" fmla="*/ 554832 h 1202531"/>
              <a:gd name="connsiteX100" fmla="*/ 0 w 783431"/>
              <a:gd name="connsiteY100" fmla="*/ 614363 h 1202531"/>
              <a:gd name="connsiteX0" fmla="*/ 0 w 783431"/>
              <a:gd name="connsiteY0" fmla="*/ 614363 h 1202531"/>
              <a:gd name="connsiteX1" fmla="*/ 21431 w 783431"/>
              <a:gd name="connsiteY1" fmla="*/ 661988 h 1202531"/>
              <a:gd name="connsiteX2" fmla="*/ 28575 w 783431"/>
              <a:gd name="connsiteY2" fmla="*/ 742950 h 1202531"/>
              <a:gd name="connsiteX3" fmla="*/ 76200 w 783431"/>
              <a:gd name="connsiteY3" fmla="*/ 814388 h 1202531"/>
              <a:gd name="connsiteX4" fmla="*/ 102394 w 783431"/>
              <a:gd name="connsiteY4" fmla="*/ 919163 h 1202531"/>
              <a:gd name="connsiteX5" fmla="*/ 116681 w 783431"/>
              <a:gd name="connsiteY5" fmla="*/ 947738 h 1202531"/>
              <a:gd name="connsiteX6" fmla="*/ 130969 w 783431"/>
              <a:gd name="connsiteY6" fmla="*/ 995363 h 1202531"/>
              <a:gd name="connsiteX7" fmla="*/ 150019 w 783431"/>
              <a:gd name="connsiteY7" fmla="*/ 1023938 h 1202531"/>
              <a:gd name="connsiteX8" fmla="*/ 159544 w 783431"/>
              <a:gd name="connsiteY8" fmla="*/ 1042988 h 1202531"/>
              <a:gd name="connsiteX9" fmla="*/ 197644 w 783431"/>
              <a:gd name="connsiteY9" fmla="*/ 1069182 h 1202531"/>
              <a:gd name="connsiteX10" fmla="*/ 245269 w 783431"/>
              <a:gd name="connsiteY10" fmla="*/ 1090613 h 1202531"/>
              <a:gd name="connsiteX11" fmla="*/ 264318 w 783431"/>
              <a:gd name="connsiteY11" fmla="*/ 1131094 h 1202531"/>
              <a:gd name="connsiteX12" fmla="*/ 295275 w 783431"/>
              <a:gd name="connsiteY12" fmla="*/ 1164431 h 1202531"/>
              <a:gd name="connsiteX13" fmla="*/ 385762 w 783431"/>
              <a:gd name="connsiteY13" fmla="*/ 1200149 h 1202531"/>
              <a:gd name="connsiteX14" fmla="*/ 419100 w 783431"/>
              <a:gd name="connsiteY14" fmla="*/ 1190624 h 1202531"/>
              <a:gd name="connsiteX15" fmla="*/ 469106 w 783431"/>
              <a:gd name="connsiteY15" fmla="*/ 1181100 h 1202531"/>
              <a:gd name="connsiteX16" fmla="*/ 554831 w 783431"/>
              <a:gd name="connsiteY16" fmla="*/ 1202531 h 1202531"/>
              <a:gd name="connsiteX17" fmla="*/ 592931 w 783431"/>
              <a:gd name="connsiteY17" fmla="*/ 1126331 h 1202531"/>
              <a:gd name="connsiteX18" fmla="*/ 604837 w 783431"/>
              <a:gd name="connsiteY18" fmla="*/ 1085850 h 1202531"/>
              <a:gd name="connsiteX19" fmla="*/ 585787 w 783431"/>
              <a:gd name="connsiteY19" fmla="*/ 1035844 h 1202531"/>
              <a:gd name="connsiteX20" fmla="*/ 607219 w 783431"/>
              <a:gd name="connsiteY20" fmla="*/ 1021557 h 1202531"/>
              <a:gd name="connsiteX21" fmla="*/ 645319 w 783431"/>
              <a:gd name="connsiteY21" fmla="*/ 1016794 h 1202531"/>
              <a:gd name="connsiteX22" fmla="*/ 685800 w 783431"/>
              <a:gd name="connsiteY22" fmla="*/ 997744 h 1202531"/>
              <a:gd name="connsiteX23" fmla="*/ 716756 w 783431"/>
              <a:gd name="connsiteY23" fmla="*/ 1002507 h 1202531"/>
              <a:gd name="connsiteX24" fmla="*/ 738187 w 783431"/>
              <a:gd name="connsiteY24" fmla="*/ 969169 h 1202531"/>
              <a:gd name="connsiteX25" fmla="*/ 783431 w 783431"/>
              <a:gd name="connsiteY25" fmla="*/ 933450 h 1202531"/>
              <a:gd name="connsiteX26" fmla="*/ 776287 w 783431"/>
              <a:gd name="connsiteY26" fmla="*/ 907257 h 1202531"/>
              <a:gd name="connsiteX27" fmla="*/ 752475 w 783431"/>
              <a:gd name="connsiteY27" fmla="*/ 888207 h 1202531"/>
              <a:gd name="connsiteX28" fmla="*/ 752475 w 783431"/>
              <a:gd name="connsiteY28" fmla="*/ 864394 h 1202531"/>
              <a:gd name="connsiteX29" fmla="*/ 728662 w 783431"/>
              <a:gd name="connsiteY29" fmla="*/ 852488 h 1202531"/>
              <a:gd name="connsiteX30" fmla="*/ 711994 w 783431"/>
              <a:gd name="connsiteY30" fmla="*/ 802482 h 1202531"/>
              <a:gd name="connsiteX31" fmla="*/ 688181 w 783431"/>
              <a:gd name="connsiteY31" fmla="*/ 814388 h 1202531"/>
              <a:gd name="connsiteX32" fmla="*/ 659606 w 783431"/>
              <a:gd name="connsiteY32" fmla="*/ 814388 h 1202531"/>
              <a:gd name="connsiteX33" fmla="*/ 647700 w 783431"/>
              <a:gd name="connsiteY33" fmla="*/ 847725 h 1202531"/>
              <a:gd name="connsiteX34" fmla="*/ 623887 w 783431"/>
              <a:gd name="connsiteY34" fmla="*/ 847725 h 1202531"/>
              <a:gd name="connsiteX35" fmla="*/ 576262 w 783431"/>
              <a:gd name="connsiteY35" fmla="*/ 828675 h 1202531"/>
              <a:gd name="connsiteX36" fmla="*/ 554831 w 783431"/>
              <a:gd name="connsiteY36" fmla="*/ 816769 h 1202531"/>
              <a:gd name="connsiteX37" fmla="*/ 547687 w 783431"/>
              <a:gd name="connsiteY37" fmla="*/ 783432 h 1202531"/>
              <a:gd name="connsiteX38" fmla="*/ 561975 w 783431"/>
              <a:gd name="connsiteY38" fmla="*/ 754857 h 1202531"/>
              <a:gd name="connsiteX39" fmla="*/ 533400 w 783431"/>
              <a:gd name="connsiteY39" fmla="*/ 733425 h 1202531"/>
              <a:gd name="connsiteX40" fmla="*/ 509587 w 783431"/>
              <a:gd name="connsiteY40" fmla="*/ 711994 h 1202531"/>
              <a:gd name="connsiteX41" fmla="*/ 473869 w 783431"/>
              <a:gd name="connsiteY41" fmla="*/ 711994 h 1202531"/>
              <a:gd name="connsiteX42" fmla="*/ 435769 w 783431"/>
              <a:gd name="connsiteY42" fmla="*/ 711994 h 1202531"/>
              <a:gd name="connsiteX43" fmla="*/ 438150 w 783431"/>
              <a:gd name="connsiteY43" fmla="*/ 669132 h 1202531"/>
              <a:gd name="connsiteX44" fmla="*/ 428625 w 783431"/>
              <a:gd name="connsiteY44" fmla="*/ 642938 h 1202531"/>
              <a:gd name="connsiteX45" fmla="*/ 423862 w 783431"/>
              <a:gd name="connsiteY45" fmla="*/ 607219 h 1202531"/>
              <a:gd name="connsiteX46" fmla="*/ 426244 w 783431"/>
              <a:gd name="connsiteY46" fmla="*/ 578644 h 1202531"/>
              <a:gd name="connsiteX47" fmla="*/ 440531 w 783431"/>
              <a:gd name="connsiteY47" fmla="*/ 566738 h 1202531"/>
              <a:gd name="connsiteX48" fmla="*/ 450056 w 783431"/>
              <a:gd name="connsiteY48" fmla="*/ 535782 h 1202531"/>
              <a:gd name="connsiteX49" fmla="*/ 457200 w 783431"/>
              <a:gd name="connsiteY49" fmla="*/ 519113 h 1202531"/>
              <a:gd name="connsiteX50" fmla="*/ 481012 w 783431"/>
              <a:gd name="connsiteY50" fmla="*/ 526257 h 1202531"/>
              <a:gd name="connsiteX51" fmla="*/ 495300 w 783431"/>
              <a:gd name="connsiteY51" fmla="*/ 576263 h 1202531"/>
              <a:gd name="connsiteX52" fmla="*/ 507206 w 783431"/>
              <a:gd name="connsiteY52" fmla="*/ 581025 h 1202531"/>
              <a:gd name="connsiteX53" fmla="*/ 526256 w 783431"/>
              <a:gd name="connsiteY53" fmla="*/ 583407 h 1202531"/>
              <a:gd name="connsiteX54" fmla="*/ 554831 w 783431"/>
              <a:gd name="connsiteY54" fmla="*/ 583407 h 1202531"/>
              <a:gd name="connsiteX55" fmla="*/ 557212 w 783431"/>
              <a:gd name="connsiteY55" fmla="*/ 547688 h 1202531"/>
              <a:gd name="connsiteX56" fmla="*/ 545306 w 783431"/>
              <a:gd name="connsiteY56" fmla="*/ 502444 h 1202531"/>
              <a:gd name="connsiteX57" fmla="*/ 545306 w 783431"/>
              <a:gd name="connsiteY57" fmla="*/ 476250 h 1202531"/>
              <a:gd name="connsiteX58" fmla="*/ 581025 w 783431"/>
              <a:gd name="connsiteY58" fmla="*/ 454819 h 1202531"/>
              <a:gd name="connsiteX59" fmla="*/ 604837 w 783431"/>
              <a:gd name="connsiteY59" fmla="*/ 435769 h 1202531"/>
              <a:gd name="connsiteX60" fmla="*/ 640556 w 783431"/>
              <a:gd name="connsiteY60" fmla="*/ 414338 h 1202531"/>
              <a:gd name="connsiteX61" fmla="*/ 645319 w 783431"/>
              <a:gd name="connsiteY61" fmla="*/ 395288 h 1202531"/>
              <a:gd name="connsiteX62" fmla="*/ 633412 w 783431"/>
              <a:gd name="connsiteY62" fmla="*/ 371475 h 1202531"/>
              <a:gd name="connsiteX63" fmla="*/ 614362 w 783431"/>
              <a:gd name="connsiteY63" fmla="*/ 369094 h 1202531"/>
              <a:gd name="connsiteX64" fmla="*/ 609600 w 783431"/>
              <a:gd name="connsiteY64" fmla="*/ 366713 h 1202531"/>
              <a:gd name="connsiteX65" fmla="*/ 597694 w 783431"/>
              <a:gd name="connsiteY65" fmla="*/ 357188 h 1202531"/>
              <a:gd name="connsiteX66" fmla="*/ 611981 w 783431"/>
              <a:gd name="connsiteY66" fmla="*/ 345282 h 1202531"/>
              <a:gd name="connsiteX67" fmla="*/ 652462 w 783431"/>
              <a:gd name="connsiteY67" fmla="*/ 316707 h 1202531"/>
              <a:gd name="connsiteX68" fmla="*/ 678656 w 783431"/>
              <a:gd name="connsiteY68" fmla="*/ 264319 h 1202531"/>
              <a:gd name="connsiteX69" fmla="*/ 666750 w 783431"/>
              <a:gd name="connsiteY69" fmla="*/ 242888 h 1202531"/>
              <a:gd name="connsiteX70" fmla="*/ 638175 w 783431"/>
              <a:gd name="connsiteY70" fmla="*/ 219075 h 1202531"/>
              <a:gd name="connsiteX71" fmla="*/ 642937 w 783431"/>
              <a:gd name="connsiteY71" fmla="*/ 180975 h 1202531"/>
              <a:gd name="connsiteX72" fmla="*/ 673894 w 783431"/>
              <a:gd name="connsiteY72" fmla="*/ 171450 h 1202531"/>
              <a:gd name="connsiteX73" fmla="*/ 700087 w 783431"/>
              <a:gd name="connsiteY73" fmla="*/ 142875 h 1202531"/>
              <a:gd name="connsiteX74" fmla="*/ 700087 w 783431"/>
              <a:gd name="connsiteY74" fmla="*/ 111919 h 1202531"/>
              <a:gd name="connsiteX75" fmla="*/ 666750 w 783431"/>
              <a:gd name="connsiteY75" fmla="*/ 107157 h 1202531"/>
              <a:gd name="connsiteX76" fmla="*/ 645319 w 783431"/>
              <a:gd name="connsiteY76" fmla="*/ 102394 h 1202531"/>
              <a:gd name="connsiteX77" fmla="*/ 645319 w 783431"/>
              <a:gd name="connsiteY77" fmla="*/ 102394 h 1202531"/>
              <a:gd name="connsiteX78" fmla="*/ 678656 w 783431"/>
              <a:gd name="connsiteY78" fmla="*/ 69057 h 1202531"/>
              <a:gd name="connsiteX79" fmla="*/ 685800 w 783431"/>
              <a:gd name="connsiteY79" fmla="*/ 40482 h 1202531"/>
              <a:gd name="connsiteX80" fmla="*/ 678656 w 783431"/>
              <a:gd name="connsiteY80" fmla="*/ 21432 h 1202531"/>
              <a:gd name="connsiteX81" fmla="*/ 695325 w 783431"/>
              <a:gd name="connsiteY81" fmla="*/ 2382 h 1202531"/>
              <a:gd name="connsiteX82" fmla="*/ 628650 w 783431"/>
              <a:gd name="connsiteY82" fmla="*/ 0 h 1202531"/>
              <a:gd name="connsiteX83" fmla="*/ 552450 w 783431"/>
              <a:gd name="connsiteY83" fmla="*/ 52388 h 1202531"/>
              <a:gd name="connsiteX84" fmla="*/ 538162 w 783431"/>
              <a:gd name="connsiteY84" fmla="*/ 90488 h 1202531"/>
              <a:gd name="connsiteX85" fmla="*/ 445294 w 783431"/>
              <a:gd name="connsiteY85" fmla="*/ 126207 h 1202531"/>
              <a:gd name="connsiteX86" fmla="*/ 397669 w 783431"/>
              <a:gd name="connsiteY86" fmla="*/ 159544 h 1202531"/>
              <a:gd name="connsiteX87" fmla="*/ 376237 w 783431"/>
              <a:gd name="connsiteY87" fmla="*/ 190500 h 1202531"/>
              <a:gd name="connsiteX88" fmla="*/ 350044 w 783431"/>
              <a:gd name="connsiteY88" fmla="*/ 140494 h 1202531"/>
              <a:gd name="connsiteX89" fmla="*/ 316706 w 783431"/>
              <a:gd name="connsiteY89" fmla="*/ 140494 h 1202531"/>
              <a:gd name="connsiteX90" fmla="*/ 304800 w 783431"/>
              <a:gd name="connsiteY90" fmla="*/ 166688 h 1202531"/>
              <a:gd name="connsiteX91" fmla="*/ 280987 w 783431"/>
              <a:gd name="connsiteY91" fmla="*/ 230982 h 1202531"/>
              <a:gd name="connsiteX92" fmla="*/ 154781 w 783431"/>
              <a:gd name="connsiteY92" fmla="*/ 223838 h 1202531"/>
              <a:gd name="connsiteX93" fmla="*/ 140494 w 783431"/>
              <a:gd name="connsiteY93" fmla="*/ 245269 h 1202531"/>
              <a:gd name="connsiteX94" fmla="*/ 138112 w 783431"/>
              <a:gd name="connsiteY94" fmla="*/ 280988 h 1202531"/>
              <a:gd name="connsiteX95" fmla="*/ 66675 w 783431"/>
              <a:gd name="connsiteY95" fmla="*/ 309563 h 1202531"/>
              <a:gd name="connsiteX96" fmla="*/ 54769 w 783431"/>
              <a:gd name="connsiteY96" fmla="*/ 323850 h 1202531"/>
              <a:gd name="connsiteX97" fmla="*/ 66675 w 783431"/>
              <a:gd name="connsiteY97" fmla="*/ 381000 h 1202531"/>
              <a:gd name="connsiteX98" fmla="*/ 19050 w 783431"/>
              <a:gd name="connsiteY98" fmla="*/ 423863 h 1202531"/>
              <a:gd name="connsiteX99" fmla="*/ 26194 w 783431"/>
              <a:gd name="connsiteY99" fmla="*/ 490538 h 1202531"/>
              <a:gd name="connsiteX100" fmla="*/ 33337 w 783431"/>
              <a:gd name="connsiteY100" fmla="*/ 554832 h 1202531"/>
              <a:gd name="connsiteX101" fmla="*/ 0 w 783431"/>
              <a:gd name="connsiteY101" fmla="*/ 614363 h 1202531"/>
              <a:gd name="connsiteX0" fmla="*/ 0 w 783431"/>
              <a:gd name="connsiteY0" fmla="*/ 614363 h 1276349"/>
              <a:gd name="connsiteX1" fmla="*/ 21431 w 783431"/>
              <a:gd name="connsiteY1" fmla="*/ 661988 h 1276349"/>
              <a:gd name="connsiteX2" fmla="*/ 28575 w 783431"/>
              <a:gd name="connsiteY2" fmla="*/ 742950 h 1276349"/>
              <a:gd name="connsiteX3" fmla="*/ 76200 w 783431"/>
              <a:gd name="connsiteY3" fmla="*/ 814388 h 1276349"/>
              <a:gd name="connsiteX4" fmla="*/ 102394 w 783431"/>
              <a:gd name="connsiteY4" fmla="*/ 919163 h 1276349"/>
              <a:gd name="connsiteX5" fmla="*/ 116681 w 783431"/>
              <a:gd name="connsiteY5" fmla="*/ 947738 h 1276349"/>
              <a:gd name="connsiteX6" fmla="*/ 130969 w 783431"/>
              <a:gd name="connsiteY6" fmla="*/ 995363 h 1276349"/>
              <a:gd name="connsiteX7" fmla="*/ 150019 w 783431"/>
              <a:gd name="connsiteY7" fmla="*/ 1023938 h 1276349"/>
              <a:gd name="connsiteX8" fmla="*/ 159544 w 783431"/>
              <a:gd name="connsiteY8" fmla="*/ 1042988 h 1276349"/>
              <a:gd name="connsiteX9" fmla="*/ 197644 w 783431"/>
              <a:gd name="connsiteY9" fmla="*/ 1069182 h 1276349"/>
              <a:gd name="connsiteX10" fmla="*/ 245269 w 783431"/>
              <a:gd name="connsiteY10" fmla="*/ 1090613 h 1276349"/>
              <a:gd name="connsiteX11" fmla="*/ 264318 w 783431"/>
              <a:gd name="connsiteY11" fmla="*/ 1131094 h 1276349"/>
              <a:gd name="connsiteX12" fmla="*/ 295275 w 783431"/>
              <a:gd name="connsiteY12" fmla="*/ 1164431 h 1276349"/>
              <a:gd name="connsiteX13" fmla="*/ 385762 w 783431"/>
              <a:gd name="connsiteY13" fmla="*/ 1200149 h 1276349"/>
              <a:gd name="connsiteX14" fmla="*/ 404812 w 783431"/>
              <a:gd name="connsiteY14" fmla="*/ 1276349 h 1276349"/>
              <a:gd name="connsiteX15" fmla="*/ 469106 w 783431"/>
              <a:gd name="connsiteY15" fmla="*/ 1181100 h 1276349"/>
              <a:gd name="connsiteX16" fmla="*/ 554831 w 783431"/>
              <a:gd name="connsiteY16" fmla="*/ 1202531 h 1276349"/>
              <a:gd name="connsiteX17" fmla="*/ 592931 w 783431"/>
              <a:gd name="connsiteY17" fmla="*/ 1126331 h 1276349"/>
              <a:gd name="connsiteX18" fmla="*/ 604837 w 783431"/>
              <a:gd name="connsiteY18" fmla="*/ 1085850 h 1276349"/>
              <a:gd name="connsiteX19" fmla="*/ 585787 w 783431"/>
              <a:gd name="connsiteY19" fmla="*/ 1035844 h 1276349"/>
              <a:gd name="connsiteX20" fmla="*/ 607219 w 783431"/>
              <a:gd name="connsiteY20" fmla="*/ 1021557 h 1276349"/>
              <a:gd name="connsiteX21" fmla="*/ 645319 w 783431"/>
              <a:gd name="connsiteY21" fmla="*/ 1016794 h 1276349"/>
              <a:gd name="connsiteX22" fmla="*/ 685800 w 783431"/>
              <a:gd name="connsiteY22" fmla="*/ 997744 h 1276349"/>
              <a:gd name="connsiteX23" fmla="*/ 716756 w 783431"/>
              <a:gd name="connsiteY23" fmla="*/ 1002507 h 1276349"/>
              <a:gd name="connsiteX24" fmla="*/ 738187 w 783431"/>
              <a:gd name="connsiteY24" fmla="*/ 969169 h 1276349"/>
              <a:gd name="connsiteX25" fmla="*/ 783431 w 783431"/>
              <a:gd name="connsiteY25" fmla="*/ 933450 h 1276349"/>
              <a:gd name="connsiteX26" fmla="*/ 776287 w 783431"/>
              <a:gd name="connsiteY26" fmla="*/ 907257 h 1276349"/>
              <a:gd name="connsiteX27" fmla="*/ 752475 w 783431"/>
              <a:gd name="connsiteY27" fmla="*/ 888207 h 1276349"/>
              <a:gd name="connsiteX28" fmla="*/ 752475 w 783431"/>
              <a:gd name="connsiteY28" fmla="*/ 864394 h 1276349"/>
              <a:gd name="connsiteX29" fmla="*/ 728662 w 783431"/>
              <a:gd name="connsiteY29" fmla="*/ 852488 h 1276349"/>
              <a:gd name="connsiteX30" fmla="*/ 711994 w 783431"/>
              <a:gd name="connsiteY30" fmla="*/ 802482 h 1276349"/>
              <a:gd name="connsiteX31" fmla="*/ 688181 w 783431"/>
              <a:gd name="connsiteY31" fmla="*/ 814388 h 1276349"/>
              <a:gd name="connsiteX32" fmla="*/ 659606 w 783431"/>
              <a:gd name="connsiteY32" fmla="*/ 814388 h 1276349"/>
              <a:gd name="connsiteX33" fmla="*/ 647700 w 783431"/>
              <a:gd name="connsiteY33" fmla="*/ 847725 h 1276349"/>
              <a:gd name="connsiteX34" fmla="*/ 623887 w 783431"/>
              <a:gd name="connsiteY34" fmla="*/ 847725 h 1276349"/>
              <a:gd name="connsiteX35" fmla="*/ 576262 w 783431"/>
              <a:gd name="connsiteY35" fmla="*/ 828675 h 1276349"/>
              <a:gd name="connsiteX36" fmla="*/ 554831 w 783431"/>
              <a:gd name="connsiteY36" fmla="*/ 816769 h 1276349"/>
              <a:gd name="connsiteX37" fmla="*/ 547687 w 783431"/>
              <a:gd name="connsiteY37" fmla="*/ 783432 h 1276349"/>
              <a:gd name="connsiteX38" fmla="*/ 561975 w 783431"/>
              <a:gd name="connsiteY38" fmla="*/ 754857 h 1276349"/>
              <a:gd name="connsiteX39" fmla="*/ 533400 w 783431"/>
              <a:gd name="connsiteY39" fmla="*/ 733425 h 1276349"/>
              <a:gd name="connsiteX40" fmla="*/ 509587 w 783431"/>
              <a:gd name="connsiteY40" fmla="*/ 711994 h 1276349"/>
              <a:gd name="connsiteX41" fmla="*/ 473869 w 783431"/>
              <a:gd name="connsiteY41" fmla="*/ 711994 h 1276349"/>
              <a:gd name="connsiteX42" fmla="*/ 435769 w 783431"/>
              <a:gd name="connsiteY42" fmla="*/ 711994 h 1276349"/>
              <a:gd name="connsiteX43" fmla="*/ 438150 w 783431"/>
              <a:gd name="connsiteY43" fmla="*/ 669132 h 1276349"/>
              <a:gd name="connsiteX44" fmla="*/ 428625 w 783431"/>
              <a:gd name="connsiteY44" fmla="*/ 642938 h 1276349"/>
              <a:gd name="connsiteX45" fmla="*/ 423862 w 783431"/>
              <a:gd name="connsiteY45" fmla="*/ 607219 h 1276349"/>
              <a:gd name="connsiteX46" fmla="*/ 426244 w 783431"/>
              <a:gd name="connsiteY46" fmla="*/ 578644 h 1276349"/>
              <a:gd name="connsiteX47" fmla="*/ 440531 w 783431"/>
              <a:gd name="connsiteY47" fmla="*/ 566738 h 1276349"/>
              <a:gd name="connsiteX48" fmla="*/ 450056 w 783431"/>
              <a:gd name="connsiteY48" fmla="*/ 535782 h 1276349"/>
              <a:gd name="connsiteX49" fmla="*/ 457200 w 783431"/>
              <a:gd name="connsiteY49" fmla="*/ 519113 h 1276349"/>
              <a:gd name="connsiteX50" fmla="*/ 481012 w 783431"/>
              <a:gd name="connsiteY50" fmla="*/ 526257 h 1276349"/>
              <a:gd name="connsiteX51" fmla="*/ 495300 w 783431"/>
              <a:gd name="connsiteY51" fmla="*/ 576263 h 1276349"/>
              <a:gd name="connsiteX52" fmla="*/ 507206 w 783431"/>
              <a:gd name="connsiteY52" fmla="*/ 581025 h 1276349"/>
              <a:gd name="connsiteX53" fmla="*/ 526256 w 783431"/>
              <a:gd name="connsiteY53" fmla="*/ 583407 h 1276349"/>
              <a:gd name="connsiteX54" fmla="*/ 554831 w 783431"/>
              <a:gd name="connsiteY54" fmla="*/ 583407 h 1276349"/>
              <a:gd name="connsiteX55" fmla="*/ 557212 w 783431"/>
              <a:gd name="connsiteY55" fmla="*/ 547688 h 1276349"/>
              <a:gd name="connsiteX56" fmla="*/ 545306 w 783431"/>
              <a:gd name="connsiteY56" fmla="*/ 502444 h 1276349"/>
              <a:gd name="connsiteX57" fmla="*/ 545306 w 783431"/>
              <a:gd name="connsiteY57" fmla="*/ 476250 h 1276349"/>
              <a:gd name="connsiteX58" fmla="*/ 581025 w 783431"/>
              <a:gd name="connsiteY58" fmla="*/ 454819 h 1276349"/>
              <a:gd name="connsiteX59" fmla="*/ 604837 w 783431"/>
              <a:gd name="connsiteY59" fmla="*/ 435769 h 1276349"/>
              <a:gd name="connsiteX60" fmla="*/ 640556 w 783431"/>
              <a:gd name="connsiteY60" fmla="*/ 414338 h 1276349"/>
              <a:gd name="connsiteX61" fmla="*/ 645319 w 783431"/>
              <a:gd name="connsiteY61" fmla="*/ 395288 h 1276349"/>
              <a:gd name="connsiteX62" fmla="*/ 633412 w 783431"/>
              <a:gd name="connsiteY62" fmla="*/ 371475 h 1276349"/>
              <a:gd name="connsiteX63" fmla="*/ 614362 w 783431"/>
              <a:gd name="connsiteY63" fmla="*/ 369094 h 1276349"/>
              <a:gd name="connsiteX64" fmla="*/ 609600 w 783431"/>
              <a:gd name="connsiteY64" fmla="*/ 366713 h 1276349"/>
              <a:gd name="connsiteX65" fmla="*/ 597694 w 783431"/>
              <a:gd name="connsiteY65" fmla="*/ 357188 h 1276349"/>
              <a:gd name="connsiteX66" fmla="*/ 611981 w 783431"/>
              <a:gd name="connsiteY66" fmla="*/ 345282 h 1276349"/>
              <a:gd name="connsiteX67" fmla="*/ 652462 w 783431"/>
              <a:gd name="connsiteY67" fmla="*/ 316707 h 1276349"/>
              <a:gd name="connsiteX68" fmla="*/ 678656 w 783431"/>
              <a:gd name="connsiteY68" fmla="*/ 264319 h 1276349"/>
              <a:gd name="connsiteX69" fmla="*/ 666750 w 783431"/>
              <a:gd name="connsiteY69" fmla="*/ 242888 h 1276349"/>
              <a:gd name="connsiteX70" fmla="*/ 638175 w 783431"/>
              <a:gd name="connsiteY70" fmla="*/ 219075 h 1276349"/>
              <a:gd name="connsiteX71" fmla="*/ 642937 w 783431"/>
              <a:gd name="connsiteY71" fmla="*/ 180975 h 1276349"/>
              <a:gd name="connsiteX72" fmla="*/ 673894 w 783431"/>
              <a:gd name="connsiteY72" fmla="*/ 171450 h 1276349"/>
              <a:gd name="connsiteX73" fmla="*/ 700087 w 783431"/>
              <a:gd name="connsiteY73" fmla="*/ 142875 h 1276349"/>
              <a:gd name="connsiteX74" fmla="*/ 700087 w 783431"/>
              <a:gd name="connsiteY74" fmla="*/ 111919 h 1276349"/>
              <a:gd name="connsiteX75" fmla="*/ 666750 w 783431"/>
              <a:gd name="connsiteY75" fmla="*/ 107157 h 1276349"/>
              <a:gd name="connsiteX76" fmla="*/ 645319 w 783431"/>
              <a:gd name="connsiteY76" fmla="*/ 102394 h 1276349"/>
              <a:gd name="connsiteX77" fmla="*/ 645319 w 783431"/>
              <a:gd name="connsiteY77" fmla="*/ 102394 h 1276349"/>
              <a:gd name="connsiteX78" fmla="*/ 678656 w 783431"/>
              <a:gd name="connsiteY78" fmla="*/ 69057 h 1276349"/>
              <a:gd name="connsiteX79" fmla="*/ 685800 w 783431"/>
              <a:gd name="connsiteY79" fmla="*/ 40482 h 1276349"/>
              <a:gd name="connsiteX80" fmla="*/ 678656 w 783431"/>
              <a:gd name="connsiteY80" fmla="*/ 21432 h 1276349"/>
              <a:gd name="connsiteX81" fmla="*/ 695325 w 783431"/>
              <a:gd name="connsiteY81" fmla="*/ 2382 h 1276349"/>
              <a:gd name="connsiteX82" fmla="*/ 628650 w 783431"/>
              <a:gd name="connsiteY82" fmla="*/ 0 h 1276349"/>
              <a:gd name="connsiteX83" fmla="*/ 552450 w 783431"/>
              <a:gd name="connsiteY83" fmla="*/ 52388 h 1276349"/>
              <a:gd name="connsiteX84" fmla="*/ 538162 w 783431"/>
              <a:gd name="connsiteY84" fmla="*/ 90488 h 1276349"/>
              <a:gd name="connsiteX85" fmla="*/ 445294 w 783431"/>
              <a:gd name="connsiteY85" fmla="*/ 126207 h 1276349"/>
              <a:gd name="connsiteX86" fmla="*/ 397669 w 783431"/>
              <a:gd name="connsiteY86" fmla="*/ 159544 h 1276349"/>
              <a:gd name="connsiteX87" fmla="*/ 376237 w 783431"/>
              <a:gd name="connsiteY87" fmla="*/ 190500 h 1276349"/>
              <a:gd name="connsiteX88" fmla="*/ 350044 w 783431"/>
              <a:gd name="connsiteY88" fmla="*/ 140494 h 1276349"/>
              <a:gd name="connsiteX89" fmla="*/ 316706 w 783431"/>
              <a:gd name="connsiteY89" fmla="*/ 140494 h 1276349"/>
              <a:gd name="connsiteX90" fmla="*/ 304800 w 783431"/>
              <a:gd name="connsiteY90" fmla="*/ 166688 h 1276349"/>
              <a:gd name="connsiteX91" fmla="*/ 280987 w 783431"/>
              <a:gd name="connsiteY91" fmla="*/ 230982 h 1276349"/>
              <a:gd name="connsiteX92" fmla="*/ 154781 w 783431"/>
              <a:gd name="connsiteY92" fmla="*/ 223838 h 1276349"/>
              <a:gd name="connsiteX93" fmla="*/ 140494 w 783431"/>
              <a:gd name="connsiteY93" fmla="*/ 245269 h 1276349"/>
              <a:gd name="connsiteX94" fmla="*/ 138112 w 783431"/>
              <a:gd name="connsiteY94" fmla="*/ 280988 h 1276349"/>
              <a:gd name="connsiteX95" fmla="*/ 66675 w 783431"/>
              <a:gd name="connsiteY95" fmla="*/ 309563 h 1276349"/>
              <a:gd name="connsiteX96" fmla="*/ 54769 w 783431"/>
              <a:gd name="connsiteY96" fmla="*/ 323850 h 1276349"/>
              <a:gd name="connsiteX97" fmla="*/ 66675 w 783431"/>
              <a:gd name="connsiteY97" fmla="*/ 381000 h 1276349"/>
              <a:gd name="connsiteX98" fmla="*/ 19050 w 783431"/>
              <a:gd name="connsiteY98" fmla="*/ 423863 h 1276349"/>
              <a:gd name="connsiteX99" fmla="*/ 26194 w 783431"/>
              <a:gd name="connsiteY99" fmla="*/ 490538 h 1276349"/>
              <a:gd name="connsiteX100" fmla="*/ 33337 w 783431"/>
              <a:gd name="connsiteY100" fmla="*/ 554832 h 1276349"/>
              <a:gd name="connsiteX101" fmla="*/ 0 w 783431"/>
              <a:gd name="connsiteY101" fmla="*/ 614363 h 1276349"/>
              <a:gd name="connsiteX0" fmla="*/ 0 w 783431"/>
              <a:gd name="connsiteY0" fmla="*/ 614363 h 1276349"/>
              <a:gd name="connsiteX1" fmla="*/ 21431 w 783431"/>
              <a:gd name="connsiteY1" fmla="*/ 661988 h 1276349"/>
              <a:gd name="connsiteX2" fmla="*/ 28575 w 783431"/>
              <a:gd name="connsiteY2" fmla="*/ 742950 h 1276349"/>
              <a:gd name="connsiteX3" fmla="*/ 76200 w 783431"/>
              <a:gd name="connsiteY3" fmla="*/ 814388 h 1276349"/>
              <a:gd name="connsiteX4" fmla="*/ 102394 w 783431"/>
              <a:gd name="connsiteY4" fmla="*/ 919163 h 1276349"/>
              <a:gd name="connsiteX5" fmla="*/ 116681 w 783431"/>
              <a:gd name="connsiteY5" fmla="*/ 947738 h 1276349"/>
              <a:gd name="connsiteX6" fmla="*/ 130969 w 783431"/>
              <a:gd name="connsiteY6" fmla="*/ 995363 h 1276349"/>
              <a:gd name="connsiteX7" fmla="*/ 150019 w 783431"/>
              <a:gd name="connsiteY7" fmla="*/ 1023938 h 1276349"/>
              <a:gd name="connsiteX8" fmla="*/ 159544 w 783431"/>
              <a:gd name="connsiteY8" fmla="*/ 1042988 h 1276349"/>
              <a:gd name="connsiteX9" fmla="*/ 197644 w 783431"/>
              <a:gd name="connsiteY9" fmla="*/ 1069182 h 1276349"/>
              <a:gd name="connsiteX10" fmla="*/ 245269 w 783431"/>
              <a:gd name="connsiteY10" fmla="*/ 1090613 h 1276349"/>
              <a:gd name="connsiteX11" fmla="*/ 264318 w 783431"/>
              <a:gd name="connsiteY11" fmla="*/ 1131094 h 1276349"/>
              <a:gd name="connsiteX12" fmla="*/ 295275 w 783431"/>
              <a:gd name="connsiteY12" fmla="*/ 1164431 h 1276349"/>
              <a:gd name="connsiteX13" fmla="*/ 385762 w 783431"/>
              <a:gd name="connsiteY13" fmla="*/ 1200149 h 1276349"/>
              <a:gd name="connsiteX14" fmla="*/ 404812 w 783431"/>
              <a:gd name="connsiteY14" fmla="*/ 1276349 h 1276349"/>
              <a:gd name="connsiteX15" fmla="*/ 438150 w 783431"/>
              <a:gd name="connsiteY15" fmla="*/ 1228724 h 1276349"/>
              <a:gd name="connsiteX16" fmla="*/ 469106 w 783431"/>
              <a:gd name="connsiteY16" fmla="*/ 1181100 h 1276349"/>
              <a:gd name="connsiteX17" fmla="*/ 554831 w 783431"/>
              <a:gd name="connsiteY17" fmla="*/ 1202531 h 1276349"/>
              <a:gd name="connsiteX18" fmla="*/ 592931 w 783431"/>
              <a:gd name="connsiteY18" fmla="*/ 1126331 h 1276349"/>
              <a:gd name="connsiteX19" fmla="*/ 604837 w 783431"/>
              <a:gd name="connsiteY19" fmla="*/ 1085850 h 1276349"/>
              <a:gd name="connsiteX20" fmla="*/ 585787 w 783431"/>
              <a:gd name="connsiteY20" fmla="*/ 1035844 h 1276349"/>
              <a:gd name="connsiteX21" fmla="*/ 607219 w 783431"/>
              <a:gd name="connsiteY21" fmla="*/ 1021557 h 1276349"/>
              <a:gd name="connsiteX22" fmla="*/ 645319 w 783431"/>
              <a:gd name="connsiteY22" fmla="*/ 1016794 h 1276349"/>
              <a:gd name="connsiteX23" fmla="*/ 685800 w 783431"/>
              <a:gd name="connsiteY23" fmla="*/ 997744 h 1276349"/>
              <a:gd name="connsiteX24" fmla="*/ 716756 w 783431"/>
              <a:gd name="connsiteY24" fmla="*/ 1002507 h 1276349"/>
              <a:gd name="connsiteX25" fmla="*/ 738187 w 783431"/>
              <a:gd name="connsiteY25" fmla="*/ 969169 h 1276349"/>
              <a:gd name="connsiteX26" fmla="*/ 783431 w 783431"/>
              <a:gd name="connsiteY26" fmla="*/ 933450 h 1276349"/>
              <a:gd name="connsiteX27" fmla="*/ 776287 w 783431"/>
              <a:gd name="connsiteY27" fmla="*/ 907257 h 1276349"/>
              <a:gd name="connsiteX28" fmla="*/ 752475 w 783431"/>
              <a:gd name="connsiteY28" fmla="*/ 888207 h 1276349"/>
              <a:gd name="connsiteX29" fmla="*/ 752475 w 783431"/>
              <a:gd name="connsiteY29" fmla="*/ 864394 h 1276349"/>
              <a:gd name="connsiteX30" fmla="*/ 728662 w 783431"/>
              <a:gd name="connsiteY30" fmla="*/ 852488 h 1276349"/>
              <a:gd name="connsiteX31" fmla="*/ 711994 w 783431"/>
              <a:gd name="connsiteY31" fmla="*/ 802482 h 1276349"/>
              <a:gd name="connsiteX32" fmla="*/ 688181 w 783431"/>
              <a:gd name="connsiteY32" fmla="*/ 814388 h 1276349"/>
              <a:gd name="connsiteX33" fmla="*/ 659606 w 783431"/>
              <a:gd name="connsiteY33" fmla="*/ 814388 h 1276349"/>
              <a:gd name="connsiteX34" fmla="*/ 647700 w 783431"/>
              <a:gd name="connsiteY34" fmla="*/ 847725 h 1276349"/>
              <a:gd name="connsiteX35" fmla="*/ 623887 w 783431"/>
              <a:gd name="connsiteY35" fmla="*/ 847725 h 1276349"/>
              <a:gd name="connsiteX36" fmla="*/ 576262 w 783431"/>
              <a:gd name="connsiteY36" fmla="*/ 828675 h 1276349"/>
              <a:gd name="connsiteX37" fmla="*/ 554831 w 783431"/>
              <a:gd name="connsiteY37" fmla="*/ 816769 h 1276349"/>
              <a:gd name="connsiteX38" fmla="*/ 547687 w 783431"/>
              <a:gd name="connsiteY38" fmla="*/ 783432 h 1276349"/>
              <a:gd name="connsiteX39" fmla="*/ 561975 w 783431"/>
              <a:gd name="connsiteY39" fmla="*/ 754857 h 1276349"/>
              <a:gd name="connsiteX40" fmla="*/ 533400 w 783431"/>
              <a:gd name="connsiteY40" fmla="*/ 733425 h 1276349"/>
              <a:gd name="connsiteX41" fmla="*/ 509587 w 783431"/>
              <a:gd name="connsiteY41" fmla="*/ 711994 h 1276349"/>
              <a:gd name="connsiteX42" fmla="*/ 473869 w 783431"/>
              <a:gd name="connsiteY42" fmla="*/ 711994 h 1276349"/>
              <a:gd name="connsiteX43" fmla="*/ 435769 w 783431"/>
              <a:gd name="connsiteY43" fmla="*/ 711994 h 1276349"/>
              <a:gd name="connsiteX44" fmla="*/ 438150 w 783431"/>
              <a:gd name="connsiteY44" fmla="*/ 669132 h 1276349"/>
              <a:gd name="connsiteX45" fmla="*/ 428625 w 783431"/>
              <a:gd name="connsiteY45" fmla="*/ 642938 h 1276349"/>
              <a:gd name="connsiteX46" fmla="*/ 423862 w 783431"/>
              <a:gd name="connsiteY46" fmla="*/ 607219 h 1276349"/>
              <a:gd name="connsiteX47" fmla="*/ 426244 w 783431"/>
              <a:gd name="connsiteY47" fmla="*/ 578644 h 1276349"/>
              <a:gd name="connsiteX48" fmla="*/ 440531 w 783431"/>
              <a:gd name="connsiteY48" fmla="*/ 566738 h 1276349"/>
              <a:gd name="connsiteX49" fmla="*/ 450056 w 783431"/>
              <a:gd name="connsiteY49" fmla="*/ 535782 h 1276349"/>
              <a:gd name="connsiteX50" fmla="*/ 457200 w 783431"/>
              <a:gd name="connsiteY50" fmla="*/ 519113 h 1276349"/>
              <a:gd name="connsiteX51" fmla="*/ 481012 w 783431"/>
              <a:gd name="connsiteY51" fmla="*/ 526257 h 1276349"/>
              <a:gd name="connsiteX52" fmla="*/ 495300 w 783431"/>
              <a:gd name="connsiteY52" fmla="*/ 576263 h 1276349"/>
              <a:gd name="connsiteX53" fmla="*/ 507206 w 783431"/>
              <a:gd name="connsiteY53" fmla="*/ 581025 h 1276349"/>
              <a:gd name="connsiteX54" fmla="*/ 526256 w 783431"/>
              <a:gd name="connsiteY54" fmla="*/ 583407 h 1276349"/>
              <a:gd name="connsiteX55" fmla="*/ 554831 w 783431"/>
              <a:gd name="connsiteY55" fmla="*/ 583407 h 1276349"/>
              <a:gd name="connsiteX56" fmla="*/ 557212 w 783431"/>
              <a:gd name="connsiteY56" fmla="*/ 547688 h 1276349"/>
              <a:gd name="connsiteX57" fmla="*/ 545306 w 783431"/>
              <a:gd name="connsiteY57" fmla="*/ 502444 h 1276349"/>
              <a:gd name="connsiteX58" fmla="*/ 545306 w 783431"/>
              <a:gd name="connsiteY58" fmla="*/ 476250 h 1276349"/>
              <a:gd name="connsiteX59" fmla="*/ 581025 w 783431"/>
              <a:gd name="connsiteY59" fmla="*/ 454819 h 1276349"/>
              <a:gd name="connsiteX60" fmla="*/ 604837 w 783431"/>
              <a:gd name="connsiteY60" fmla="*/ 435769 h 1276349"/>
              <a:gd name="connsiteX61" fmla="*/ 640556 w 783431"/>
              <a:gd name="connsiteY61" fmla="*/ 414338 h 1276349"/>
              <a:gd name="connsiteX62" fmla="*/ 645319 w 783431"/>
              <a:gd name="connsiteY62" fmla="*/ 395288 h 1276349"/>
              <a:gd name="connsiteX63" fmla="*/ 633412 w 783431"/>
              <a:gd name="connsiteY63" fmla="*/ 371475 h 1276349"/>
              <a:gd name="connsiteX64" fmla="*/ 614362 w 783431"/>
              <a:gd name="connsiteY64" fmla="*/ 369094 h 1276349"/>
              <a:gd name="connsiteX65" fmla="*/ 609600 w 783431"/>
              <a:gd name="connsiteY65" fmla="*/ 366713 h 1276349"/>
              <a:gd name="connsiteX66" fmla="*/ 597694 w 783431"/>
              <a:gd name="connsiteY66" fmla="*/ 357188 h 1276349"/>
              <a:gd name="connsiteX67" fmla="*/ 611981 w 783431"/>
              <a:gd name="connsiteY67" fmla="*/ 345282 h 1276349"/>
              <a:gd name="connsiteX68" fmla="*/ 652462 w 783431"/>
              <a:gd name="connsiteY68" fmla="*/ 316707 h 1276349"/>
              <a:gd name="connsiteX69" fmla="*/ 678656 w 783431"/>
              <a:gd name="connsiteY69" fmla="*/ 264319 h 1276349"/>
              <a:gd name="connsiteX70" fmla="*/ 666750 w 783431"/>
              <a:gd name="connsiteY70" fmla="*/ 242888 h 1276349"/>
              <a:gd name="connsiteX71" fmla="*/ 638175 w 783431"/>
              <a:gd name="connsiteY71" fmla="*/ 219075 h 1276349"/>
              <a:gd name="connsiteX72" fmla="*/ 642937 w 783431"/>
              <a:gd name="connsiteY72" fmla="*/ 180975 h 1276349"/>
              <a:gd name="connsiteX73" fmla="*/ 673894 w 783431"/>
              <a:gd name="connsiteY73" fmla="*/ 171450 h 1276349"/>
              <a:gd name="connsiteX74" fmla="*/ 700087 w 783431"/>
              <a:gd name="connsiteY74" fmla="*/ 142875 h 1276349"/>
              <a:gd name="connsiteX75" fmla="*/ 700087 w 783431"/>
              <a:gd name="connsiteY75" fmla="*/ 111919 h 1276349"/>
              <a:gd name="connsiteX76" fmla="*/ 666750 w 783431"/>
              <a:gd name="connsiteY76" fmla="*/ 107157 h 1276349"/>
              <a:gd name="connsiteX77" fmla="*/ 645319 w 783431"/>
              <a:gd name="connsiteY77" fmla="*/ 102394 h 1276349"/>
              <a:gd name="connsiteX78" fmla="*/ 645319 w 783431"/>
              <a:gd name="connsiteY78" fmla="*/ 102394 h 1276349"/>
              <a:gd name="connsiteX79" fmla="*/ 678656 w 783431"/>
              <a:gd name="connsiteY79" fmla="*/ 69057 h 1276349"/>
              <a:gd name="connsiteX80" fmla="*/ 685800 w 783431"/>
              <a:gd name="connsiteY80" fmla="*/ 40482 h 1276349"/>
              <a:gd name="connsiteX81" fmla="*/ 678656 w 783431"/>
              <a:gd name="connsiteY81" fmla="*/ 21432 h 1276349"/>
              <a:gd name="connsiteX82" fmla="*/ 695325 w 783431"/>
              <a:gd name="connsiteY82" fmla="*/ 2382 h 1276349"/>
              <a:gd name="connsiteX83" fmla="*/ 628650 w 783431"/>
              <a:gd name="connsiteY83" fmla="*/ 0 h 1276349"/>
              <a:gd name="connsiteX84" fmla="*/ 552450 w 783431"/>
              <a:gd name="connsiteY84" fmla="*/ 52388 h 1276349"/>
              <a:gd name="connsiteX85" fmla="*/ 538162 w 783431"/>
              <a:gd name="connsiteY85" fmla="*/ 90488 h 1276349"/>
              <a:gd name="connsiteX86" fmla="*/ 445294 w 783431"/>
              <a:gd name="connsiteY86" fmla="*/ 126207 h 1276349"/>
              <a:gd name="connsiteX87" fmla="*/ 397669 w 783431"/>
              <a:gd name="connsiteY87" fmla="*/ 159544 h 1276349"/>
              <a:gd name="connsiteX88" fmla="*/ 376237 w 783431"/>
              <a:gd name="connsiteY88" fmla="*/ 190500 h 1276349"/>
              <a:gd name="connsiteX89" fmla="*/ 350044 w 783431"/>
              <a:gd name="connsiteY89" fmla="*/ 140494 h 1276349"/>
              <a:gd name="connsiteX90" fmla="*/ 316706 w 783431"/>
              <a:gd name="connsiteY90" fmla="*/ 140494 h 1276349"/>
              <a:gd name="connsiteX91" fmla="*/ 304800 w 783431"/>
              <a:gd name="connsiteY91" fmla="*/ 166688 h 1276349"/>
              <a:gd name="connsiteX92" fmla="*/ 280987 w 783431"/>
              <a:gd name="connsiteY92" fmla="*/ 230982 h 1276349"/>
              <a:gd name="connsiteX93" fmla="*/ 154781 w 783431"/>
              <a:gd name="connsiteY93" fmla="*/ 223838 h 1276349"/>
              <a:gd name="connsiteX94" fmla="*/ 140494 w 783431"/>
              <a:gd name="connsiteY94" fmla="*/ 245269 h 1276349"/>
              <a:gd name="connsiteX95" fmla="*/ 138112 w 783431"/>
              <a:gd name="connsiteY95" fmla="*/ 280988 h 1276349"/>
              <a:gd name="connsiteX96" fmla="*/ 66675 w 783431"/>
              <a:gd name="connsiteY96" fmla="*/ 309563 h 1276349"/>
              <a:gd name="connsiteX97" fmla="*/ 54769 w 783431"/>
              <a:gd name="connsiteY97" fmla="*/ 323850 h 1276349"/>
              <a:gd name="connsiteX98" fmla="*/ 66675 w 783431"/>
              <a:gd name="connsiteY98" fmla="*/ 381000 h 1276349"/>
              <a:gd name="connsiteX99" fmla="*/ 19050 w 783431"/>
              <a:gd name="connsiteY99" fmla="*/ 423863 h 1276349"/>
              <a:gd name="connsiteX100" fmla="*/ 26194 w 783431"/>
              <a:gd name="connsiteY100" fmla="*/ 490538 h 1276349"/>
              <a:gd name="connsiteX101" fmla="*/ 33337 w 783431"/>
              <a:gd name="connsiteY101" fmla="*/ 554832 h 1276349"/>
              <a:gd name="connsiteX102" fmla="*/ 0 w 783431"/>
              <a:gd name="connsiteY102" fmla="*/ 614363 h 1276349"/>
              <a:gd name="connsiteX0" fmla="*/ 0 w 783431"/>
              <a:gd name="connsiteY0" fmla="*/ 614363 h 1276349"/>
              <a:gd name="connsiteX1" fmla="*/ 21431 w 783431"/>
              <a:gd name="connsiteY1" fmla="*/ 661988 h 1276349"/>
              <a:gd name="connsiteX2" fmla="*/ 28575 w 783431"/>
              <a:gd name="connsiteY2" fmla="*/ 742950 h 1276349"/>
              <a:gd name="connsiteX3" fmla="*/ 76200 w 783431"/>
              <a:gd name="connsiteY3" fmla="*/ 814388 h 1276349"/>
              <a:gd name="connsiteX4" fmla="*/ 102394 w 783431"/>
              <a:gd name="connsiteY4" fmla="*/ 919163 h 1276349"/>
              <a:gd name="connsiteX5" fmla="*/ 116681 w 783431"/>
              <a:gd name="connsiteY5" fmla="*/ 947738 h 1276349"/>
              <a:gd name="connsiteX6" fmla="*/ 130969 w 783431"/>
              <a:gd name="connsiteY6" fmla="*/ 995363 h 1276349"/>
              <a:gd name="connsiteX7" fmla="*/ 150019 w 783431"/>
              <a:gd name="connsiteY7" fmla="*/ 1023938 h 1276349"/>
              <a:gd name="connsiteX8" fmla="*/ 159544 w 783431"/>
              <a:gd name="connsiteY8" fmla="*/ 1042988 h 1276349"/>
              <a:gd name="connsiteX9" fmla="*/ 197644 w 783431"/>
              <a:gd name="connsiteY9" fmla="*/ 1069182 h 1276349"/>
              <a:gd name="connsiteX10" fmla="*/ 245269 w 783431"/>
              <a:gd name="connsiteY10" fmla="*/ 1090613 h 1276349"/>
              <a:gd name="connsiteX11" fmla="*/ 264318 w 783431"/>
              <a:gd name="connsiteY11" fmla="*/ 1131094 h 1276349"/>
              <a:gd name="connsiteX12" fmla="*/ 295275 w 783431"/>
              <a:gd name="connsiteY12" fmla="*/ 1164431 h 1276349"/>
              <a:gd name="connsiteX13" fmla="*/ 385762 w 783431"/>
              <a:gd name="connsiteY13" fmla="*/ 1200149 h 1276349"/>
              <a:gd name="connsiteX14" fmla="*/ 404812 w 783431"/>
              <a:gd name="connsiteY14" fmla="*/ 1276349 h 1276349"/>
              <a:gd name="connsiteX15" fmla="*/ 423863 w 783431"/>
              <a:gd name="connsiteY15" fmla="*/ 1221580 h 1276349"/>
              <a:gd name="connsiteX16" fmla="*/ 469106 w 783431"/>
              <a:gd name="connsiteY16" fmla="*/ 1181100 h 1276349"/>
              <a:gd name="connsiteX17" fmla="*/ 554831 w 783431"/>
              <a:gd name="connsiteY17" fmla="*/ 1202531 h 1276349"/>
              <a:gd name="connsiteX18" fmla="*/ 592931 w 783431"/>
              <a:gd name="connsiteY18" fmla="*/ 1126331 h 1276349"/>
              <a:gd name="connsiteX19" fmla="*/ 604837 w 783431"/>
              <a:gd name="connsiteY19" fmla="*/ 1085850 h 1276349"/>
              <a:gd name="connsiteX20" fmla="*/ 585787 w 783431"/>
              <a:gd name="connsiteY20" fmla="*/ 1035844 h 1276349"/>
              <a:gd name="connsiteX21" fmla="*/ 607219 w 783431"/>
              <a:gd name="connsiteY21" fmla="*/ 1021557 h 1276349"/>
              <a:gd name="connsiteX22" fmla="*/ 645319 w 783431"/>
              <a:gd name="connsiteY22" fmla="*/ 1016794 h 1276349"/>
              <a:gd name="connsiteX23" fmla="*/ 685800 w 783431"/>
              <a:gd name="connsiteY23" fmla="*/ 997744 h 1276349"/>
              <a:gd name="connsiteX24" fmla="*/ 716756 w 783431"/>
              <a:gd name="connsiteY24" fmla="*/ 1002507 h 1276349"/>
              <a:gd name="connsiteX25" fmla="*/ 738187 w 783431"/>
              <a:gd name="connsiteY25" fmla="*/ 969169 h 1276349"/>
              <a:gd name="connsiteX26" fmla="*/ 783431 w 783431"/>
              <a:gd name="connsiteY26" fmla="*/ 933450 h 1276349"/>
              <a:gd name="connsiteX27" fmla="*/ 776287 w 783431"/>
              <a:gd name="connsiteY27" fmla="*/ 907257 h 1276349"/>
              <a:gd name="connsiteX28" fmla="*/ 752475 w 783431"/>
              <a:gd name="connsiteY28" fmla="*/ 888207 h 1276349"/>
              <a:gd name="connsiteX29" fmla="*/ 752475 w 783431"/>
              <a:gd name="connsiteY29" fmla="*/ 864394 h 1276349"/>
              <a:gd name="connsiteX30" fmla="*/ 728662 w 783431"/>
              <a:gd name="connsiteY30" fmla="*/ 852488 h 1276349"/>
              <a:gd name="connsiteX31" fmla="*/ 711994 w 783431"/>
              <a:gd name="connsiteY31" fmla="*/ 802482 h 1276349"/>
              <a:gd name="connsiteX32" fmla="*/ 688181 w 783431"/>
              <a:gd name="connsiteY32" fmla="*/ 814388 h 1276349"/>
              <a:gd name="connsiteX33" fmla="*/ 659606 w 783431"/>
              <a:gd name="connsiteY33" fmla="*/ 814388 h 1276349"/>
              <a:gd name="connsiteX34" fmla="*/ 647700 w 783431"/>
              <a:gd name="connsiteY34" fmla="*/ 847725 h 1276349"/>
              <a:gd name="connsiteX35" fmla="*/ 623887 w 783431"/>
              <a:gd name="connsiteY35" fmla="*/ 847725 h 1276349"/>
              <a:gd name="connsiteX36" fmla="*/ 576262 w 783431"/>
              <a:gd name="connsiteY36" fmla="*/ 828675 h 1276349"/>
              <a:gd name="connsiteX37" fmla="*/ 554831 w 783431"/>
              <a:gd name="connsiteY37" fmla="*/ 816769 h 1276349"/>
              <a:gd name="connsiteX38" fmla="*/ 547687 w 783431"/>
              <a:gd name="connsiteY38" fmla="*/ 783432 h 1276349"/>
              <a:gd name="connsiteX39" fmla="*/ 561975 w 783431"/>
              <a:gd name="connsiteY39" fmla="*/ 754857 h 1276349"/>
              <a:gd name="connsiteX40" fmla="*/ 533400 w 783431"/>
              <a:gd name="connsiteY40" fmla="*/ 733425 h 1276349"/>
              <a:gd name="connsiteX41" fmla="*/ 509587 w 783431"/>
              <a:gd name="connsiteY41" fmla="*/ 711994 h 1276349"/>
              <a:gd name="connsiteX42" fmla="*/ 473869 w 783431"/>
              <a:gd name="connsiteY42" fmla="*/ 711994 h 1276349"/>
              <a:gd name="connsiteX43" fmla="*/ 435769 w 783431"/>
              <a:gd name="connsiteY43" fmla="*/ 711994 h 1276349"/>
              <a:gd name="connsiteX44" fmla="*/ 438150 w 783431"/>
              <a:gd name="connsiteY44" fmla="*/ 669132 h 1276349"/>
              <a:gd name="connsiteX45" fmla="*/ 428625 w 783431"/>
              <a:gd name="connsiteY45" fmla="*/ 642938 h 1276349"/>
              <a:gd name="connsiteX46" fmla="*/ 423862 w 783431"/>
              <a:gd name="connsiteY46" fmla="*/ 607219 h 1276349"/>
              <a:gd name="connsiteX47" fmla="*/ 426244 w 783431"/>
              <a:gd name="connsiteY47" fmla="*/ 578644 h 1276349"/>
              <a:gd name="connsiteX48" fmla="*/ 440531 w 783431"/>
              <a:gd name="connsiteY48" fmla="*/ 566738 h 1276349"/>
              <a:gd name="connsiteX49" fmla="*/ 450056 w 783431"/>
              <a:gd name="connsiteY49" fmla="*/ 535782 h 1276349"/>
              <a:gd name="connsiteX50" fmla="*/ 457200 w 783431"/>
              <a:gd name="connsiteY50" fmla="*/ 519113 h 1276349"/>
              <a:gd name="connsiteX51" fmla="*/ 481012 w 783431"/>
              <a:gd name="connsiteY51" fmla="*/ 526257 h 1276349"/>
              <a:gd name="connsiteX52" fmla="*/ 495300 w 783431"/>
              <a:gd name="connsiteY52" fmla="*/ 576263 h 1276349"/>
              <a:gd name="connsiteX53" fmla="*/ 507206 w 783431"/>
              <a:gd name="connsiteY53" fmla="*/ 581025 h 1276349"/>
              <a:gd name="connsiteX54" fmla="*/ 526256 w 783431"/>
              <a:gd name="connsiteY54" fmla="*/ 583407 h 1276349"/>
              <a:gd name="connsiteX55" fmla="*/ 554831 w 783431"/>
              <a:gd name="connsiteY55" fmla="*/ 583407 h 1276349"/>
              <a:gd name="connsiteX56" fmla="*/ 557212 w 783431"/>
              <a:gd name="connsiteY56" fmla="*/ 547688 h 1276349"/>
              <a:gd name="connsiteX57" fmla="*/ 545306 w 783431"/>
              <a:gd name="connsiteY57" fmla="*/ 502444 h 1276349"/>
              <a:gd name="connsiteX58" fmla="*/ 545306 w 783431"/>
              <a:gd name="connsiteY58" fmla="*/ 476250 h 1276349"/>
              <a:gd name="connsiteX59" fmla="*/ 581025 w 783431"/>
              <a:gd name="connsiteY59" fmla="*/ 454819 h 1276349"/>
              <a:gd name="connsiteX60" fmla="*/ 604837 w 783431"/>
              <a:gd name="connsiteY60" fmla="*/ 435769 h 1276349"/>
              <a:gd name="connsiteX61" fmla="*/ 640556 w 783431"/>
              <a:gd name="connsiteY61" fmla="*/ 414338 h 1276349"/>
              <a:gd name="connsiteX62" fmla="*/ 645319 w 783431"/>
              <a:gd name="connsiteY62" fmla="*/ 395288 h 1276349"/>
              <a:gd name="connsiteX63" fmla="*/ 633412 w 783431"/>
              <a:gd name="connsiteY63" fmla="*/ 371475 h 1276349"/>
              <a:gd name="connsiteX64" fmla="*/ 614362 w 783431"/>
              <a:gd name="connsiteY64" fmla="*/ 369094 h 1276349"/>
              <a:gd name="connsiteX65" fmla="*/ 609600 w 783431"/>
              <a:gd name="connsiteY65" fmla="*/ 366713 h 1276349"/>
              <a:gd name="connsiteX66" fmla="*/ 597694 w 783431"/>
              <a:gd name="connsiteY66" fmla="*/ 357188 h 1276349"/>
              <a:gd name="connsiteX67" fmla="*/ 611981 w 783431"/>
              <a:gd name="connsiteY67" fmla="*/ 345282 h 1276349"/>
              <a:gd name="connsiteX68" fmla="*/ 652462 w 783431"/>
              <a:gd name="connsiteY68" fmla="*/ 316707 h 1276349"/>
              <a:gd name="connsiteX69" fmla="*/ 678656 w 783431"/>
              <a:gd name="connsiteY69" fmla="*/ 264319 h 1276349"/>
              <a:gd name="connsiteX70" fmla="*/ 666750 w 783431"/>
              <a:gd name="connsiteY70" fmla="*/ 242888 h 1276349"/>
              <a:gd name="connsiteX71" fmla="*/ 638175 w 783431"/>
              <a:gd name="connsiteY71" fmla="*/ 219075 h 1276349"/>
              <a:gd name="connsiteX72" fmla="*/ 642937 w 783431"/>
              <a:gd name="connsiteY72" fmla="*/ 180975 h 1276349"/>
              <a:gd name="connsiteX73" fmla="*/ 673894 w 783431"/>
              <a:gd name="connsiteY73" fmla="*/ 171450 h 1276349"/>
              <a:gd name="connsiteX74" fmla="*/ 700087 w 783431"/>
              <a:gd name="connsiteY74" fmla="*/ 142875 h 1276349"/>
              <a:gd name="connsiteX75" fmla="*/ 700087 w 783431"/>
              <a:gd name="connsiteY75" fmla="*/ 111919 h 1276349"/>
              <a:gd name="connsiteX76" fmla="*/ 666750 w 783431"/>
              <a:gd name="connsiteY76" fmla="*/ 107157 h 1276349"/>
              <a:gd name="connsiteX77" fmla="*/ 645319 w 783431"/>
              <a:gd name="connsiteY77" fmla="*/ 102394 h 1276349"/>
              <a:gd name="connsiteX78" fmla="*/ 645319 w 783431"/>
              <a:gd name="connsiteY78" fmla="*/ 102394 h 1276349"/>
              <a:gd name="connsiteX79" fmla="*/ 678656 w 783431"/>
              <a:gd name="connsiteY79" fmla="*/ 69057 h 1276349"/>
              <a:gd name="connsiteX80" fmla="*/ 685800 w 783431"/>
              <a:gd name="connsiteY80" fmla="*/ 40482 h 1276349"/>
              <a:gd name="connsiteX81" fmla="*/ 678656 w 783431"/>
              <a:gd name="connsiteY81" fmla="*/ 21432 h 1276349"/>
              <a:gd name="connsiteX82" fmla="*/ 695325 w 783431"/>
              <a:gd name="connsiteY82" fmla="*/ 2382 h 1276349"/>
              <a:gd name="connsiteX83" fmla="*/ 628650 w 783431"/>
              <a:gd name="connsiteY83" fmla="*/ 0 h 1276349"/>
              <a:gd name="connsiteX84" fmla="*/ 552450 w 783431"/>
              <a:gd name="connsiteY84" fmla="*/ 52388 h 1276349"/>
              <a:gd name="connsiteX85" fmla="*/ 538162 w 783431"/>
              <a:gd name="connsiteY85" fmla="*/ 90488 h 1276349"/>
              <a:gd name="connsiteX86" fmla="*/ 445294 w 783431"/>
              <a:gd name="connsiteY86" fmla="*/ 126207 h 1276349"/>
              <a:gd name="connsiteX87" fmla="*/ 397669 w 783431"/>
              <a:gd name="connsiteY87" fmla="*/ 159544 h 1276349"/>
              <a:gd name="connsiteX88" fmla="*/ 376237 w 783431"/>
              <a:gd name="connsiteY88" fmla="*/ 190500 h 1276349"/>
              <a:gd name="connsiteX89" fmla="*/ 350044 w 783431"/>
              <a:gd name="connsiteY89" fmla="*/ 140494 h 1276349"/>
              <a:gd name="connsiteX90" fmla="*/ 316706 w 783431"/>
              <a:gd name="connsiteY90" fmla="*/ 140494 h 1276349"/>
              <a:gd name="connsiteX91" fmla="*/ 304800 w 783431"/>
              <a:gd name="connsiteY91" fmla="*/ 166688 h 1276349"/>
              <a:gd name="connsiteX92" fmla="*/ 280987 w 783431"/>
              <a:gd name="connsiteY92" fmla="*/ 230982 h 1276349"/>
              <a:gd name="connsiteX93" fmla="*/ 154781 w 783431"/>
              <a:gd name="connsiteY93" fmla="*/ 223838 h 1276349"/>
              <a:gd name="connsiteX94" fmla="*/ 140494 w 783431"/>
              <a:gd name="connsiteY94" fmla="*/ 245269 h 1276349"/>
              <a:gd name="connsiteX95" fmla="*/ 138112 w 783431"/>
              <a:gd name="connsiteY95" fmla="*/ 280988 h 1276349"/>
              <a:gd name="connsiteX96" fmla="*/ 66675 w 783431"/>
              <a:gd name="connsiteY96" fmla="*/ 309563 h 1276349"/>
              <a:gd name="connsiteX97" fmla="*/ 54769 w 783431"/>
              <a:gd name="connsiteY97" fmla="*/ 323850 h 1276349"/>
              <a:gd name="connsiteX98" fmla="*/ 66675 w 783431"/>
              <a:gd name="connsiteY98" fmla="*/ 381000 h 1276349"/>
              <a:gd name="connsiteX99" fmla="*/ 19050 w 783431"/>
              <a:gd name="connsiteY99" fmla="*/ 423863 h 1276349"/>
              <a:gd name="connsiteX100" fmla="*/ 26194 w 783431"/>
              <a:gd name="connsiteY100" fmla="*/ 490538 h 1276349"/>
              <a:gd name="connsiteX101" fmla="*/ 33337 w 783431"/>
              <a:gd name="connsiteY101" fmla="*/ 554832 h 1276349"/>
              <a:gd name="connsiteX102" fmla="*/ 0 w 783431"/>
              <a:gd name="connsiteY102" fmla="*/ 614363 h 1276349"/>
              <a:gd name="connsiteX0" fmla="*/ 0 w 783431"/>
              <a:gd name="connsiteY0" fmla="*/ 614363 h 1276349"/>
              <a:gd name="connsiteX1" fmla="*/ 21431 w 783431"/>
              <a:gd name="connsiteY1" fmla="*/ 661988 h 1276349"/>
              <a:gd name="connsiteX2" fmla="*/ 28575 w 783431"/>
              <a:gd name="connsiteY2" fmla="*/ 742950 h 1276349"/>
              <a:gd name="connsiteX3" fmla="*/ 76200 w 783431"/>
              <a:gd name="connsiteY3" fmla="*/ 814388 h 1276349"/>
              <a:gd name="connsiteX4" fmla="*/ 102394 w 783431"/>
              <a:gd name="connsiteY4" fmla="*/ 919163 h 1276349"/>
              <a:gd name="connsiteX5" fmla="*/ 116681 w 783431"/>
              <a:gd name="connsiteY5" fmla="*/ 947738 h 1276349"/>
              <a:gd name="connsiteX6" fmla="*/ 130969 w 783431"/>
              <a:gd name="connsiteY6" fmla="*/ 995363 h 1276349"/>
              <a:gd name="connsiteX7" fmla="*/ 150019 w 783431"/>
              <a:gd name="connsiteY7" fmla="*/ 1023938 h 1276349"/>
              <a:gd name="connsiteX8" fmla="*/ 159544 w 783431"/>
              <a:gd name="connsiteY8" fmla="*/ 1042988 h 1276349"/>
              <a:gd name="connsiteX9" fmla="*/ 197644 w 783431"/>
              <a:gd name="connsiteY9" fmla="*/ 1069182 h 1276349"/>
              <a:gd name="connsiteX10" fmla="*/ 245269 w 783431"/>
              <a:gd name="connsiteY10" fmla="*/ 1090613 h 1276349"/>
              <a:gd name="connsiteX11" fmla="*/ 264318 w 783431"/>
              <a:gd name="connsiteY11" fmla="*/ 1131094 h 1276349"/>
              <a:gd name="connsiteX12" fmla="*/ 295275 w 783431"/>
              <a:gd name="connsiteY12" fmla="*/ 1164431 h 1276349"/>
              <a:gd name="connsiteX13" fmla="*/ 385762 w 783431"/>
              <a:gd name="connsiteY13" fmla="*/ 1200149 h 1276349"/>
              <a:gd name="connsiteX14" fmla="*/ 404812 w 783431"/>
              <a:gd name="connsiteY14" fmla="*/ 1276349 h 1276349"/>
              <a:gd name="connsiteX15" fmla="*/ 416720 w 783431"/>
              <a:gd name="connsiteY15" fmla="*/ 1212055 h 1276349"/>
              <a:gd name="connsiteX16" fmla="*/ 469106 w 783431"/>
              <a:gd name="connsiteY16" fmla="*/ 1181100 h 1276349"/>
              <a:gd name="connsiteX17" fmla="*/ 554831 w 783431"/>
              <a:gd name="connsiteY17" fmla="*/ 1202531 h 1276349"/>
              <a:gd name="connsiteX18" fmla="*/ 592931 w 783431"/>
              <a:gd name="connsiteY18" fmla="*/ 1126331 h 1276349"/>
              <a:gd name="connsiteX19" fmla="*/ 604837 w 783431"/>
              <a:gd name="connsiteY19" fmla="*/ 1085850 h 1276349"/>
              <a:gd name="connsiteX20" fmla="*/ 585787 w 783431"/>
              <a:gd name="connsiteY20" fmla="*/ 1035844 h 1276349"/>
              <a:gd name="connsiteX21" fmla="*/ 607219 w 783431"/>
              <a:gd name="connsiteY21" fmla="*/ 1021557 h 1276349"/>
              <a:gd name="connsiteX22" fmla="*/ 645319 w 783431"/>
              <a:gd name="connsiteY22" fmla="*/ 1016794 h 1276349"/>
              <a:gd name="connsiteX23" fmla="*/ 685800 w 783431"/>
              <a:gd name="connsiteY23" fmla="*/ 997744 h 1276349"/>
              <a:gd name="connsiteX24" fmla="*/ 716756 w 783431"/>
              <a:gd name="connsiteY24" fmla="*/ 1002507 h 1276349"/>
              <a:gd name="connsiteX25" fmla="*/ 738187 w 783431"/>
              <a:gd name="connsiteY25" fmla="*/ 969169 h 1276349"/>
              <a:gd name="connsiteX26" fmla="*/ 783431 w 783431"/>
              <a:gd name="connsiteY26" fmla="*/ 933450 h 1276349"/>
              <a:gd name="connsiteX27" fmla="*/ 776287 w 783431"/>
              <a:gd name="connsiteY27" fmla="*/ 907257 h 1276349"/>
              <a:gd name="connsiteX28" fmla="*/ 752475 w 783431"/>
              <a:gd name="connsiteY28" fmla="*/ 888207 h 1276349"/>
              <a:gd name="connsiteX29" fmla="*/ 752475 w 783431"/>
              <a:gd name="connsiteY29" fmla="*/ 864394 h 1276349"/>
              <a:gd name="connsiteX30" fmla="*/ 728662 w 783431"/>
              <a:gd name="connsiteY30" fmla="*/ 852488 h 1276349"/>
              <a:gd name="connsiteX31" fmla="*/ 711994 w 783431"/>
              <a:gd name="connsiteY31" fmla="*/ 802482 h 1276349"/>
              <a:gd name="connsiteX32" fmla="*/ 688181 w 783431"/>
              <a:gd name="connsiteY32" fmla="*/ 814388 h 1276349"/>
              <a:gd name="connsiteX33" fmla="*/ 659606 w 783431"/>
              <a:gd name="connsiteY33" fmla="*/ 814388 h 1276349"/>
              <a:gd name="connsiteX34" fmla="*/ 647700 w 783431"/>
              <a:gd name="connsiteY34" fmla="*/ 847725 h 1276349"/>
              <a:gd name="connsiteX35" fmla="*/ 623887 w 783431"/>
              <a:gd name="connsiteY35" fmla="*/ 847725 h 1276349"/>
              <a:gd name="connsiteX36" fmla="*/ 576262 w 783431"/>
              <a:gd name="connsiteY36" fmla="*/ 828675 h 1276349"/>
              <a:gd name="connsiteX37" fmla="*/ 554831 w 783431"/>
              <a:gd name="connsiteY37" fmla="*/ 816769 h 1276349"/>
              <a:gd name="connsiteX38" fmla="*/ 547687 w 783431"/>
              <a:gd name="connsiteY38" fmla="*/ 783432 h 1276349"/>
              <a:gd name="connsiteX39" fmla="*/ 561975 w 783431"/>
              <a:gd name="connsiteY39" fmla="*/ 754857 h 1276349"/>
              <a:gd name="connsiteX40" fmla="*/ 533400 w 783431"/>
              <a:gd name="connsiteY40" fmla="*/ 733425 h 1276349"/>
              <a:gd name="connsiteX41" fmla="*/ 509587 w 783431"/>
              <a:gd name="connsiteY41" fmla="*/ 711994 h 1276349"/>
              <a:gd name="connsiteX42" fmla="*/ 473869 w 783431"/>
              <a:gd name="connsiteY42" fmla="*/ 711994 h 1276349"/>
              <a:gd name="connsiteX43" fmla="*/ 435769 w 783431"/>
              <a:gd name="connsiteY43" fmla="*/ 711994 h 1276349"/>
              <a:gd name="connsiteX44" fmla="*/ 438150 w 783431"/>
              <a:gd name="connsiteY44" fmla="*/ 669132 h 1276349"/>
              <a:gd name="connsiteX45" fmla="*/ 428625 w 783431"/>
              <a:gd name="connsiteY45" fmla="*/ 642938 h 1276349"/>
              <a:gd name="connsiteX46" fmla="*/ 423862 w 783431"/>
              <a:gd name="connsiteY46" fmla="*/ 607219 h 1276349"/>
              <a:gd name="connsiteX47" fmla="*/ 426244 w 783431"/>
              <a:gd name="connsiteY47" fmla="*/ 578644 h 1276349"/>
              <a:gd name="connsiteX48" fmla="*/ 440531 w 783431"/>
              <a:gd name="connsiteY48" fmla="*/ 566738 h 1276349"/>
              <a:gd name="connsiteX49" fmla="*/ 450056 w 783431"/>
              <a:gd name="connsiteY49" fmla="*/ 535782 h 1276349"/>
              <a:gd name="connsiteX50" fmla="*/ 457200 w 783431"/>
              <a:gd name="connsiteY50" fmla="*/ 519113 h 1276349"/>
              <a:gd name="connsiteX51" fmla="*/ 481012 w 783431"/>
              <a:gd name="connsiteY51" fmla="*/ 526257 h 1276349"/>
              <a:gd name="connsiteX52" fmla="*/ 495300 w 783431"/>
              <a:gd name="connsiteY52" fmla="*/ 576263 h 1276349"/>
              <a:gd name="connsiteX53" fmla="*/ 507206 w 783431"/>
              <a:gd name="connsiteY53" fmla="*/ 581025 h 1276349"/>
              <a:gd name="connsiteX54" fmla="*/ 526256 w 783431"/>
              <a:gd name="connsiteY54" fmla="*/ 583407 h 1276349"/>
              <a:gd name="connsiteX55" fmla="*/ 554831 w 783431"/>
              <a:gd name="connsiteY55" fmla="*/ 583407 h 1276349"/>
              <a:gd name="connsiteX56" fmla="*/ 557212 w 783431"/>
              <a:gd name="connsiteY56" fmla="*/ 547688 h 1276349"/>
              <a:gd name="connsiteX57" fmla="*/ 545306 w 783431"/>
              <a:gd name="connsiteY57" fmla="*/ 502444 h 1276349"/>
              <a:gd name="connsiteX58" fmla="*/ 545306 w 783431"/>
              <a:gd name="connsiteY58" fmla="*/ 476250 h 1276349"/>
              <a:gd name="connsiteX59" fmla="*/ 581025 w 783431"/>
              <a:gd name="connsiteY59" fmla="*/ 454819 h 1276349"/>
              <a:gd name="connsiteX60" fmla="*/ 604837 w 783431"/>
              <a:gd name="connsiteY60" fmla="*/ 435769 h 1276349"/>
              <a:gd name="connsiteX61" fmla="*/ 640556 w 783431"/>
              <a:gd name="connsiteY61" fmla="*/ 414338 h 1276349"/>
              <a:gd name="connsiteX62" fmla="*/ 645319 w 783431"/>
              <a:gd name="connsiteY62" fmla="*/ 395288 h 1276349"/>
              <a:gd name="connsiteX63" fmla="*/ 633412 w 783431"/>
              <a:gd name="connsiteY63" fmla="*/ 371475 h 1276349"/>
              <a:gd name="connsiteX64" fmla="*/ 614362 w 783431"/>
              <a:gd name="connsiteY64" fmla="*/ 369094 h 1276349"/>
              <a:gd name="connsiteX65" fmla="*/ 609600 w 783431"/>
              <a:gd name="connsiteY65" fmla="*/ 366713 h 1276349"/>
              <a:gd name="connsiteX66" fmla="*/ 597694 w 783431"/>
              <a:gd name="connsiteY66" fmla="*/ 357188 h 1276349"/>
              <a:gd name="connsiteX67" fmla="*/ 611981 w 783431"/>
              <a:gd name="connsiteY67" fmla="*/ 345282 h 1276349"/>
              <a:gd name="connsiteX68" fmla="*/ 652462 w 783431"/>
              <a:gd name="connsiteY68" fmla="*/ 316707 h 1276349"/>
              <a:gd name="connsiteX69" fmla="*/ 678656 w 783431"/>
              <a:gd name="connsiteY69" fmla="*/ 264319 h 1276349"/>
              <a:gd name="connsiteX70" fmla="*/ 666750 w 783431"/>
              <a:gd name="connsiteY70" fmla="*/ 242888 h 1276349"/>
              <a:gd name="connsiteX71" fmla="*/ 638175 w 783431"/>
              <a:gd name="connsiteY71" fmla="*/ 219075 h 1276349"/>
              <a:gd name="connsiteX72" fmla="*/ 642937 w 783431"/>
              <a:gd name="connsiteY72" fmla="*/ 180975 h 1276349"/>
              <a:gd name="connsiteX73" fmla="*/ 673894 w 783431"/>
              <a:gd name="connsiteY73" fmla="*/ 171450 h 1276349"/>
              <a:gd name="connsiteX74" fmla="*/ 700087 w 783431"/>
              <a:gd name="connsiteY74" fmla="*/ 142875 h 1276349"/>
              <a:gd name="connsiteX75" fmla="*/ 700087 w 783431"/>
              <a:gd name="connsiteY75" fmla="*/ 111919 h 1276349"/>
              <a:gd name="connsiteX76" fmla="*/ 666750 w 783431"/>
              <a:gd name="connsiteY76" fmla="*/ 107157 h 1276349"/>
              <a:gd name="connsiteX77" fmla="*/ 645319 w 783431"/>
              <a:gd name="connsiteY77" fmla="*/ 102394 h 1276349"/>
              <a:gd name="connsiteX78" fmla="*/ 645319 w 783431"/>
              <a:gd name="connsiteY78" fmla="*/ 102394 h 1276349"/>
              <a:gd name="connsiteX79" fmla="*/ 678656 w 783431"/>
              <a:gd name="connsiteY79" fmla="*/ 69057 h 1276349"/>
              <a:gd name="connsiteX80" fmla="*/ 685800 w 783431"/>
              <a:gd name="connsiteY80" fmla="*/ 40482 h 1276349"/>
              <a:gd name="connsiteX81" fmla="*/ 678656 w 783431"/>
              <a:gd name="connsiteY81" fmla="*/ 21432 h 1276349"/>
              <a:gd name="connsiteX82" fmla="*/ 695325 w 783431"/>
              <a:gd name="connsiteY82" fmla="*/ 2382 h 1276349"/>
              <a:gd name="connsiteX83" fmla="*/ 628650 w 783431"/>
              <a:gd name="connsiteY83" fmla="*/ 0 h 1276349"/>
              <a:gd name="connsiteX84" fmla="*/ 552450 w 783431"/>
              <a:gd name="connsiteY84" fmla="*/ 52388 h 1276349"/>
              <a:gd name="connsiteX85" fmla="*/ 538162 w 783431"/>
              <a:gd name="connsiteY85" fmla="*/ 90488 h 1276349"/>
              <a:gd name="connsiteX86" fmla="*/ 445294 w 783431"/>
              <a:gd name="connsiteY86" fmla="*/ 126207 h 1276349"/>
              <a:gd name="connsiteX87" fmla="*/ 397669 w 783431"/>
              <a:gd name="connsiteY87" fmla="*/ 159544 h 1276349"/>
              <a:gd name="connsiteX88" fmla="*/ 376237 w 783431"/>
              <a:gd name="connsiteY88" fmla="*/ 190500 h 1276349"/>
              <a:gd name="connsiteX89" fmla="*/ 350044 w 783431"/>
              <a:gd name="connsiteY89" fmla="*/ 140494 h 1276349"/>
              <a:gd name="connsiteX90" fmla="*/ 316706 w 783431"/>
              <a:gd name="connsiteY90" fmla="*/ 140494 h 1276349"/>
              <a:gd name="connsiteX91" fmla="*/ 304800 w 783431"/>
              <a:gd name="connsiteY91" fmla="*/ 166688 h 1276349"/>
              <a:gd name="connsiteX92" fmla="*/ 280987 w 783431"/>
              <a:gd name="connsiteY92" fmla="*/ 230982 h 1276349"/>
              <a:gd name="connsiteX93" fmla="*/ 154781 w 783431"/>
              <a:gd name="connsiteY93" fmla="*/ 223838 h 1276349"/>
              <a:gd name="connsiteX94" fmla="*/ 140494 w 783431"/>
              <a:gd name="connsiteY94" fmla="*/ 245269 h 1276349"/>
              <a:gd name="connsiteX95" fmla="*/ 138112 w 783431"/>
              <a:gd name="connsiteY95" fmla="*/ 280988 h 1276349"/>
              <a:gd name="connsiteX96" fmla="*/ 66675 w 783431"/>
              <a:gd name="connsiteY96" fmla="*/ 309563 h 1276349"/>
              <a:gd name="connsiteX97" fmla="*/ 54769 w 783431"/>
              <a:gd name="connsiteY97" fmla="*/ 323850 h 1276349"/>
              <a:gd name="connsiteX98" fmla="*/ 66675 w 783431"/>
              <a:gd name="connsiteY98" fmla="*/ 381000 h 1276349"/>
              <a:gd name="connsiteX99" fmla="*/ 19050 w 783431"/>
              <a:gd name="connsiteY99" fmla="*/ 423863 h 1276349"/>
              <a:gd name="connsiteX100" fmla="*/ 26194 w 783431"/>
              <a:gd name="connsiteY100" fmla="*/ 490538 h 1276349"/>
              <a:gd name="connsiteX101" fmla="*/ 33337 w 783431"/>
              <a:gd name="connsiteY101" fmla="*/ 554832 h 1276349"/>
              <a:gd name="connsiteX102" fmla="*/ 0 w 783431"/>
              <a:gd name="connsiteY102" fmla="*/ 614363 h 127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783431" h="1276349">
                <a:moveTo>
                  <a:pt x="0" y="614363"/>
                </a:moveTo>
                <a:lnTo>
                  <a:pt x="21431" y="661988"/>
                </a:lnTo>
                <a:lnTo>
                  <a:pt x="28575" y="742950"/>
                </a:lnTo>
                <a:lnTo>
                  <a:pt x="76200" y="814388"/>
                </a:lnTo>
                <a:lnTo>
                  <a:pt x="102394" y="919163"/>
                </a:lnTo>
                <a:lnTo>
                  <a:pt x="116681" y="947738"/>
                </a:lnTo>
                <a:lnTo>
                  <a:pt x="130969" y="995363"/>
                </a:lnTo>
                <a:lnTo>
                  <a:pt x="150019" y="1023938"/>
                </a:lnTo>
                <a:lnTo>
                  <a:pt x="159544" y="1042988"/>
                </a:lnTo>
                <a:lnTo>
                  <a:pt x="197644" y="1069182"/>
                </a:lnTo>
                <a:lnTo>
                  <a:pt x="245269" y="1090613"/>
                </a:lnTo>
                <a:lnTo>
                  <a:pt x="264318" y="1131094"/>
                </a:lnTo>
                <a:lnTo>
                  <a:pt x="295275" y="1164431"/>
                </a:lnTo>
                <a:lnTo>
                  <a:pt x="385762" y="1200149"/>
                </a:lnTo>
                <a:lnTo>
                  <a:pt x="404812" y="1276349"/>
                </a:lnTo>
                <a:lnTo>
                  <a:pt x="416720" y="1212055"/>
                </a:lnTo>
                <a:lnTo>
                  <a:pt x="469106" y="1181100"/>
                </a:lnTo>
                <a:lnTo>
                  <a:pt x="554831" y="1202531"/>
                </a:lnTo>
                <a:lnTo>
                  <a:pt x="592931" y="1126331"/>
                </a:lnTo>
                <a:lnTo>
                  <a:pt x="604837" y="1085850"/>
                </a:lnTo>
                <a:lnTo>
                  <a:pt x="585787" y="1035844"/>
                </a:lnTo>
                <a:lnTo>
                  <a:pt x="607219" y="1021557"/>
                </a:lnTo>
                <a:lnTo>
                  <a:pt x="645319" y="1016794"/>
                </a:lnTo>
                <a:lnTo>
                  <a:pt x="685800" y="997744"/>
                </a:lnTo>
                <a:lnTo>
                  <a:pt x="716756" y="1002507"/>
                </a:lnTo>
                <a:lnTo>
                  <a:pt x="738187" y="969169"/>
                </a:lnTo>
                <a:lnTo>
                  <a:pt x="783431" y="933450"/>
                </a:lnTo>
                <a:lnTo>
                  <a:pt x="776287" y="907257"/>
                </a:lnTo>
                <a:lnTo>
                  <a:pt x="752475" y="888207"/>
                </a:lnTo>
                <a:lnTo>
                  <a:pt x="752475" y="864394"/>
                </a:lnTo>
                <a:lnTo>
                  <a:pt x="728662" y="852488"/>
                </a:lnTo>
                <a:lnTo>
                  <a:pt x="711994" y="802482"/>
                </a:lnTo>
                <a:lnTo>
                  <a:pt x="688181" y="814388"/>
                </a:lnTo>
                <a:lnTo>
                  <a:pt x="659606" y="814388"/>
                </a:lnTo>
                <a:lnTo>
                  <a:pt x="647700" y="847725"/>
                </a:lnTo>
                <a:lnTo>
                  <a:pt x="623887" y="847725"/>
                </a:lnTo>
                <a:lnTo>
                  <a:pt x="576262" y="828675"/>
                </a:lnTo>
                <a:lnTo>
                  <a:pt x="554831" y="816769"/>
                </a:lnTo>
                <a:lnTo>
                  <a:pt x="547687" y="783432"/>
                </a:lnTo>
                <a:lnTo>
                  <a:pt x="561975" y="754857"/>
                </a:lnTo>
                <a:lnTo>
                  <a:pt x="533400" y="733425"/>
                </a:lnTo>
                <a:lnTo>
                  <a:pt x="509587" y="711994"/>
                </a:lnTo>
                <a:lnTo>
                  <a:pt x="473869" y="711994"/>
                </a:lnTo>
                <a:lnTo>
                  <a:pt x="435769" y="711994"/>
                </a:lnTo>
                <a:lnTo>
                  <a:pt x="438150" y="669132"/>
                </a:lnTo>
                <a:lnTo>
                  <a:pt x="428625" y="642938"/>
                </a:lnTo>
                <a:lnTo>
                  <a:pt x="423862" y="607219"/>
                </a:lnTo>
                <a:lnTo>
                  <a:pt x="426244" y="578644"/>
                </a:lnTo>
                <a:lnTo>
                  <a:pt x="440531" y="566738"/>
                </a:lnTo>
                <a:lnTo>
                  <a:pt x="450056" y="535782"/>
                </a:lnTo>
                <a:lnTo>
                  <a:pt x="457200" y="519113"/>
                </a:lnTo>
                <a:lnTo>
                  <a:pt x="481012" y="526257"/>
                </a:lnTo>
                <a:lnTo>
                  <a:pt x="495300" y="576263"/>
                </a:lnTo>
                <a:lnTo>
                  <a:pt x="507206" y="581025"/>
                </a:lnTo>
                <a:lnTo>
                  <a:pt x="526256" y="583407"/>
                </a:lnTo>
                <a:lnTo>
                  <a:pt x="554831" y="583407"/>
                </a:lnTo>
                <a:lnTo>
                  <a:pt x="557212" y="547688"/>
                </a:lnTo>
                <a:lnTo>
                  <a:pt x="545306" y="502444"/>
                </a:lnTo>
                <a:lnTo>
                  <a:pt x="545306" y="476250"/>
                </a:lnTo>
                <a:lnTo>
                  <a:pt x="581025" y="454819"/>
                </a:lnTo>
                <a:lnTo>
                  <a:pt x="604837" y="435769"/>
                </a:lnTo>
                <a:lnTo>
                  <a:pt x="640556" y="414338"/>
                </a:lnTo>
                <a:lnTo>
                  <a:pt x="645319" y="395288"/>
                </a:lnTo>
                <a:lnTo>
                  <a:pt x="633412" y="371475"/>
                </a:lnTo>
                <a:lnTo>
                  <a:pt x="614362" y="369094"/>
                </a:lnTo>
                <a:lnTo>
                  <a:pt x="609600" y="366713"/>
                </a:lnTo>
                <a:lnTo>
                  <a:pt x="597694" y="357188"/>
                </a:lnTo>
                <a:lnTo>
                  <a:pt x="611981" y="345282"/>
                </a:lnTo>
                <a:lnTo>
                  <a:pt x="652462" y="316707"/>
                </a:lnTo>
                <a:lnTo>
                  <a:pt x="678656" y="264319"/>
                </a:lnTo>
                <a:lnTo>
                  <a:pt x="666750" y="242888"/>
                </a:lnTo>
                <a:lnTo>
                  <a:pt x="638175" y="219075"/>
                </a:lnTo>
                <a:lnTo>
                  <a:pt x="642937" y="180975"/>
                </a:lnTo>
                <a:lnTo>
                  <a:pt x="673894" y="171450"/>
                </a:lnTo>
                <a:lnTo>
                  <a:pt x="700087" y="142875"/>
                </a:lnTo>
                <a:lnTo>
                  <a:pt x="700087" y="111919"/>
                </a:lnTo>
                <a:lnTo>
                  <a:pt x="666750" y="107157"/>
                </a:lnTo>
                <a:lnTo>
                  <a:pt x="645319" y="102394"/>
                </a:lnTo>
                <a:lnTo>
                  <a:pt x="645319" y="102394"/>
                </a:lnTo>
                <a:lnTo>
                  <a:pt x="678656" y="69057"/>
                </a:lnTo>
                <a:lnTo>
                  <a:pt x="685800" y="40482"/>
                </a:lnTo>
                <a:lnTo>
                  <a:pt x="678656" y="21432"/>
                </a:lnTo>
                <a:lnTo>
                  <a:pt x="695325" y="2382"/>
                </a:lnTo>
                <a:lnTo>
                  <a:pt x="628650" y="0"/>
                </a:lnTo>
                <a:lnTo>
                  <a:pt x="552450" y="52388"/>
                </a:lnTo>
                <a:lnTo>
                  <a:pt x="538162" y="90488"/>
                </a:lnTo>
                <a:lnTo>
                  <a:pt x="445294" y="126207"/>
                </a:lnTo>
                <a:lnTo>
                  <a:pt x="397669" y="159544"/>
                </a:lnTo>
                <a:lnTo>
                  <a:pt x="376237" y="190500"/>
                </a:lnTo>
                <a:lnTo>
                  <a:pt x="350044" y="140494"/>
                </a:lnTo>
                <a:lnTo>
                  <a:pt x="316706" y="140494"/>
                </a:lnTo>
                <a:lnTo>
                  <a:pt x="304800" y="166688"/>
                </a:lnTo>
                <a:lnTo>
                  <a:pt x="280987" y="230982"/>
                </a:lnTo>
                <a:lnTo>
                  <a:pt x="154781" y="223838"/>
                </a:lnTo>
                <a:lnTo>
                  <a:pt x="140494" y="245269"/>
                </a:lnTo>
                <a:lnTo>
                  <a:pt x="138112" y="280988"/>
                </a:lnTo>
                <a:lnTo>
                  <a:pt x="66675" y="309563"/>
                </a:lnTo>
                <a:lnTo>
                  <a:pt x="54769" y="323850"/>
                </a:lnTo>
                <a:lnTo>
                  <a:pt x="66675" y="381000"/>
                </a:lnTo>
                <a:lnTo>
                  <a:pt x="19050" y="423863"/>
                </a:lnTo>
                <a:lnTo>
                  <a:pt x="26194" y="490538"/>
                </a:lnTo>
                <a:lnTo>
                  <a:pt x="33337" y="554832"/>
                </a:lnTo>
                <a:lnTo>
                  <a:pt x="0" y="614363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46" name="Freeform 45"/>
          <p:cNvSpPr/>
          <p:nvPr/>
        </p:nvSpPr>
        <p:spPr>
          <a:xfrm>
            <a:off x="8435449" y="4372811"/>
            <a:ext cx="1265070" cy="979036"/>
          </a:xfrm>
          <a:custGeom>
            <a:avLst/>
            <a:gdLst>
              <a:gd name="connsiteX0" fmla="*/ 688181 w 1562100"/>
              <a:gd name="connsiteY0" fmla="*/ 1000125 h 1126331"/>
              <a:gd name="connsiteX1" fmla="*/ 688181 w 1562100"/>
              <a:gd name="connsiteY1" fmla="*/ 914400 h 1126331"/>
              <a:gd name="connsiteX2" fmla="*/ 692944 w 1562100"/>
              <a:gd name="connsiteY2" fmla="*/ 871537 h 1126331"/>
              <a:gd name="connsiteX3" fmla="*/ 692944 w 1562100"/>
              <a:gd name="connsiteY3" fmla="*/ 826294 h 1126331"/>
              <a:gd name="connsiteX4" fmla="*/ 676275 w 1562100"/>
              <a:gd name="connsiteY4" fmla="*/ 802481 h 1126331"/>
              <a:gd name="connsiteX5" fmla="*/ 690563 w 1562100"/>
              <a:gd name="connsiteY5" fmla="*/ 750094 h 1126331"/>
              <a:gd name="connsiteX6" fmla="*/ 685800 w 1562100"/>
              <a:gd name="connsiteY6" fmla="*/ 723900 h 1126331"/>
              <a:gd name="connsiteX7" fmla="*/ 697706 w 1562100"/>
              <a:gd name="connsiteY7" fmla="*/ 678656 h 1126331"/>
              <a:gd name="connsiteX8" fmla="*/ 714375 w 1562100"/>
              <a:gd name="connsiteY8" fmla="*/ 654844 h 1126331"/>
              <a:gd name="connsiteX9" fmla="*/ 721519 w 1562100"/>
              <a:gd name="connsiteY9" fmla="*/ 621506 h 1126331"/>
              <a:gd name="connsiteX10" fmla="*/ 735806 w 1562100"/>
              <a:gd name="connsiteY10" fmla="*/ 602456 h 1126331"/>
              <a:gd name="connsiteX11" fmla="*/ 792956 w 1562100"/>
              <a:gd name="connsiteY11" fmla="*/ 592931 h 1126331"/>
              <a:gd name="connsiteX12" fmla="*/ 838200 w 1562100"/>
              <a:gd name="connsiteY12" fmla="*/ 576262 h 1126331"/>
              <a:gd name="connsiteX13" fmla="*/ 876300 w 1562100"/>
              <a:gd name="connsiteY13" fmla="*/ 535781 h 1126331"/>
              <a:gd name="connsiteX14" fmla="*/ 923925 w 1562100"/>
              <a:gd name="connsiteY14" fmla="*/ 521494 h 1126331"/>
              <a:gd name="connsiteX15" fmla="*/ 995363 w 1562100"/>
              <a:gd name="connsiteY15" fmla="*/ 516731 h 1126331"/>
              <a:gd name="connsiteX16" fmla="*/ 1040606 w 1562100"/>
              <a:gd name="connsiteY16" fmla="*/ 507206 h 1126331"/>
              <a:gd name="connsiteX17" fmla="*/ 1119188 w 1562100"/>
              <a:gd name="connsiteY17" fmla="*/ 400050 h 1126331"/>
              <a:gd name="connsiteX18" fmla="*/ 1126331 w 1562100"/>
              <a:gd name="connsiteY18" fmla="*/ 366712 h 1126331"/>
              <a:gd name="connsiteX19" fmla="*/ 1152525 w 1562100"/>
              <a:gd name="connsiteY19" fmla="*/ 338137 h 1126331"/>
              <a:gd name="connsiteX20" fmla="*/ 1197769 w 1562100"/>
              <a:gd name="connsiteY20" fmla="*/ 328612 h 1126331"/>
              <a:gd name="connsiteX21" fmla="*/ 1290638 w 1562100"/>
              <a:gd name="connsiteY21" fmla="*/ 252412 h 1126331"/>
              <a:gd name="connsiteX22" fmla="*/ 1314450 w 1562100"/>
              <a:gd name="connsiteY22" fmla="*/ 250031 h 1126331"/>
              <a:gd name="connsiteX23" fmla="*/ 1409700 w 1562100"/>
              <a:gd name="connsiteY23" fmla="*/ 169069 h 1126331"/>
              <a:gd name="connsiteX24" fmla="*/ 1414463 w 1562100"/>
              <a:gd name="connsiteY24" fmla="*/ 150019 h 1126331"/>
              <a:gd name="connsiteX25" fmla="*/ 1507331 w 1562100"/>
              <a:gd name="connsiteY25" fmla="*/ 95250 h 1126331"/>
              <a:gd name="connsiteX26" fmla="*/ 1543050 w 1562100"/>
              <a:gd name="connsiteY26" fmla="*/ 50006 h 1126331"/>
              <a:gd name="connsiteX27" fmla="*/ 1562100 w 1562100"/>
              <a:gd name="connsiteY27" fmla="*/ 11906 h 1126331"/>
              <a:gd name="connsiteX28" fmla="*/ 1512094 w 1562100"/>
              <a:gd name="connsiteY28" fmla="*/ 30956 h 1126331"/>
              <a:gd name="connsiteX29" fmla="*/ 1478756 w 1562100"/>
              <a:gd name="connsiteY29" fmla="*/ 30956 h 1126331"/>
              <a:gd name="connsiteX30" fmla="*/ 1452563 w 1562100"/>
              <a:gd name="connsiteY30" fmla="*/ 69056 h 1126331"/>
              <a:gd name="connsiteX31" fmla="*/ 1421606 w 1562100"/>
              <a:gd name="connsiteY31" fmla="*/ 66675 h 1126331"/>
              <a:gd name="connsiteX32" fmla="*/ 1366838 w 1562100"/>
              <a:gd name="connsiteY32" fmla="*/ 35719 h 1126331"/>
              <a:gd name="connsiteX33" fmla="*/ 1323975 w 1562100"/>
              <a:gd name="connsiteY33" fmla="*/ 23812 h 1126331"/>
              <a:gd name="connsiteX34" fmla="*/ 1238250 w 1562100"/>
              <a:gd name="connsiteY34" fmla="*/ 59531 h 1126331"/>
              <a:gd name="connsiteX35" fmla="*/ 1223963 w 1562100"/>
              <a:gd name="connsiteY35" fmla="*/ 97631 h 1126331"/>
              <a:gd name="connsiteX36" fmla="*/ 1195388 w 1562100"/>
              <a:gd name="connsiteY36" fmla="*/ 154781 h 1126331"/>
              <a:gd name="connsiteX37" fmla="*/ 1109663 w 1562100"/>
              <a:gd name="connsiteY37" fmla="*/ 116681 h 1126331"/>
              <a:gd name="connsiteX38" fmla="*/ 1097756 w 1562100"/>
              <a:gd name="connsiteY38" fmla="*/ 159544 h 1126331"/>
              <a:gd name="connsiteX39" fmla="*/ 1083469 w 1562100"/>
              <a:gd name="connsiteY39" fmla="*/ 192881 h 1126331"/>
              <a:gd name="connsiteX40" fmla="*/ 959644 w 1562100"/>
              <a:gd name="connsiteY40" fmla="*/ 223837 h 1126331"/>
              <a:gd name="connsiteX41" fmla="*/ 945356 w 1562100"/>
              <a:gd name="connsiteY41" fmla="*/ 219075 h 1126331"/>
              <a:gd name="connsiteX42" fmla="*/ 926306 w 1562100"/>
              <a:gd name="connsiteY42" fmla="*/ 240506 h 1126331"/>
              <a:gd name="connsiteX43" fmla="*/ 890588 w 1562100"/>
              <a:gd name="connsiteY43" fmla="*/ 247650 h 1126331"/>
              <a:gd name="connsiteX44" fmla="*/ 854869 w 1562100"/>
              <a:gd name="connsiteY44" fmla="*/ 197644 h 1126331"/>
              <a:gd name="connsiteX45" fmla="*/ 835819 w 1562100"/>
              <a:gd name="connsiteY45" fmla="*/ 185737 h 1126331"/>
              <a:gd name="connsiteX46" fmla="*/ 826294 w 1562100"/>
              <a:gd name="connsiteY46" fmla="*/ 140494 h 1126331"/>
              <a:gd name="connsiteX47" fmla="*/ 792956 w 1562100"/>
              <a:gd name="connsiteY47" fmla="*/ 123825 h 1126331"/>
              <a:gd name="connsiteX48" fmla="*/ 759619 w 1562100"/>
              <a:gd name="connsiteY48" fmla="*/ 116681 h 1126331"/>
              <a:gd name="connsiteX49" fmla="*/ 740569 w 1562100"/>
              <a:gd name="connsiteY49" fmla="*/ 111919 h 1126331"/>
              <a:gd name="connsiteX50" fmla="*/ 728663 w 1562100"/>
              <a:gd name="connsiteY50" fmla="*/ 102394 h 1126331"/>
              <a:gd name="connsiteX51" fmla="*/ 735806 w 1562100"/>
              <a:gd name="connsiteY51" fmla="*/ 76200 h 1126331"/>
              <a:gd name="connsiteX52" fmla="*/ 742950 w 1562100"/>
              <a:gd name="connsiteY52" fmla="*/ 52387 h 1126331"/>
              <a:gd name="connsiteX53" fmla="*/ 700088 w 1562100"/>
              <a:gd name="connsiteY53" fmla="*/ 2381 h 1126331"/>
              <a:gd name="connsiteX54" fmla="*/ 328613 w 1562100"/>
              <a:gd name="connsiteY54" fmla="*/ 0 h 1126331"/>
              <a:gd name="connsiteX55" fmla="*/ 292894 w 1562100"/>
              <a:gd name="connsiteY55" fmla="*/ 102394 h 1126331"/>
              <a:gd name="connsiteX56" fmla="*/ 264319 w 1562100"/>
              <a:gd name="connsiteY56" fmla="*/ 109537 h 1126331"/>
              <a:gd name="connsiteX57" fmla="*/ 261938 w 1562100"/>
              <a:gd name="connsiteY57" fmla="*/ 123825 h 1126331"/>
              <a:gd name="connsiteX58" fmla="*/ 261938 w 1562100"/>
              <a:gd name="connsiteY58" fmla="*/ 157162 h 1126331"/>
              <a:gd name="connsiteX59" fmla="*/ 228600 w 1562100"/>
              <a:gd name="connsiteY59" fmla="*/ 200025 h 1126331"/>
              <a:gd name="connsiteX60" fmla="*/ 271463 w 1562100"/>
              <a:gd name="connsiteY60" fmla="*/ 216694 h 1126331"/>
              <a:gd name="connsiteX61" fmla="*/ 278606 w 1562100"/>
              <a:gd name="connsiteY61" fmla="*/ 235744 h 1126331"/>
              <a:gd name="connsiteX62" fmla="*/ 257175 w 1562100"/>
              <a:gd name="connsiteY62" fmla="*/ 271462 h 1126331"/>
              <a:gd name="connsiteX63" fmla="*/ 221456 w 1562100"/>
              <a:gd name="connsiteY63" fmla="*/ 280987 h 1126331"/>
              <a:gd name="connsiteX64" fmla="*/ 221456 w 1562100"/>
              <a:gd name="connsiteY64" fmla="*/ 321469 h 1126331"/>
              <a:gd name="connsiteX65" fmla="*/ 254794 w 1562100"/>
              <a:gd name="connsiteY65" fmla="*/ 359569 h 1126331"/>
              <a:gd name="connsiteX66" fmla="*/ 226219 w 1562100"/>
              <a:gd name="connsiteY66" fmla="*/ 423862 h 1126331"/>
              <a:gd name="connsiteX67" fmla="*/ 180975 w 1562100"/>
              <a:gd name="connsiteY67" fmla="*/ 452437 h 1126331"/>
              <a:gd name="connsiteX68" fmla="*/ 183356 w 1562100"/>
              <a:gd name="connsiteY68" fmla="*/ 469106 h 1126331"/>
              <a:gd name="connsiteX69" fmla="*/ 204788 w 1562100"/>
              <a:gd name="connsiteY69" fmla="*/ 478631 h 1126331"/>
              <a:gd name="connsiteX70" fmla="*/ 219075 w 1562100"/>
              <a:gd name="connsiteY70" fmla="*/ 488156 h 1126331"/>
              <a:gd name="connsiteX71" fmla="*/ 223838 w 1562100"/>
              <a:gd name="connsiteY71" fmla="*/ 507206 h 1126331"/>
              <a:gd name="connsiteX72" fmla="*/ 195263 w 1562100"/>
              <a:gd name="connsiteY72" fmla="*/ 533400 h 1126331"/>
              <a:gd name="connsiteX73" fmla="*/ 123825 w 1562100"/>
              <a:gd name="connsiteY73" fmla="*/ 578644 h 1126331"/>
              <a:gd name="connsiteX74" fmla="*/ 123825 w 1562100"/>
              <a:gd name="connsiteY74" fmla="*/ 614362 h 1126331"/>
              <a:gd name="connsiteX75" fmla="*/ 135731 w 1562100"/>
              <a:gd name="connsiteY75" fmla="*/ 645319 h 1126331"/>
              <a:gd name="connsiteX76" fmla="*/ 123825 w 1562100"/>
              <a:gd name="connsiteY76" fmla="*/ 685800 h 1126331"/>
              <a:gd name="connsiteX77" fmla="*/ 76200 w 1562100"/>
              <a:gd name="connsiteY77" fmla="*/ 681037 h 1126331"/>
              <a:gd name="connsiteX78" fmla="*/ 52388 w 1562100"/>
              <a:gd name="connsiteY78" fmla="*/ 626269 h 1126331"/>
              <a:gd name="connsiteX79" fmla="*/ 33338 w 1562100"/>
              <a:gd name="connsiteY79" fmla="*/ 619125 h 1126331"/>
              <a:gd name="connsiteX80" fmla="*/ 23813 w 1562100"/>
              <a:gd name="connsiteY80" fmla="*/ 657225 h 1126331"/>
              <a:gd name="connsiteX81" fmla="*/ 21431 w 1562100"/>
              <a:gd name="connsiteY81" fmla="*/ 666750 h 1126331"/>
              <a:gd name="connsiteX82" fmla="*/ 7144 w 1562100"/>
              <a:gd name="connsiteY82" fmla="*/ 683419 h 1126331"/>
              <a:gd name="connsiteX83" fmla="*/ 0 w 1562100"/>
              <a:gd name="connsiteY83" fmla="*/ 740569 h 1126331"/>
              <a:gd name="connsiteX84" fmla="*/ 23813 w 1562100"/>
              <a:gd name="connsiteY84" fmla="*/ 769144 h 1126331"/>
              <a:gd name="connsiteX85" fmla="*/ 16669 w 1562100"/>
              <a:gd name="connsiteY85" fmla="*/ 809625 h 1126331"/>
              <a:gd name="connsiteX86" fmla="*/ 35719 w 1562100"/>
              <a:gd name="connsiteY86" fmla="*/ 814387 h 1126331"/>
              <a:gd name="connsiteX87" fmla="*/ 69056 w 1562100"/>
              <a:gd name="connsiteY87" fmla="*/ 814387 h 1126331"/>
              <a:gd name="connsiteX88" fmla="*/ 85725 w 1562100"/>
              <a:gd name="connsiteY88" fmla="*/ 804862 h 1126331"/>
              <a:gd name="connsiteX89" fmla="*/ 135731 w 1562100"/>
              <a:gd name="connsiteY89" fmla="*/ 862012 h 1126331"/>
              <a:gd name="connsiteX90" fmla="*/ 123825 w 1562100"/>
              <a:gd name="connsiteY90" fmla="*/ 881062 h 1126331"/>
              <a:gd name="connsiteX91" fmla="*/ 133350 w 1562100"/>
              <a:gd name="connsiteY91" fmla="*/ 909637 h 1126331"/>
              <a:gd name="connsiteX92" fmla="*/ 164306 w 1562100"/>
              <a:gd name="connsiteY92" fmla="*/ 928687 h 1126331"/>
              <a:gd name="connsiteX93" fmla="*/ 190500 w 1562100"/>
              <a:gd name="connsiteY93" fmla="*/ 938212 h 1126331"/>
              <a:gd name="connsiteX94" fmla="*/ 216694 w 1562100"/>
              <a:gd name="connsiteY94" fmla="*/ 945356 h 1126331"/>
              <a:gd name="connsiteX95" fmla="*/ 228600 w 1562100"/>
              <a:gd name="connsiteY95" fmla="*/ 947737 h 1126331"/>
              <a:gd name="connsiteX96" fmla="*/ 240506 w 1562100"/>
              <a:gd name="connsiteY96" fmla="*/ 909637 h 1126331"/>
              <a:gd name="connsiteX97" fmla="*/ 269081 w 1562100"/>
              <a:gd name="connsiteY97" fmla="*/ 914400 h 1126331"/>
              <a:gd name="connsiteX98" fmla="*/ 288131 w 1562100"/>
              <a:gd name="connsiteY98" fmla="*/ 902494 h 1126331"/>
              <a:gd name="connsiteX99" fmla="*/ 307181 w 1562100"/>
              <a:gd name="connsiteY99" fmla="*/ 952500 h 1126331"/>
              <a:gd name="connsiteX100" fmla="*/ 330994 w 1562100"/>
              <a:gd name="connsiteY100" fmla="*/ 966787 h 1126331"/>
              <a:gd name="connsiteX101" fmla="*/ 340519 w 1562100"/>
              <a:gd name="connsiteY101" fmla="*/ 995362 h 1126331"/>
              <a:gd name="connsiteX102" fmla="*/ 357188 w 1562100"/>
              <a:gd name="connsiteY102" fmla="*/ 1004887 h 1126331"/>
              <a:gd name="connsiteX103" fmla="*/ 364331 w 1562100"/>
              <a:gd name="connsiteY103" fmla="*/ 1035844 h 1126331"/>
              <a:gd name="connsiteX104" fmla="*/ 335756 w 1562100"/>
              <a:gd name="connsiteY104" fmla="*/ 1062037 h 1126331"/>
              <a:gd name="connsiteX105" fmla="*/ 309563 w 1562100"/>
              <a:gd name="connsiteY105" fmla="*/ 1078706 h 1126331"/>
              <a:gd name="connsiteX106" fmla="*/ 297656 w 1562100"/>
              <a:gd name="connsiteY106" fmla="*/ 1102519 h 1126331"/>
              <a:gd name="connsiteX107" fmla="*/ 302419 w 1562100"/>
              <a:gd name="connsiteY107" fmla="*/ 1126331 h 1126331"/>
              <a:gd name="connsiteX108" fmla="*/ 342900 w 1562100"/>
              <a:gd name="connsiteY108" fmla="*/ 1126331 h 1126331"/>
              <a:gd name="connsiteX109" fmla="*/ 390525 w 1562100"/>
              <a:gd name="connsiteY109" fmla="*/ 1121569 h 1126331"/>
              <a:gd name="connsiteX110" fmla="*/ 428625 w 1562100"/>
              <a:gd name="connsiteY110" fmla="*/ 1112044 h 1126331"/>
              <a:gd name="connsiteX111" fmla="*/ 454819 w 1562100"/>
              <a:gd name="connsiteY111" fmla="*/ 1119187 h 1126331"/>
              <a:gd name="connsiteX112" fmla="*/ 473869 w 1562100"/>
              <a:gd name="connsiteY112" fmla="*/ 1097756 h 1126331"/>
              <a:gd name="connsiteX113" fmla="*/ 492919 w 1562100"/>
              <a:gd name="connsiteY113" fmla="*/ 1097756 h 1126331"/>
              <a:gd name="connsiteX114" fmla="*/ 507206 w 1562100"/>
              <a:gd name="connsiteY114" fmla="*/ 1066800 h 1126331"/>
              <a:gd name="connsiteX115" fmla="*/ 557213 w 1562100"/>
              <a:gd name="connsiteY115" fmla="*/ 1052512 h 1126331"/>
              <a:gd name="connsiteX116" fmla="*/ 583406 w 1562100"/>
              <a:gd name="connsiteY116" fmla="*/ 1033462 h 1126331"/>
              <a:gd name="connsiteX117" fmla="*/ 590550 w 1562100"/>
              <a:gd name="connsiteY117" fmla="*/ 995362 h 1126331"/>
              <a:gd name="connsiteX118" fmla="*/ 607219 w 1562100"/>
              <a:gd name="connsiteY118" fmla="*/ 969169 h 1126331"/>
              <a:gd name="connsiteX119" fmla="*/ 688181 w 1562100"/>
              <a:gd name="connsiteY119" fmla="*/ 1000125 h 1126331"/>
              <a:gd name="connsiteX0" fmla="*/ 688181 w 1562100"/>
              <a:gd name="connsiteY0" fmla="*/ 1000125 h 1126331"/>
              <a:gd name="connsiteX1" fmla="*/ 688181 w 1562100"/>
              <a:gd name="connsiteY1" fmla="*/ 914400 h 1126331"/>
              <a:gd name="connsiteX2" fmla="*/ 692944 w 1562100"/>
              <a:gd name="connsiteY2" fmla="*/ 871537 h 1126331"/>
              <a:gd name="connsiteX3" fmla="*/ 692944 w 1562100"/>
              <a:gd name="connsiteY3" fmla="*/ 826294 h 1126331"/>
              <a:gd name="connsiteX4" fmla="*/ 676275 w 1562100"/>
              <a:gd name="connsiteY4" fmla="*/ 802481 h 1126331"/>
              <a:gd name="connsiteX5" fmla="*/ 690563 w 1562100"/>
              <a:gd name="connsiteY5" fmla="*/ 750094 h 1126331"/>
              <a:gd name="connsiteX6" fmla="*/ 685800 w 1562100"/>
              <a:gd name="connsiteY6" fmla="*/ 723900 h 1126331"/>
              <a:gd name="connsiteX7" fmla="*/ 697706 w 1562100"/>
              <a:gd name="connsiteY7" fmla="*/ 678656 h 1126331"/>
              <a:gd name="connsiteX8" fmla="*/ 714375 w 1562100"/>
              <a:gd name="connsiteY8" fmla="*/ 654844 h 1126331"/>
              <a:gd name="connsiteX9" fmla="*/ 721519 w 1562100"/>
              <a:gd name="connsiteY9" fmla="*/ 621506 h 1126331"/>
              <a:gd name="connsiteX10" fmla="*/ 735806 w 1562100"/>
              <a:gd name="connsiteY10" fmla="*/ 602456 h 1126331"/>
              <a:gd name="connsiteX11" fmla="*/ 792956 w 1562100"/>
              <a:gd name="connsiteY11" fmla="*/ 592931 h 1126331"/>
              <a:gd name="connsiteX12" fmla="*/ 838200 w 1562100"/>
              <a:gd name="connsiteY12" fmla="*/ 576262 h 1126331"/>
              <a:gd name="connsiteX13" fmla="*/ 876300 w 1562100"/>
              <a:gd name="connsiteY13" fmla="*/ 535781 h 1126331"/>
              <a:gd name="connsiteX14" fmla="*/ 923925 w 1562100"/>
              <a:gd name="connsiteY14" fmla="*/ 521494 h 1126331"/>
              <a:gd name="connsiteX15" fmla="*/ 995363 w 1562100"/>
              <a:gd name="connsiteY15" fmla="*/ 516731 h 1126331"/>
              <a:gd name="connsiteX16" fmla="*/ 1040606 w 1562100"/>
              <a:gd name="connsiteY16" fmla="*/ 507206 h 1126331"/>
              <a:gd name="connsiteX17" fmla="*/ 1119188 w 1562100"/>
              <a:gd name="connsiteY17" fmla="*/ 400050 h 1126331"/>
              <a:gd name="connsiteX18" fmla="*/ 1126331 w 1562100"/>
              <a:gd name="connsiteY18" fmla="*/ 366712 h 1126331"/>
              <a:gd name="connsiteX19" fmla="*/ 1152525 w 1562100"/>
              <a:gd name="connsiteY19" fmla="*/ 338137 h 1126331"/>
              <a:gd name="connsiteX20" fmla="*/ 1197769 w 1562100"/>
              <a:gd name="connsiteY20" fmla="*/ 328612 h 1126331"/>
              <a:gd name="connsiteX21" fmla="*/ 1290638 w 1562100"/>
              <a:gd name="connsiteY21" fmla="*/ 252412 h 1126331"/>
              <a:gd name="connsiteX22" fmla="*/ 1314450 w 1562100"/>
              <a:gd name="connsiteY22" fmla="*/ 250031 h 1126331"/>
              <a:gd name="connsiteX23" fmla="*/ 1409700 w 1562100"/>
              <a:gd name="connsiteY23" fmla="*/ 169069 h 1126331"/>
              <a:gd name="connsiteX24" fmla="*/ 1414463 w 1562100"/>
              <a:gd name="connsiteY24" fmla="*/ 150019 h 1126331"/>
              <a:gd name="connsiteX25" fmla="*/ 1507331 w 1562100"/>
              <a:gd name="connsiteY25" fmla="*/ 95250 h 1126331"/>
              <a:gd name="connsiteX26" fmla="*/ 1543050 w 1562100"/>
              <a:gd name="connsiteY26" fmla="*/ 50006 h 1126331"/>
              <a:gd name="connsiteX27" fmla="*/ 1562100 w 1562100"/>
              <a:gd name="connsiteY27" fmla="*/ 11906 h 1126331"/>
              <a:gd name="connsiteX28" fmla="*/ 1512094 w 1562100"/>
              <a:gd name="connsiteY28" fmla="*/ 30956 h 1126331"/>
              <a:gd name="connsiteX29" fmla="*/ 1478756 w 1562100"/>
              <a:gd name="connsiteY29" fmla="*/ 30956 h 1126331"/>
              <a:gd name="connsiteX30" fmla="*/ 1452563 w 1562100"/>
              <a:gd name="connsiteY30" fmla="*/ 69056 h 1126331"/>
              <a:gd name="connsiteX31" fmla="*/ 1421606 w 1562100"/>
              <a:gd name="connsiteY31" fmla="*/ 66675 h 1126331"/>
              <a:gd name="connsiteX32" fmla="*/ 1366838 w 1562100"/>
              <a:gd name="connsiteY32" fmla="*/ 35719 h 1126331"/>
              <a:gd name="connsiteX33" fmla="*/ 1323975 w 1562100"/>
              <a:gd name="connsiteY33" fmla="*/ 23812 h 1126331"/>
              <a:gd name="connsiteX34" fmla="*/ 1238250 w 1562100"/>
              <a:gd name="connsiteY34" fmla="*/ 59531 h 1126331"/>
              <a:gd name="connsiteX35" fmla="*/ 1223963 w 1562100"/>
              <a:gd name="connsiteY35" fmla="*/ 97631 h 1126331"/>
              <a:gd name="connsiteX36" fmla="*/ 1195388 w 1562100"/>
              <a:gd name="connsiteY36" fmla="*/ 154781 h 1126331"/>
              <a:gd name="connsiteX37" fmla="*/ 1109663 w 1562100"/>
              <a:gd name="connsiteY37" fmla="*/ 116681 h 1126331"/>
              <a:gd name="connsiteX38" fmla="*/ 1097756 w 1562100"/>
              <a:gd name="connsiteY38" fmla="*/ 159544 h 1126331"/>
              <a:gd name="connsiteX39" fmla="*/ 1083469 w 1562100"/>
              <a:gd name="connsiteY39" fmla="*/ 192881 h 1126331"/>
              <a:gd name="connsiteX40" fmla="*/ 959644 w 1562100"/>
              <a:gd name="connsiteY40" fmla="*/ 223837 h 1126331"/>
              <a:gd name="connsiteX41" fmla="*/ 945356 w 1562100"/>
              <a:gd name="connsiteY41" fmla="*/ 219075 h 1126331"/>
              <a:gd name="connsiteX42" fmla="*/ 926306 w 1562100"/>
              <a:gd name="connsiteY42" fmla="*/ 240506 h 1126331"/>
              <a:gd name="connsiteX43" fmla="*/ 890588 w 1562100"/>
              <a:gd name="connsiteY43" fmla="*/ 247650 h 1126331"/>
              <a:gd name="connsiteX44" fmla="*/ 854869 w 1562100"/>
              <a:gd name="connsiteY44" fmla="*/ 197644 h 1126331"/>
              <a:gd name="connsiteX45" fmla="*/ 835819 w 1562100"/>
              <a:gd name="connsiteY45" fmla="*/ 185737 h 1126331"/>
              <a:gd name="connsiteX46" fmla="*/ 826294 w 1562100"/>
              <a:gd name="connsiteY46" fmla="*/ 140494 h 1126331"/>
              <a:gd name="connsiteX47" fmla="*/ 792956 w 1562100"/>
              <a:gd name="connsiteY47" fmla="*/ 123825 h 1126331"/>
              <a:gd name="connsiteX48" fmla="*/ 759619 w 1562100"/>
              <a:gd name="connsiteY48" fmla="*/ 116681 h 1126331"/>
              <a:gd name="connsiteX49" fmla="*/ 740569 w 1562100"/>
              <a:gd name="connsiteY49" fmla="*/ 111919 h 1126331"/>
              <a:gd name="connsiteX50" fmla="*/ 728663 w 1562100"/>
              <a:gd name="connsiteY50" fmla="*/ 102394 h 1126331"/>
              <a:gd name="connsiteX51" fmla="*/ 735806 w 1562100"/>
              <a:gd name="connsiteY51" fmla="*/ 76200 h 1126331"/>
              <a:gd name="connsiteX52" fmla="*/ 742950 w 1562100"/>
              <a:gd name="connsiteY52" fmla="*/ 52387 h 1126331"/>
              <a:gd name="connsiteX53" fmla="*/ 700088 w 1562100"/>
              <a:gd name="connsiteY53" fmla="*/ 2381 h 1126331"/>
              <a:gd name="connsiteX54" fmla="*/ 378619 w 1562100"/>
              <a:gd name="connsiteY54" fmla="*/ 2381 h 1126331"/>
              <a:gd name="connsiteX55" fmla="*/ 328613 w 1562100"/>
              <a:gd name="connsiteY55" fmla="*/ 0 h 1126331"/>
              <a:gd name="connsiteX56" fmla="*/ 292894 w 1562100"/>
              <a:gd name="connsiteY56" fmla="*/ 102394 h 1126331"/>
              <a:gd name="connsiteX57" fmla="*/ 264319 w 1562100"/>
              <a:gd name="connsiteY57" fmla="*/ 109537 h 1126331"/>
              <a:gd name="connsiteX58" fmla="*/ 261938 w 1562100"/>
              <a:gd name="connsiteY58" fmla="*/ 123825 h 1126331"/>
              <a:gd name="connsiteX59" fmla="*/ 261938 w 1562100"/>
              <a:gd name="connsiteY59" fmla="*/ 157162 h 1126331"/>
              <a:gd name="connsiteX60" fmla="*/ 228600 w 1562100"/>
              <a:gd name="connsiteY60" fmla="*/ 200025 h 1126331"/>
              <a:gd name="connsiteX61" fmla="*/ 271463 w 1562100"/>
              <a:gd name="connsiteY61" fmla="*/ 216694 h 1126331"/>
              <a:gd name="connsiteX62" fmla="*/ 278606 w 1562100"/>
              <a:gd name="connsiteY62" fmla="*/ 235744 h 1126331"/>
              <a:gd name="connsiteX63" fmla="*/ 257175 w 1562100"/>
              <a:gd name="connsiteY63" fmla="*/ 271462 h 1126331"/>
              <a:gd name="connsiteX64" fmla="*/ 221456 w 1562100"/>
              <a:gd name="connsiteY64" fmla="*/ 280987 h 1126331"/>
              <a:gd name="connsiteX65" fmla="*/ 221456 w 1562100"/>
              <a:gd name="connsiteY65" fmla="*/ 321469 h 1126331"/>
              <a:gd name="connsiteX66" fmla="*/ 254794 w 1562100"/>
              <a:gd name="connsiteY66" fmla="*/ 359569 h 1126331"/>
              <a:gd name="connsiteX67" fmla="*/ 226219 w 1562100"/>
              <a:gd name="connsiteY67" fmla="*/ 423862 h 1126331"/>
              <a:gd name="connsiteX68" fmla="*/ 180975 w 1562100"/>
              <a:gd name="connsiteY68" fmla="*/ 452437 h 1126331"/>
              <a:gd name="connsiteX69" fmla="*/ 183356 w 1562100"/>
              <a:gd name="connsiteY69" fmla="*/ 469106 h 1126331"/>
              <a:gd name="connsiteX70" fmla="*/ 204788 w 1562100"/>
              <a:gd name="connsiteY70" fmla="*/ 478631 h 1126331"/>
              <a:gd name="connsiteX71" fmla="*/ 219075 w 1562100"/>
              <a:gd name="connsiteY71" fmla="*/ 488156 h 1126331"/>
              <a:gd name="connsiteX72" fmla="*/ 223838 w 1562100"/>
              <a:gd name="connsiteY72" fmla="*/ 507206 h 1126331"/>
              <a:gd name="connsiteX73" fmla="*/ 195263 w 1562100"/>
              <a:gd name="connsiteY73" fmla="*/ 533400 h 1126331"/>
              <a:gd name="connsiteX74" fmla="*/ 123825 w 1562100"/>
              <a:gd name="connsiteY74" fmla="*/ 578644 h 1126331"/>
              <a:gd name="connsiteX75" fmla="*/ 123825 w 1562100"/>
              <a:gd name="connsiteY75" fmla="*/ 614362 h 1126331"/>
              <a:gd name="connsiteX76" fmla="*/ 135731 w 1562100"/>
              <a:gd name="connsiteY76" fmla="*/ 645319 h 1126331"/>
              <a:gd name="connsiteX77" fmla="*/ 123825 w 1562100"/>
              <a:gd name="connsiteY77" fmla="*/ 685800 h 1126331"/>
              <a:gd name="connsiteX78" fmla="*/ 76200 w 1562100"/>
              <a:gd name="connsiteY78" fmla="*/ 681037 h 1126331"/>
              <a:gd name="connsiteX79" fmla="*/ 52388 w 1562100"/>
              <a:gd name="connsiteY79" fmla="*/ 626269 h 1126331"/>
              <a:gd name="connsiteX80" fmla="*/ 33338 w 1562100"/>
              <a:gd name="connsiteY80" fmla="*/ 619125 h 1126331"/>
              <a:gd name="connsiteX81" fmla="*/ 23813 w 1562100"/>
              <a:gd name="connsiteY81" fmla="*/ 657225 h 1126331"/>
              <a:gd name="connsiteX82" fmla="*/ 21431 w 1562100"/>
              <a:gd name="connsiteY82" fmla="*/ 666750 h 1126331"/>
              <a:gd name="connsiteX83" fmla="*/ 7144 w 1562100"/>
              <a:gd name="connsiteY83" fmla="*/ 683419 h 1126331"/>
              <a:gd name="connsiteX84" fmla="*/ 0 w 1562100"/>
              <a:gd name="connsiteY84" fmla="*/ 740569 h 1126331"/>
              <a:gd name="connsiteX85" fmla="*/ 23813 w 1562100"/>
              <a:gd name="connsiteY85" fmla="*/ 769144 h 1126331"/>
              <a:gd name="connsiteX86" fmla="*/ 16669 w 1562100"/>
              <a:gd name="connsiteY86" fmla="*/ 809625 h 1126331"/>
              <a:gd name="connsiteX87" fmla="*/ 35719 w 1562100"/>
              <a:gd name="connsiteY87" fmla="*/ 814387 h 1126331"/>
              <a:gd name="connsiteX88" fmla="*/ 69056 w 1562100"/>
              <a:gd name="connsiteY88" fmla="*/ 814387 h 1126331"/>
              <a:gd name="connsiteX89" fmla="*/ 85725 w 1562100"/>
              <a:gd name="connsiteY89" fmla="*/ 804862 h 1126331"/>
              <a:gd name="connsiteX90" fmla="*/ 135731 w 1562100"/>
              <a:gd name="connsiteY90" fmla="*/ 862012 h 1126331"/>
              <a:gd name="connsiteX91" fmla="*/ 123825 w 1562100"/>
              <a:gd name="connsiteY91" fmla="*/ 881062 h 1126331"/>
              <a:gd name="connsiteX92" fmla="*/ 133350 w 1562100"/>
              <a:gd name="connsiteY92" fmla="*/ 909637 h 1126331"/>
              <a:gd name="connsiteX93" fmla="*/ 164306 w 1562100"/>
              <a:gd name="connsiteY93" fmla="*/ 928687 h 1126331"/>
              <a:gd name="connsiteX94" fmla="*/ 190500 w 1562100"/>
              <a:gd name="connsiteY94" fmla="*/ 938212 h 1126331"/>
              <a:gd name="connsiteX95" fmla="*/ 216694 w 1562100"/>
              <a:gd name="connsiteY95" fmla="*/ 945356 h 1126331"/>
              <a:gd name="connsiteX96" fmla="*/ 228600 w 1562100"/>
              <a:gd name="connsiteY96" fmla="*/ 947737 h 1126331"/>
              <a:gd name="connsiteX97" fmla="*/ 240506 w 1562100"/>
              <a:gd name="connsiteY97" fmla="*/ 909637 h 1126331"/>
              <a:gd name="connsiteX98" fmla="*/ 269081 w 1562100"/>
              <a:gd name="connsiteY98" fmla="*/ 914400 h 1126331"/>
              <a:gd name="connsiteX99" fmla="*/ 288131 w 1562100"/>
              <a:gd name="connsiteY99" fmla="*/ 902494 h 1126331"/>
              <a:gd name="connsiteX100" fmla="*/ 307181 w 1562100"/>
              <a:gd name="connsiteY100" fmla="*/ 952500 h 1126331"/>
              <a:gd name="connsiteX101" fmla="*/ 330994 w 1562100"/>
              <a:gd name="connsiteY101" fmla="*/ 966787 h 1126331"/>
              <a:gd name="connsiteX102" fmla="*/ 340519 w 1562100"/>
              <a:gd name="connsiteY102" fmla="*/ 995362 h 1126331"/>
              <a:gd name="connsiteX103" fmla="*/ 357188 w 1562100"/>
              <a:gd name="connsiteY103" fmla="*/ 1004887 h 1126331"/>
              <a:gd name="connsiteX104" fmla="*/ 364331 w 1562100"/>
              <a:gd name="connsiteY104" fmla="*/ 1035844 h 1126331"/>
              <a:gd name="connsiteX105" fmla="*/ 335756 w 1562100"/>
              <a:gd name="connsiteY105" fmla="*/ 1062037 h 1126331"/>
              <a:gd name="connsiteX106" fmla="*/ 309563 w 1562100"/>
              <a:gd name="connsiteY106" fmla="*/ 1078706 h 1126331"/>
              <a:gd name="connsiteX107" fmla="*/ 297656 w 1562100"/>
              <a:gd name="connsiteY107" fmla="*/ 1102519 h 1126331"/>
              <a:gd name="connsiteX108" fmla="*/ 302419 w 1562100"/>
              <a:gd name="connsiteY108" fmla="*/ 1126331 h 1126331"/>
              <a:gd name="connsiteX109" fmla="*/ 342900 w 1562100"/>
              <a:gd name="connsiteY109" fmla="*/ 1126331 h 1126331"/>
              <a:gd name="connsiteX110" fmla="*/ 390525 w 1562100"/>
              <a:gd name="connsiteY110" fmla="*/ 1121569 h 1126331"/>
              <a:gd name="connsiteX111" fmla="*/ 428625 w 1562100"/>
              <a:gd name="connsiteY111" fmla="*/ 1112044 h 1126331"/>
              <a:gd name="connsiteX112" fmla="*/ 454819 w 1562100"/>
              <a:gd name="connsiteY112" fmla="*/ 1119187 h 1126331"/>
              <a:gd name="connsiteX113" fmla="*/ 473869 w 1562100"/>
              <a:gd name="connsiteY113" fmla="*/ 1097756 h 1126331"/>
              <a:gd name="connsiteX114" fmla="*/ 492919 w 1562100"/>
              <a:gd name="connsiteY114" fmla="*/ 1097756 h 1126331"/>
              <a:gd name="connsiteX115" fmla="*/ 507206 w 1562100"/>
              <a:gd name="connsiteY115" fmla="*/ 1066800 h 1126331"/>
              <a:gd name="connsiteX116" fmla="*/ 557213 w 1562100"/>
              <a:gd name="connsiteY116" fmla="*/ 1052512 h 1126331"/>
              <a:gd name="connsiteX117" fmla="*/ 583406 w 1562100"/>
              <a:gd name="connsiteY117" fmla="*/ 1033462 h 1126331"/>
              <a:gd name="connsiteX118" fmla="*/ 590550 w 1562100"/>
              <a:gd name="connsiteY118" fmla="*/ 995362 h 1126331"/>
              <a:gd name="connsiteX119" fmla="*/ 607219 w 1562100"/>
              <a:gd name="connsiteY119" fmla="*/ 969169 h 1126331"/>
              <a:gd name="connsiteX120" fmla="*/ 688181 w 1562100"/>
              <a:gd name="connsiteY120" fmla="*/ 1000125 h 1126331"/>
              <a:gd name="connsiteX0" fmla="*/ 688181 w 1562100"/>
              <a:gd name="connsiteY0" fmla="*/ 1078707 h 1204913"/>
              <a:gd name="connsiteX1" fmla="*/ 688181 w 1562100"/>
              <a:gd name="connsiteY1" fmla="*/ 992982 h 1204913"/>
              <a:gd name="connsiteX2" fmla="*/ 692944 w 1562100"/>
              <a:gd name="connsiteY2" fmla="*/ 950119 h 1204913"/>
              <a:gd name="connsiteX3" fmla="*/ 692944 w 1562100"/>
              <a:gd name="connsiteY3" fmla="*/ 904876 h 1204913"/>
              <a:gd name="connsiteX4" fmla="*/ 676275 w 1562100"/>
              <a:gd name="connsiteY4" fmla="*/ 881063 h 1204913"/>
              <a:gd name="connsiteX5" fmla="*/ 690563 w 1562100"/>
              <a:gd name="connsiteY5" fmla="*/ 828676 h 1204913"/>
              <a:gd name="connsiteX6" fmla="*/ 685800 w 1562100"/>
              <a:gd name="connsiteY6" fmla="*/ 802482 h 1204913"/>
              <a:gd name="connsiteX7" fmla="*/ 697706 w 1562100"/>
              <a:gd name="connsiteY7" fmla="*/ 757238 h 1204913"/>
              <a:gd name="connsiteX8" fmla="*/ 714375 w 1562100"/>
              <a:gd name="connsiteY8" fmla="*/ 733426 h 1204913"/>
              <a:gd name="connsiteX9" fmla="*/ 721519 w 1562100"/>
              <a:gd name="connsiteY9" fmla="*/ 700088 h 1204913"/>
              <a:gd name="connsiteX10" fmla="*/ 735806 w 1562100"/>
              <a:gd name="connsiteY10" fmla="*/ 681038 h 1204913"/>
              <a:gd name="connsiteX11" fmla="*/ 792956 w 1562100"/>
              <a:gd name="connsiteY11" fmla="*/ 671513 h 1204913"/>
              <a:gd name="connsiteX12" fmla="*/ 838200 w 1562100"/>
              <a:gd name="connsiteY12" fmla="*/ 654844 h 1204913"/>
              <a:gd name="connsiteX13" fmla="*/ 876300 w 1562100"/>
              <a:gd name="connsiteY13" fmla="*/ 614363 h 1204913"/>
              <a:gd name="connsiteX14" fmla="*/ 923925 w 1562100"/>
              <a:gd name="connsiteY14" fmla="*/ 600076 h 1204913"/>
              <a:gd name="connsiteX15" fmla="*/ 995363 w 1562100"/>
              <a:gd name="connsiteY15" fmla="*/ 595313 h 1204913"/>
              <a:gd name="connsiteX16" fmla="*/ 1040606 w 1562100"/>
              <a:gd name="connsiteY16" fmla="*/ 585788 h 1204913"/>
              <a:gd name="connsiteX17" fmla="*/ 1119188 w 1562100"/>
              <a:gd name="connsiteY17" fmla="*/ 478632 h 1204913"/>
              <a:gd name="connsiteX18" fmla="*/ 1126331 w 1562100"/>
              <a:gd name="connsiteY18" fmla="*/ 445294 h 1204913"/>
              <a:gd name="connsiteX19" fmla="*/ 1152525 w 1562100"/>
              <a:gd name="connsiteY19" fmla="*/ 416719 h 1204913"/>
              <a:gd name="connsiteX20" fmla="*/ 1197769 w 1562100"/>
              <a:gd name="connsiteY20" fmla="*/ 407194 h 1204913"/>
              <a:gd name="connsiteX21" fmla="*/ 1290638 w 1562100"/>
              <a:gd name="connsiteY21" fmla="*/ 330994 h 1204913"/>
              <a:gd name="connsiteX22" fmla="*/ 1314450 w 1562100"/>
              <a:gd name="connsiteY22" fmla="*/ 328613 h 1204913"/>
              <a:gd name="connsiteX23" fmla="*/ 1409700 w 1562100"/>
              <a:gd name="connsiteY23" fmla="*/ 247651 h 1204913"/>
              <a:gd name="connsiteX24" fmla="*/ 1414463 w 1562100"/>
              <a:gd name="connsiteY24" fmla="*/ 228601 h 1204913"/>
              <a:gd name="connsiteX25" fmla="*/ 1507331 w 1562100"/>
              <a:gd name="connsiteY25" fmla="*/ 173832 h 1204913"/>
              <a:gd name="connsiteX26" fmla="*/ 1543050 w 1562100"/>
              <a:gd name="connsiteY26" fmla="*/ 128588 h 1204913"/>
              <a:gd name="connsiteX27" fmla="*/ 1562100 w 1562100"/>
              <a:gd name="connsiteY27" fmla="*/ 90488 h 1204913"/>
              <a:gd name="connsiteX28" fmla="*/ 1512094 w 1562100"/>
              <a:gd name="connsiteY28" fmla="*/ 109538 h 1204913"/>
              <a:gd name="connsiteX29" fmla="*/ 1478756 w 1562100"/>
              <a:gd name="connsiteY29" fmla="*/ 109538 h 1204913"/>
              <a:gd name="connsiteX30" fmla="*/ 1452563 w 1562100"/>
              <a:gd name="connsiteY30" fmla="*/ 147638 h 1204913"/>
              <a:gd name="connsiteX31" fmla="*/ 1421606 w 1562100"/>
              <a:gd name="connsiteY31" fmla="*/ 145257 h 1204913"/>
              <a:gd name="connsiteX32" fmla="*/ 1366838 w 1562100"/>
              <a:gd name="connsiteY32" fmla="*/ 114301 h 1204913"/>
              <a:gd name="connsiteX33" fmla="*/ 1323975 w 1562100"/>
              <a:gd name="connsiteY33" fmla="*/ 102394 h 1204913"/>
              <a:gd name="connsiteX34" fmla="*/ 1238250 w 1562100"/>
              <a:gd name="connsiteY34" fmla="*/ 138113 h 1204913"/>
              <a:gd name="connsiteX35" fmla="*/ 1223963 w 1562100"/>
              <a:gd name="connsiteY35" fmla="*/ 176213 h 1204913"/>
              <a:gd name="connsiteX36" fmla="*/ 1195388 w 1562100"/>
              <a:gd name="connsiteY36" fmla="*/ 233363 h 1204913"/>
              <a:gd name="connsiteX37" fmla="*/ 1109663 w 1562100"/>
              <a:gd name="connsiteY37" fmla="*/ 195263 h 1204913"/>
              <a:gd name="connsiteX38" fmla="*/ 1097756 w 1562100"/>
              <a:gd name="connsiteY38" fmla="*/ 238126 h 1204913"/>
              <a:gd name="connsiteX39" fmla="*/ 1083469 w 1562100"/>
              <a:gd name="connsiteY39" fmla="*/ 271463 h 1204913"/>
              <a:gd name="connsiteX40" fmla="*/ 959644 w 1562100"/>
              <a:gd name="connsiteY40" fmla="*/ 302419 h 1204913"/>
              <a:gd name="connsiteX41" fmla="*/ 945356 w 1562100"/>
              <a:gd name="connsiteY41" fmla="*/ 297657 h 1204913"/>
              <a:gd name="connsiteX42" fmla="*/ 926306 w 1562100"/>
              <a:gd name="connsiteY42" fmla="*/ 319088 h 1204913"/>
              <a:gd name="connsiteX43" fmla="*/ 890588 w 1562100"/>
              <a:gd name="connsiteY43" fmla="*/ 326232 h 1204913"/>
              <a:gd name="connsiteX44" fmla="*/ 854869 w 1562100"/>
              <a:gd name="connsiteY44" fmla="*/ 276226 h 1204913"/>
              <a:gd name="connsiteX45" fmla="*/ 835819 w 1562100"/>
              <a:gd name="connsiteY45" fmla="*/ 264319 h 1204913"/>
              <a:gd name="connsiteX46" fmla="*/ 826294 w 1562100"/>
              <a:gd name="connsiteY46" fmla="*/ 219076 h 1204913"/>
              <a:gd name="connsiteX47" fmla="*/ 792956 w 1562100"/>
              <a:gd name="connsiteY47" fmla="*/ 202407 h 1204913"/>
              <a:gd name="connsiteX48" fmla="*/ 759619 w 1562100"/>
              <a:gd name="connsiteY48" fmla="*/ 195263 h 1204913"/>
              <a:gd name="connsiteX49" fmla="*/ 740569 w 1562100"/>
              <a:gd name="connsiteY49" fmla="*/ 190501 h 1204913"/>
              <a:gd name="connsiteX50" fmla="*/ 728663 w 1562100"/>
              <a:gd name="connsiteY50" fmla="*/ 180976 h 1204913"/>
              <a:gd name="connsiteX51" fmla="*/ 735806 w 1562100"/>
              <a:gd name="connsiteY51" fmla="*/ 154782 h 1204913"/>
              <a:gd name="connsiteX52" fmla="*/ 742950 w 1562100"/>
              <a:gd name="connsiteY52" fmla="*/ 130969 h 1204913"/>
              <a:gd name="connsiteX53" fmla="*/ 700088 w 1562100"/>
              <a:gd name="connsiteY53" fmla="*/ 80963 h 1204913"/>
              <a:gd name="connsiteX54" fmla="*/ 314326 w 1562100"/>
              <a:gd name="connsiteY54" fmla="*/ 0 h 1204913"/>
              <a:gd name="connsiteX55" fmla="*/ 328613 w 1562100"/>
              <a:gd name="connsiteY55" fmla="*/ 78582 h 1204913"/>
              <a:gd name="connsiteX56" fmla="*/ 292894 w 1562100"/>
              <a:gd name="connsiteY56" fmla="*/ 180976 h 1204913"/>
              <a:gd name="connsiteX57" fmla="*/ 264319 w 1562100"/>
              <a:gd name="connsiteY57" fmla="*/ 188119 h 1204913"/>
              <a:gd name="connsiteX58" fmla="*/ 261938 w 1562100"/>
              <a:gd name="connsiteY58" fmla="*/ 202407 h 1204913"/>
              <a:gd name="connsiteX59" fmla="*/ 261938 w 1562100"/>
              <a:gd name="connsiteY59" fmla="*/ 235744 h 1204913"/>
              <a:gd name="connsiteX60" fmla="*/ 228600 w 1562100"/>
              <a:gd name="connsiteY60" fmla="*/ 278607 h 1204913"/>
              <a:gd name="connsiteX61" fmla="*/ 271463 w 1562100"/>
              <a:gd name="connsiteY61" fmla="*/ 295276 h 1204913"/>
              <a:gd name="connsiteX62" fmla="*/ 278606 w 1562100"/>
              <a:gd name="connsiteY62" fmla="*/ 314326 h 1204913"/>
              <a:gd name="connsiteX63" fmla="*/ 257175 w 1562100"/>
              <a:gd name="connsiteY63" fmla="*/ 350044 h 1204913"/>
              <a:gd name="connsiteX64" fmla="*/ 221456 w 1562100"/>
              <a:gd name="connsiteY64" fmla="*/ 359569 h 1204913"/>
              <a:gd name="connsiteX65" fmla="*/ 221456 w 1562100"/>
              <a:gd name="connsiteY65" fmla="*/ 400051 h 1204913"/>
              <a:gd name="connsiteX66" fmla="*/ 254794 w 1562100"/>
              <a:gd name="connsiteY66" fmla="*/ 438151 h 1204913"/>
              <a:gd name="connsiteX67" fmla="*/ 226219 w 1562100"/>
              <a:gd name="connsiteY67" fmla="*/ 502444 h 1204913"/>
              <a:gd name="connsiteX68" fmla="*/ 180975 w 1562100"/>
              <a:gd name="connsiteY68" fmla="*/ 531019 h 1204913"/>
              <a:gd name="connsiteX69" fmla="*/ 183356 w 1562100"/>
              <a:gd name="connsiteY69" fmla="*/ 547688 h 1204913"/>
              <a:gd name="connsiteX70" fmla="*/ 204788 w 1562100"/>
              <a:gd name="connsiteY70" fmla="*/ 557213 h 1204913"/>
              <a:gd name="connsiteX71" fmla="*/ 219075 w 1562100"/>
              <a:gd name="connsiteY71" fmla="*/ 566738 h 1204913"/>
              <a:gd name="connsiteX72" fmla="*/ 223838 w 1562100"/>
              <a:gd name="connsiteY72" fmla="*/ 585788 h 1204913"/>
              <a:gd name="connsiteX73" fmla="*/ 195263 w 1562100"/>
              <a:gd name="connsiteY73" fmla="*/ 611982 h 1204913"/>
              <a:gd name="connsiteX74" fmla="*/ 123825 w 1562100"/>
              <a:gd name="connsiteY74" fmla="*/ 657226 h 1204913"/>
              <a:gd name="connsiteX75" fmla="*/ 123825 w 1562100"/>
              <a:gd name="connsiteY75" fmla="*/ 692944 h 1204913"/>
              <a:gd name="connsiteX76" fmla="*/ 135731 w 1562100"/>
              <a:gd name="connsiteY76" fmla="*/ 723901 h 1204913"/>
              <a:gd name="connsiteX77" fmla="*/ 123825 w 1562100"/>
              <a:gd name="connsiteY77" fmla="*/ 764382 h 1204913"/>
              <a:gd name="connsiteX78" fmla="*/ 76200 w 1562100"/>
              <a:gd name="connsiteY78" fmla="*/ 759619 h 1204913"/>
              <a:gd name="connsiteX79" fmla="*/ 52388 w 1562100"/>
              <a:gd name="connsiteY79" fmla="*/ 704851 h 1204913"/>
              <a:gd name="connsiteX80" fmla="*/ 33338 w 1562100"/>
              <a:gd name="connsiteY80" fmla="*/ 697707 h 1204913"/>
              <a:gd name="connsiteX81" fmla="*/ 23813 w 1562100"/>
              <a:gd name="connsiteY81" fmla="*/ 735807 h 1204913"/>
              <a:gd name="connsiteX82" fmla="*/ 21431 w 1562100"/>
              <a:gd name="connsiteY82" fmla="*/ 745332 h 1204913"/>
              <a:gd name="connsiteX83" fmla="*/ 7144 w 1562100"/>
              <a:gd name="connsiteY83" fmla="*/ 762001 h 1204913"/>
              <a:gd name="connsiteX84" fmla="*/ 0 w 1562100"/>
              <a:gd name="connsiteY84" fmla="*/ 819151 h 1204913"/>
              <a:gd name="connsiteX85" fmla="*/ 23813 w 1562100"/>
              <a:gd name="connsiteY85" fmla="*/ 847726 h 1204913"/>
              <a:gd name="connsiteX86" fmla="*/ 16669 w 1562100"/>
              <a:gd name="connsiteY86" fmla="*/ 888207 h 1204913"/>
              <a:gd name="connsiteX87" fmla="*/ 35719 w 1562100"/>
              <a:gd name="connsiteY87" fmla="*/ 892969 h 1204913"/>
              <a:gd name="connsiteX88" fmla="*/ 69056 w 1562100"/>
              <a:gd name="connsiteY88" fmla="*/ 892969 h 1204913"/>
              <a:gd name="connsiteX89" fmla="*/ 85725 w 1562100"/>
              <a:gd name="connsiteY89" fmla="*/ 883444 h 1204913"/>
              <a:gd name="connsiteX90" fmla="*/ 135731 w 1562100"/>
              <a:gd name="connsiteY90" fmla="*/ 940594 h 1204913"/>
              <a:gd name="connsiteX91" fmla="*/ 123825 w 1562100"/>
              <a:gd name="connsiteY91" fmla="*/ 959644 h 1204913"/>
              <a:gd name="connsiteX92" fmla="*/ 133350 w 1562100"/>
              <a:gd name="connsiteY92" fmla="*/ 988219 h 1204913"/>
              <a:gd name="connsiteX93" fmla="*/ 164306 w 1562100"/>
              <a:gd name="connsiteY93" fmla="*/ 1007269 h 1204913"/>
              <a:gd name="connsiteX94" fmla="*/ 190500 w 1562100"/>
              <a:gd name="connsiteY94" fmla="*/ 1016794 h 1204913"/>
              <a:gd name="connsiteX95" fmla="*/ 216694 w 1562100"/>
              <a:gd name="connsiteY95" fmla="*/ 1023938 h 1204913"/>
              <a:gd name="connsiteX96" fmla="*/ 228600 w 1562100"/>
              <a:gd name="connsiteY96" fmla="*/ 1026319 h 1204913"/>
              <a:gd name="connsiteX97" fmla="*/ 240506 w 1562100"/>
              <a:gd name="connsiteY97" fmla="*/ 988219 h 1204913"/>
              <a:gd name="connsiteX98" fmla="*/ 269081 w 1562100"/>
              <a:gd name="connsiteY98" fmla="*/ 992982 h 1204913"/>
              <a:gd name="connsiteX99" fmla="*/ 288131 w 1562100"/>
              <a:gd name="connsiteY99" fmla="*/ 981076 h 1204913"/>
              <a:gd name="connsiteX100" fmla="*/ 307181 w 1562100"/>
              <a:gd name="connsiteY100" fmla="*/ 1031082 h 1204913"/>
              <a:gd name="connsiteX101" fmla="*/ 330994 w 1562100"/>
              <a:gd name="connsiteY101" fmla="*/ 1045369 h 1204913"/>
              <a:gd name="connsiteX102" fmla="*/ 340519 w 1562100"/>
              <a:gd name="connsiteY102" fmla="*/ 1073944 h 1204913"/>
              <a:gd name="connsiteX103" fmla="*/ 357188 w 1562100"/>
              <a:gd name="connsiteY103" fmla="*/ 1083469 h 1204913"/>
              <a:gd name="connsiteX104" fmla="*/ 364331 w 1562100"/>
              <a:gd name="connsiteY104" fmla="*/ 1114426 h 1204913"/>
              <a:gd name="connsiteX105" fmla="*/ 335756 w 1562100"/>
              <a:gd name="connsiteY105" fmla="*/ 1140619 h 1204913"/>
              <a:gd name="connsiteX106" fmla="*/ 309563 w 1562100"/>
              <a:gd name="connsiteY106" fmla="*/ 1157288 h 1204913"/>
              <a:gd name="connsiteX107" fmla="*/ 297656 w 1562100"/>
              <a:gd name="connsiteY107" fmla="*/ 1181101 h 1204913"/>
              <a:gd name="connsiteX108" fmla="*/ 302419 w 1562100"/>
              <a:gd name="connsiteY108" fmla="*/ 1204913 h 1204913"/>
              <a:gd name="connsiteX109" fmla="*/ 342900 w 1562100"/>
              <a:gd name="connsiteY109" fmla="*/ 1204913 h 1204913"/>
              <a:gd name="connsiteX110" fmla="*/ 390525 w 1562100"/>
              <a:gd name="connsiteY110" fmla="*/ 1200151 h 1204913"/>
              <a:gd name="connsiteX111" fmla="*/ 428625 w 1562100"/>
              <a:gd name="connsiteY111" fmla="*/ 1190626 h 1204913"/>
              <a:gd name="connsiteX112" fmla="*/ 454819 w 1562100"/>
              <a:gd name="connsiteY112" fmla="*/ 1197769 h 1204913"/>
              <a:gd name="connsiteX113" fmla="*/ 473869 w 1562100"/>
              <a:gd name="connsiteY113" fmla="*/ 1176338 h 1204913"/>
              <a:gd name="connsiteX114" fmla="*/ 492919 w 1562100"/>
              <a:gd name="connsiteY114" fmla="*/ 1176338 h 1204913"/>
              <a:gd name="connsiteX115" fmla="*/ 507206 w 1562100"/>
              <a:gd name="connsiteY115" fmla="*/ 1145382 h 1204913"/>
              <a:gd name="connsiteX116" fmla="*/ 557213 w 1562100"/>
              <a:gd name="connsiteY116" fmla="*/ 1131094 h 1204913"/>
              <a:gd name="connsiteX117" fmla="*/ 583406 w 1562100"/>
              <a:gd name="connsiteY117" fmla="*/ 1112044 h 1204913"/>
              <a:gd name="connsiteX118" fmla="*/ 590550 w 1562100"/>
              <a:gd name="connsiteY118" fmla="*/ 1073944 h 1204913"/>
              <a:gd name="connsiteX119" fmla="*/ 607219 w 1562100"/>
              <a:gd name="connsiteY119" fmla="*/ 1047751 h 1204913"/>
              <a:gd name="connsiteX120" fmla="*/ 688181 w 1562100"/>
              <a:gd name="connsiteY120" fmla="*/ 1078707 h 1204913"/>
              <a:gd name="connsiteX0" fmla="*/ 688181 w 1562100"/>
              <a:gd name="connsiteY0" fmla="*/ 1078707 h 1204913"/>
              <a:gd name="connsiteX1" fmla="*/ 688181 w 1562100"/>
              <a:gd name="connsiteY1" fmla="*/ 992982 h 1204913"/>
              <a:gd name="connsiteX2" fmla="*/ 692944 w 1562100"/>
              <a:gd name="connsiteY2" fmla="*/ 950119 h 1204913"/>
              <a:gd name="connsiteX3" fmla="*/ 692944 w 1562100"/>
              <a:gd name="connsiteY3" fmla="*/ 904876 h 1204913"/>
              <a:gd name="connsiteX4" fmla="*/ 676275 w 1562100"/>
              <a:gd name="connsiteY4" fmla="*/ 881063 h 1204913"/>
              <a:gd name="connsiteX5" fmla="*/ 690563 w 1562100"/>
              <a:gd name="connsiteY5" fmla="*/ 828676 h 1204913"/>
              <a:gd name="connsiteX6" fmla="*/ 685800 w 1562100"/>
              <a:gd name="connsiteY6" fmla="*/ 802482 h 1204913"/>
              <a:gd name="connsiteX7" fmla="*/ 697706 w 1562100"/>
              <a:gd name="connsiteY7" fmla="*/ 757238 h 1204913"/>
              <a:gd name="connsiteX8" fmla="*/ 714375 w 1562100"/>
              <a:gd name="connsiteY8" fmla="*/ 733426 h 1204913"/>
              <a:gd name="connsiteX9" fmla="*/ 721519 w 1562100"/>
              <a:gd name="connsiteY9" fmla="*/ 700088 h 1204913"/>
              <a:gd name="connsiteX10" fmla="*/ 735806 w 1562100"/>
              <a:gd name="connsiteY10" fmla="*/ 681038 h 1204913"/>
              <a:gd name="connsiteX11" fmla="*/ 792956 w 1562100"/>
              <a:gd name="connsiteY11" fmla="*/ 671513 h 1204913"/>
              <a:gd name="connsiteX12" fmla="*/ 838200 w 1562100"/>
              <a:gd name="connsiteY12" fmla="*/ 654844 h 1204913"/>
              <a:gd name="connsiteX13" fmla="*/ 876300 w 1562100"/>
              <a:gd name="connsiteY13" fmla="*/ 614363 h 1204913"/>
              <a:gd name="connsiteX14" fmla="*/ 923925 w 1562100"/>
              <a:gd name="connsiteY14" fmla="*/ 600076 h 1204913"/>
              <a:gd name="connsiteX15" fmla="*/ 995363 w 1562100"/>
              <a:gd name="connsiteY15" fmla="*/ 595313 h 1204913"/>
              <a:gd name="connsiteX16" fmla="*/ 1040606 w 1562100"/>
              <a:gd name="connsiteY16" fmla="*/ 585788 h 1204913"/>
              <a:gd name="connsiteX17" fmla="*/ 1119188 w 1562100"/>
              <a:gd name="connsiteY17" fmla="*/ 478632 h 1204913"/>
              <a:gd name="connsiteX18" fmla="*/ 1126331 w 1562100"/>
              <a:gd name="connsiteY18" fmla="*/ 445294 h 1204913"/>
              <a:gd name="connsiteX19" fmla="*/ 1152525 w 1562100"/>
              <a:gd name="connsiteY19" fmla="*/ 416719 h 1204913"/>
              <a:gd name="connsiteX20" fmla="*/ 1197769 w 1562100"/>
              <a:gd name="connsiteY20" fmla="*/ 407194 h 1204913"/>
              <a:gd name="connsiteX21" fmla="*/ 1290638 w 1562100"/>
              <a:gd name="connsiteY21" fmla="*/ 330994 h 1204913"/>
              <a:gd name="connsiteX22" fmla="*/ 1314450 w 1562100"/>
              <a:gd name="connsiteY22" fmla="*/ 328613 h 1204913"/>
              <a:gd name="connsiteX23" fmla="*/ 1409700 w 1562100"/>
              <a:gd name="connsiteY23" fmla="*/ 247651 h 1204913"/>
              <a:gd name="connsiteX24" fmla="*/ 1414463 w 1562100"/>
              <a:gd name="connsiteY24" fmla="*/ 228601 h 1204913"/>
              <a:gd name="connsiteX25" fmla="*/ 1507331 w 1562100"/>
              <a:gd name="connsiteY25" fmla="*/ 173832 h 1204913"/>
              <a:gd name="connsiteX26" fmla="*/ 1543050 w 1562100"/>
              <a:gd name="connsiteY26" fmla="*/ 128588 h 1204913"/>
              <a:gd name="connsiteX27" fmla="*/ 1562100 w 1562100"/>
              <a:gd name="connsiteY27" fmla="*/ 90488 h 1204913"/>
              <a:gd name="connsiteX28" fmla="*/ 1512094 w 1562100"/>
              <a:gd name="connsiteY28" fmla="*/ 109538 h 1204913"/>
              <a:gd name="connsiteX29" fmla="*/ 1478756 w 1562100"/>
              <a:gd name="connsiteY29" fmla="*/ 109538 h 1204913"/>
              <a:gd name="connsiteX30" fmla="*/ 1452563 w 1562100"/>
              <a:gd name="connsiteY30" fmla="*/ 147638 h 1204913"/>
              <a:gd name="connsiteX31" fmla="*/ 1421606 w 1562100"/>
              <a:gd name="connsiteY31" fmla="*/ 145257 h 1204913"/>
              <a:gd name="connsiteX32" fmla="*/ 1366838 w 1562100"/>
              <a:gd name="connsiteY32" fmla="*/ 114301 h 1204913"/>
              <a:gd name="connsiteX33" fmla="*/ 1323975 w 1562100"/>
              <a:gd name="connsiteY33" fmla="*/ 102394 h 1204913"/>
              <a:gd name="connsiteX34" fmla="*/ 1238250 w 1562100"/>
              <a:gd name="connsiteY34" fmla="*/ 138113 h 1204913"/>
              <a:gd name="connsiteX35" fmla="*/ 1223963 w 1562100"/>
              <a:gd name="connsiteY35" fmla="*/ 176213 h 1204913"/>
              <a:gd name="connsiteX36" fmla="*/ 1195388 w 1562100"/>
              <a:gd name="connsiteY36" fmla="*/ 233363 h 1204913"/>
              <a:gd name="connsiteX37" fmla="*/ 1109663 w 1562100"/>
              <a:gd name="connsiteY37" fmla="*/ 195263 h 1204913"/>
              <a:gd name="connsiteX38" fmla="*/ 1097756 w 1562100"/>
              <a:gd name="connsiteY38" fmla="*/ 238126 h 1204913"/>
              <a:gd name="connsiteX39" fmla="*/ 1083469 w 1562100"/>
              <a:gd name="connsiteY39" fmla="*/ 271463 h 1204913"/>
              <a:gd name="connsiteX40" fmla="*/ 959644 w 1562100"/>
              <a:gd name="connsiteY40" fmla="*/ 302419 h 1204913"/>
              <a:gd name="connsiteX41" fmla="*/ 945356 w 1562100"/>
              <a:gd name="connsiteY41" fmla="*/ 297657 h 1204913"/>
              <a:gd name="connsiteX42" fmla="*/ 926306 w 1562100"/>
              <a:gd name="connsiteY42" fmla="*/ 319088 h 1204913"/>
              <a:gd name="connsiteX43" fmla="*/ 890588 w 1562100"/>
              <a:gd name="connsiteY43" fmla="*/ 326232 h 1204913"/>
              <a:gd name="connsiteX44" fmla="*/ 854869 w 1562100"/>
              <a:gd name="connsiteY44" fmla="*/ 276226 h 1204913"/>
              <a:gd name="connsiteX45" fmla="*/ 835819 w 1562100"/>
              <a:gd name="connsiteY45" fmla="*/ 264319 h 1204913"/>
              <a:gd name="connsiteX46" fmla="*/ 826294 w 1562100"/>
              <a:gd name="connsiteY46" fmla="*/ 219076 h 1204913"/>
              <a:gd name="connsiteX47" fmla="*/ 792956 w 1562100"/>
              <a:gd name="connsiteY47" fmla="*/ 202407 h 1204913"/>
              <a:gd name="connsiteX48" fmla="*/ 759619 w 1562100"/>
              <a:gd name="connsiteY48" fmla="*/ 195263 h 1204913"/>
              <a:gd name="connsiteX49" fmla="*/ 740569 w 1562100"/>
              <a:gd name="connsiteY49" fmla="*/ 190501 h 1204913"/>
              <a:gd name="connsiteX50" fmla="*/ 728663 w 1562100"/>
              <a:gd name="connsiteY50" fmla="*/ 180976 h 1204913"/>
              <a:gd name="connsiteX51" fmla="*/ 735806 w 1562100"/>
              <a:gd name="connsiteY51" fmla="*/ 154782 h 1204913"/>
              <a:gd name="connsiteX52" fmla="*/ 742950 w 1562100"/>
              <a:gd name="connsiteY52" fmla="*/ 130969 h 1204913"/>
              <a:gd name="connsiteX53" fmla="*/ 700088 w 1562100"/>
              <a:gd name="connsiteY53" fmla="*/ 80963 h 1204913"/>
              <a:gd name="connsiteX54" fmla="*/ 392906 w 1562100"/>
              <a:gd name="connsiteY54" fmla="*/ 19051 h 1204913"/>
              <a:gd name="connsiteX55" fmla="*/ 314326 w 1562100"/>
              <a:gd name="connsiteY55" fmla="*/ 0 h 1204913"/>
              <a:gd name="connsiteX56" fmla="*/ 328613 w 1562100"/>
              <a:gd name="connsiteY56" fmla="*/ 78582 h 1204913"/>
              <a:gd name="connsiteX57" fmla="*/ 292894 w 1562100"/>
              <a:gd name="connsiteY57" fmla="*/ 180976 h 1204913"/>
              <a:gd name="connsiteX58" fmla="*/ 264319 w 1562100"/>
              <a:gd name="connsiteY58" fmla="*/ 188119 h 1204913"/>
              <a:gd name="connsiteX59" fmla="*/ 261938 w 1562100"/>
              <a:gd name="connsiteY59" fmla="*/ 202407 h 1204913"/>
              <a:gd name="connsiteX60" fmla="*/ 261938 w 1562100"/>
              <a:gd name="connsiteY60" fmla="*/ 235744 h 1204913"/>
              <a:gd name="connsiteX61" fmla="*/ 228600 w 1562100"/>
              <a:gd name="connsiteY61" fmla="*/ 278607 h 1204913"/>
              <a:gd name="connsiteX62" fmla="*/ 271463 w 1562100"/>
              <a:gd name="connsiteY62" fmla="*/ 295276 h 1204913"/>
              <a:gd name="connsiteX63" fmla="*/ 278606 w 1562100"/>
              <a:gd name="connsiteY63" fmla="*/ 314326 h 1204913"/>
              <a:gd name="connsiteX64" fmla="*/ 257175 w 1562100"/>
              <a:gd name="connsiteY64" fmla="*/ 350044 h 1204913"/>
              <a:gd name="connsiteX65" fmla="*/ 221456 w 1562100"/>
              <a:gd name="connsiteY65" fmla="*/ 359569 h 1204913"/>
              <a:gd name="connsiteX66" fmla="*/ 221456 w 1562100"/>
              <a:gd name="connsiteY66" fmla="*/ 400051 h 1204913"/>
              <a:gd name="connsiteX67" fmla="*/ 254794 w 1562100"/>
              <a:gd name="connsiteY67" fmla="*/ 438151 h 1204913"/>
              <a:gd name="connsiteX68" fmla="*/ 226219 w 1562100"/>
              <a:gd name="connsiteY68" fmla="*/ 502444 h 1204913"/>
              <a:gd name="connsiteX69" fmla="*/ 180975 w 1562100"/>
              <a:gd name="connsiteY69" fmla="*/ 531019 h 1204913"/>
              <a:gd name="connsiteX70" fmla="*/ 183356 w 1562100"/>
              <a:gd name="connsiteY70" fmla="*/ 547688 h 1204913"/>
              <a:gd name="connsiteX71" fmla="*/ 204788 w 1562100"/>
              <a:gd name="connsiteY71" fmla="*/ 557213 h 1204913"/>
              <a:gd name="connsiteX72" fmla="*/ 219075 w 1562100"/>
              <a:gd name="connsiteY72" fmla="*/ 566738 h 1204913"/>
              <a:gd name="connsiteX73" fmla="*/ 223838 w 1562100"/>
              <a:gd name="connsiteY73" fmla="*/ 585788 h 1204913"/>
              <a:gd name="connsiteX74" fmla="*/ 195263 w 1562100"/>
              <a:gd name="connsiteY74" fmla="*/ 611982 h 1204913"/>
              <a:gd name="connsiteX75" fmla="*/ 123825 w 1562100"/>
              <a:gd name="connsiteY75" fmla="*/ 657226 h 1204913"/>
              <a:gd name="connsiteX76" fmla="*/ 123825 w 1562100"/>
              <a:gd name="connsiteY76" fmla="*/ 692944 h 1204913"/>
              <a:gd name="connsiteX77" fmla="*/ 135731 w 1562100"/>
              <a:gd name="connsiteY77" fmla="*/ 723901 h 1204913"/>
              <a:gd name="connsiteX78" fmla="*/ 123825 w 1562100"/>
              <a:gd name="connsiteY78" fmla="*/ 764382 h 1204913"/>
              <a:gd name="connsiteX79" fmla="*/ 76200 w 1562100"/>
              <a:gd name="connsiteY79" fmla="*/ 759619 h 1204913"/>
              <a:gd name="connsiteX80" fmla="*/ 52388 w 1562100"/>
              <a:gd name="connsiteY80" fmla="*/ 704851 h 1204913"/>
              <a:gd name="connsiteX81" fmla="*/ 33338 w 1562100"/>
              <a:gd name="connsiteY81" fmla="*/ 697707 h 1204913"/>
              <a:gd name="connsiteX82" fmla="*/ 23813 w 1562100"/>
              <a:gd name="connsiteY82" fmla="*/ 735807 h 1204913"/>
              <a:gd name="connsiteX83" fmla="*/ 21431 w 1562100"/>
              <a:gd name="connsiteY83" fmla="*/ 745332 h 1204913"/>
              <a:gd name="connsiteX84" fmla="*/ 7144 w 1562100"/>
              <a:gd name="connsiteY84" fmla="*/ 762001 h 1204913"/>
              <a:gd name="connsiteX85" fmla="*/ 0 w 1562100"/>
              <a:gd name="connsiteY85" fmla="*/ 819151 h 1204913"/>
              <a:gd name="connsiteX86" fmla="*/ 23813 w 1562100"/>
              <a:gd name="connsiteY86" fmla="*/ 847726 h 1204913"/>
              <a:gd name="connsiteX87" fmla="*/ 16669 w 1562100"/>
              <a:gd name="connsiteY87" fmla="*/ 888207 h 1204913"/>
              <a:gd name="connsiteX88" fmla="*/ 35719 w 1562100"/>
              <a:gd name="connsiteY88" fmla="*/ 892969 h 1204913"/>
              <a:gd name="connsiteX89" fmla="*/ 69056 w 1562100"/>
              <a:gd name="connsiteY89" fmla="*/ 892969 h 1204913"/>
              <a:gd name="connsiteX90" fmla="*/ 85725 w 1562100"/>
              <a:gd name="connsiteY90" fmla="*/ 883444 h 1204913"/>
              <a:gd name="connsiteX91" fmla="*/ 135731 w 1562100"/>
              <a:gd name="connsiteY91" fmla="*/ 940594 h 1204913"/>
              <a:gd name="connsiteX92" fmla="*/ 123825 w 1562100"/>
              <a:gd name="connsiteY92" fmla="*/ 959644 h 1204913"/>
              <a:gd name="connsiteX93" fmla="*/ 133350 w 1562100"/>
              <a:gd name="connsiteY93" fmla="*/ 988219 h 1204913"/>
              <a:gd name="connsiteX94" fmla="*/ 164306 w 1562100"/>
              <a:gd name="connsiteY94" fmla="*/ 1007269 h 1204913"/>
              <a:gd name="connsiteX95" fmla="*/ 190500 w 1562100"/>
              <a:gd name="connsiteY95" fmla="*/ 1016794 h 1204913"/>
              <a:gd name="connsiteX96" fmla="*/ 216694 w 1562100"/>
              <a:gd name="connsiteY96" fmla="*/ 1023938 h 1204913"/>
              <a:gd name="connsiteX97" fmla="*/ 228600 w 1562100"/>
              <a:gd name="connsiteY97" fmla="*/ 1026319 h 1204913"/>
              <a:gd name="connsiteX98" fmla="*/ 240506 w 1562100"/>
              <a:gd name="connsiteY98" fmla="*/ 988219 h 1204913"/>
              <a:gd name="connsiteX99" fmla="*/ 269081 w 1562100"/>
              <a:gd name="connsiteY99" fmla="*/ 992982 h 1204913"/>
              <a:gd name="connsiteX100" fmla="*/ 288131 w 1562100"/>
              <a:gd name="connsiteY100" fmla="*/ 981076 h 1204913"/>
              <a:gd name="connsiteX101" fmla="*/ 307181 w 1562100"/>
              <a:gd name="connsiteY101" fmla="*/ 1031082 h 1204913"/>
              <a:gd name="connsiteX102" fmla="*/ 330994 w 1562100"/>
              <a:gd name="connsiteY102" fmla="*/ 1045369 h 1204913"/>
              <a:gd name="connsiteX103" fmla="*/ 340519 w 1562100"/>
              <a:gd name="connsiteY103" fmla="*/ 1073944 h 1204913"/>
              <a:gd name="connsiteX104" fmla="*/ 357188 w 1562100"/>
              <a:gd name="connsiteY104" fmla="*/ 1083469 h 1204913"/>
              <a:gd name="connsiteX105" fmla="*/ 364331 w 1562100"/>
              <a:gd name="connsiteY105" fmla="*/ 1114426 h 1204913"/>
              <a:gd name="connsiteX106" fmla="*/ 335756 w 1562100"/>
              <a:gd name="connsiteY106" fmla="*/ 1140619 h 1204913"/>
              <a:gd name="connsiteX107" fmla="*/ 309563 w 1562100"/>
              <a:gd name="connsiteY107" fmla="*/ 1157288 h 1204913"/>
              <a:gd name="connsiteX108" fmla="*/ 297656 w 1562100"/>
              <a:gd name="connsiteY108" fmla="*/ 1181101 h 1204913"/>
              <a:gd name="connsiteX109" fmla="*/ 302419 w 1562100"/>
              <a:gd name="connsiteY109" fmla="*/ 1204913 h 1204913"/>
              <a:gd name="connsiteX110" fmla="*/ 342900 w 1562100"/>
              <a:gd name="connsiteY110" fmla="*/ 1204913 h 1204913"/>
              <a:gd name="connsiteX111" fmla="*/ 390525 w 1562100"/>
              <a:gd name="connsiteY111" fmla="*/ 1200151 h 1204913"/>
              <a:gd name="connsiteX112" fmla="*/ 428625 w 1562100"/>
              <a:gd name="connsiteY112" fmla="*/ 1190626 h 1204913"/>
              <a:gd name="connsiteX113" fmla="*/ 454819 w 1562100"/>
              <a:gd name="connsiteY113" fmla="*/ 1197769 h 1204913"/>
              <a:gd name="connsiteX114" fmla="*/ 473869 w 1562100"/>
              <a:gd name="connsiteY114" fmla="*/ 1176338 h 1204913"/>
              <a:gd name="connsiteX115" fmla="*/ 492919 w 1562100"/>
              <a:gd name="connsiteY115" fmla="*/ 1176338 h 1204913"/>
              <a:gd name="connsiteX116" fmla="*/ 507206 w 1562100"/>
              <a:gd name="connsiteY116" fmla="*/ 1145382 h 1204913"/>
              <a:gd name="connsiteX117" fmla="*/ 557213 w 1562100"/>
              <a:gd name="connsiteY117" fmla="*/ 1131094 h 1204913"/>
              <a:gd name="connsiteX118" fmla="*/ 583406 w 1562100"/>
              <a:gd name="connsiteY118" fmla="*/ 1112044 h 1204913"/>
              <a:gd name="connsiteX119" fmla="*/ 590550 w 1562100"/>
              <a:gd name="connsiteY119" fmla="*/ 1073944 h 1204913"/>
              <a:gd name="connsiteX120" fmla="*/ 607219 w 1562100"/>
              <a:gd name="connsiteY120" fmla="*/ 1047751 h 1204913"/>
              <a:gd name="connsiteX121" fmla="*/ 688181 w 1562100"/>
              <a:gd name="connsiteY121" fmla="*/ 1078707 h 1204913"/>
              <a:gd name="connsiteX0" fmla="*/ 688181 w 1562100"/>
              <a:gd name="connsiteY0" fmla="*/ 1078707 h 1204913"/>
              <a:gd name="connsiteX1" fmla="*/ 688181 w 1562100"/>
              <a:gd name="connsiteY1" fmla="*/ 992982 h 1204913"/>
              <a:gd name="connsiteX2" fmla="*/ 692944 w 1562100"/>
              <a:gd name="connsiteY2" fmla="*/ 950119 h 1204913"/>
              <a:gd name="connsiteX3" fmla="*/ 692944 w 1562100"/>
              <a:gd name="connsiteY3" fmla="*/ 904876 h 1204913"/>
              <a:gd name="connsiteX4" fmla="*/ 676275 w 1562100"/>
              <a:gd name="connsiteY4" fmla="*/ 881063 h 1204913"/>
              <a:gd name="connsiteX5" fmla="*/ 690563 w 1562100"/>
              <a:gd name="connsiteY5" fmla="*/ 828676 h 1204913"/>
              <a:gd name="connsiteX6" fmla="*/ 685800 w 1562100"/>
              <a:gd name="connsiteY6" fmla="*/ 802482 h 1204913"/>
              <a:gd name="connsiteX7" fmla="*/ 697706 w 1562100"/>
              <a:gd name="connsiteY7" fmla="*/ 757238 h 1204913"/>
              <a:gd name="connsiteX8" fmla="*/ 714375 w 1562100"/>
              <a:gd name="connsiteY8" fmla="*/ 733426 h 1204913"/>
              <a:gd name="connsiteX9" fmla="*/ 721519 w 1562100"/>
              <a:gd name="connsiteY9" fmla="*/ 700088 h 1204913"/>
              <a:gd name="connsiteX10" fmla="*/ 735806 w 1562100"/>
              <a:gd name="connsiteY10" fmla="*/ 681038 h 1204913"/>
              <a:gd name="connsiteX11" fmla="*/ 792956 w 1562100"/>
              <a:gd name="connsiteY11" fmla="*/ 671513 h 1204913"/>
              <a:gd name="connsiteX12" fmla="*/ 838200 w 1562100"/>
              <a:gd name="connsiteY12" fmla="*/ 654844 h 1204913"/>
              <a:gd name="connsiteX13" fmla="*/ 876300 w 1562100"/>
              <a:gd name="connsiteY13" fmla="*/ 614363 h 1204913"/>
              <a:gd name="connsiteX14" fmla="*/ 923925 w 1562100"/>
              <a:gd name="connsiteY14" fmla="*/ 600076 h 1204913"/>
              <a:gd name="connsiteX15" fmla="*/ 995363 w 1562100"/>
              <a:gd name="connsiteY15" fmla="*/ 595313 h 1204913"/>
              <a:gd name="connsiteX16" fmla="*/ 1040606 w 1562100"/>
              <a:gd name="connsiteY16" fmla="*/ 585788 h 1204913"/>
              <a:gd name="connsiteX17" fmla="*/ 1119188 w 1562100"/>
              <a:gd name="connsiteY17" fmla="*/ 478632 h 1204913"/>
              <a:gd name="connsiteX18" fmla="*/ 1126331 w 1562100"/>
              <a:gd name="connsiteY18" fmla="*/ 445294 h 1204913"/>
              <a:gd name="connsiteX19" fmla="*/ 1152525 w 1562100"/>
              <a:gd name="connsiteY19" fmla="*/ 416719 h 1204913"/>
              <a:gd name="connsiteX20" fmla="*/ 1197769 w 1562100"/>
              <a:gd name="connsiteY20" fmla="*/ 407194 h 1204913"/>
              <a:gd name="connsiteX21" fmla="*/ 1290638 w 1562100"/>
              <a:gd name="connsiteY21" fmla="*/ 330994 h 1204913"/>
              <a:gd name="connsiteX22" fmla="*/ 1314450 w 1562100"/>
              <a:gd name="connsiteY22" fmla="*/ 328613 h 1204913"/>
              <a:gd name="connsiteX23" fmla="*/ 1409700 w 1562100"/>
              <a:gd name="connsiteY23" fmla="*/ 247651 h 1204913"/>
              <a:gd name="connsiteX24" fmla="*/ 1414463 w 1562100"/>
              <a:gd name="connsiteY24" fmla="*/ 228601 h 1204913"/>
              <a:gd name="connsiteX25" fmla="*/ 1507331 w 1562100"/>
              <a:gd name="connsiteY25" fmla="*/ 173832 h 1204913"/>
              <a:gd name="connsiteX26" fmla="*/ 1543050 w 1562100"/>
              <a:gd name="connsiteY26" fmla="*/ 128588 h 1204913"/>
              <a:gd name="connsiteX27" fmla="*/ 1562100 w 1562100"/>
              <a:gd name="connsiteY27" fmla="*/ 90488 h 1204913"/>
              <a:gd name="connsiteX28" fmla="*/ 1512094 w 1562100"/>
              <a:gd name="connsiteY28" fmla="*/ 109538 h 1204913"/>
              <a:gd name="connsiteX29" fmla="*/ 1478756 w 1562100"/>
              <a:gd name="connsiteY29" fmla="*/ 109538 h 1204913"/>
              <a:gd name="connsiteX30" fmla="*/ 1452563 w 1562100"/>
              <a:gd name="connsiteY30" fmla="*/ 147638 h 1204913"/>
              <a:gd name="connsiteX31" fmla="*/ 1421606 w 1562100"/>
              <a:gd name="connsiteY31" fmla="*/ 145257 h 1204913"/>
              <a:gd name="connsiteX32" fmla="*/ 1366838 w 1562100"/>
              <a:gd name="connsiteY32" fmla="*/ 114301 h 1204913"/>
              <a:gd name="connsiteX33" fmla="*/ 1323975 w 1562100"/>
              <a:gd name="connsiteY33" fmla="*/ 102394 h 1204913"/>
              <a:gd name="connsiteX34" fmla="*/ 1238250 w 1562100"/>
              <a:gd name="connsiteY34" fmla="*/ 138113 h 1204913"/>
              <a:gd name="connsiteX35" fmla="*/ 1223963 w 1562100"/>
              <a:gd name="connsiteY35" fmla="*/ 176213 h 1204913"/>
              <a:gd name="connsiteX36" fmla="*/ 1195388 w 1562100"/>
              <a:gd name="connsiteY36" fmla="*/ 233363 h 1204913"/>
              <a:gd name="connsiteX37" fmla="*/ 1109663 w 1562100"/>
              <a:gd name="connsiteY37" fmla="*/ 195263 h 1204913"/>
              <a:gd name="connsiteX38" fmla="*/ 1097756 w 1562100"/>
              <a:gd name="connsiteY38" fmla="*/ 238126 h 1204913"/>
              <a:gd name="connsiteX39" fmla="*/ 1083469 w 1562100"/>
              <a:gd name="connsiteY39" fmla="*/ 271463 h 1204913"/>
              <a:gd name="connsiteX40" fmla="*/ 959644 w 1562100"/>
              <a:gd name="connsiteY40" fmla="*/ 302419 h 1204913"/>
              <a:gd name="connsiteX41" fmla="*/ 945356 w 1562100"/>
              <a:gd name="connsiteY41" fmla="*/ 297657 h 1204913"/>
              <a:gd name="connsiteX42" fmla="*/ 926306 w 1562100"/>
              <a:gd name="connsiteY42" fmla="*/ 319088 h 1204913"/>
              <a:gd name="connsiteX43" fmla="*/ 890588 w 1562100"/>
              <a:gd name="connsiteY43" fmla="*/ 326232 h 1204913"/>
              <a:gd name="connsiteX44" fmla="*/ 854869 w 1562100"/>
              <a:gd name="connsiteY44" fmla="*/ 276226 h 1204913"/>
              <a:gd name="connsiteX45" fmla="*/ 835819 w 1562100"/>
              <a:gd name="connsiteY45" fmla="*/ 264319 h 1204913"/>
              <a:gd name="connsiteX46" fmla="*/ 826294 w 1562100"/>
              <a:gd name="connsiteY46" fmla="*/ 219076 h 1204913"/>
              <a:gd name="connsiteX47" fmla="*/ 792956 w 1562100"/>
              <a:gd name="connsiteY47" fmla="*/ 202407 h 1204913"/>
              <a:gd name="connsiteX48" fmla="*/ 759619 w 1562100"/>
              <a:gd name="connsiteY48" fmla="*/ 195263 h 1204913"/>
              <a:gd name="connsiteX49" fmla="*/ 740569 w 1562100"/>
              <a:gd name="connsiteY49" fmla="*/ 190501 h 1204913"/>
              <a:gd name="connsiteX50" fmla="*/ 728663 w 1562100"/>
              <a:gd name="connsiteY50" fmla="*/ 180976 h 1204913"/>
              <a:gd name="connsiteX51" fmla="*/ 735806 w 1562100"/>
              <a:gd name="connsiteY51" fmla="*/ 154782 h 1204913"/>
              <a:gd name="connsiteX52" fmla="*/ 742950 w 1562100"/>
              <a:gd name="connsiteY52" fmla="*/ 130969 h 1204913"/>
              <a:gd name="connsiteX53" fmla="*/ 700088 w 1562100"/>
              <a:gd name="connsiteY53" fmla="*/ 80963 h 1204913"/>
              <a:gd name="connsiteX54" fmla="*/ 392906 w 1562100"/>
              <a:gd name="connsiteY54" fmla="*/ 19051 h 1204913"/>
              <a:gd name="connsiteX55" fmla="*/ 314326 w 1562100"/>
              <a:gd name="connsiteY55" fmla="*/ 0 h 1204913"/>
              <a:gd name="connsiteX56" fmla="*/ 328613 w 1562100"/>
              <a:gd name="connsiteY56" fmla="*/ 78582 h 1204913"/>
              <a:gd name="connsiteX57" fmla="*/ 292894 w 1562100"/>
              <a:gd name="connsiteY57" fmla="*/ 180976 h 1204913"/>
              <a:gd name="connsiteX58" fmla="*/ 264319 w 1562100"/>
              <a:gd name="connsiteY58" fmla="*/ 188119 h 1204913"/>
              <a:gd name="connsiteX59" fmla="*/ 261938 w 1562100"/>
              <a:gd name="connsiteY59" fmla="*/ 202407 h 1204913"/>
              <a:gd name="connsiteX60" fmla="*/ 261938 w 1562100"/>
              <a:gd name="connsiteY60" fmla="*/ 235744 h 1204913"/>
              <a:gd name="connsiteX61" fmla="*/ 228600 w 1562100"/>
              <a:gd name="connsiteY61" fmla="*/ 278607 h 1204913"/>
              <a:gd name="connsiteX62" fmla="*/ 271463 w 1562100"/>
              <a:gd name="connsiteY62" fmla="*/ 295276 h 1204913"/>
              <a:gd name="connsiteX63" fmla="*/ 278606 w 1562100"/>
              <a:gd name="connsiteY63" fmla="*/ 314326 h 1204913"/>
              <a:gd name="connsiteX64" fmla="*/ 257175 w 1562100"/>
              <a:gd name="connsiteY64" fmla="*/ 350044 h 1204913"/>
              <a:gd name="connsiteX65" fmla="*/ 221456 w 1562100"/>
              <a:gd name="connsiteY65" fmla="*/ 359569 h 1204913"/>
              <a:gd name="connsiteX66" fmla="*/ 221456 w 1562100"/>
              <a:gd name="connsiteY66" fmla="*/ 400051 h 1204913"/>
              <a:gd name="connsiteX67" fmla="*/ 254794 w 1562100"/>
              <a:gd name="connsiteY67" fmla="*/ 438151 h 1204913"/>
              <a:gd name="connsiteX68" fmla="*/ 226219 w 1562100"/>
              <a:gd name="connsiteY68" fmla="*/ 502444 h 1204913"/>
              <a:gd name="connsiteX69" fmla="*/ 180975 w 1562100"/>
              <a:gd name="connsiteY69" fmla="*/ 531019 h 1204913"/>
              <a:gd name="connsiteX70" fmla="*/ 183356 w 1562100"/>
              <a:gd name="connsiteY70" fmla="*/ 547688 h 1204913"/>
              <a:gd name="connsiteX71" fmla="*/ 204788 w 1562100"/>
              <a:gd name="connsiteY71" fmla="*/ 557213 h 1204913"/>
              <a:gd name="connsiteX72" fmla="*/ 219075 w 1562100"/>
              <a:gd name="connsiteY72" fmla="*/ 566738 h 1204913"/>
              <a:gd name="connsiteX73" fmla="*/ 223838 w 1562100"/>
              <a:gd name="connsiteY73" fmla="*/ 585788 h 1204913"/>
              <a:gd name="connsiteX74" fmla="*/ 195263 w 1562100"/>
              <a:gd name="connsiteY74" fmla="*/ 611982 h 1204913"/>
              <a:gd name="connsiteX75" fmla="*/ 123825 w 1562100"/>
              <a:gd name="connsiteY75" fmla="*/ 657226 h 1204913"/>
              <a:gd name="connsiteX76" fmla="*/ 123825 w 1562100"/>
              <a:gd name="connsiteY76" fmla="*/ 692944 h 1204913"/>
              <a:gd name="connsiteX77" fmla="*/ 135731 w 1562100"/>
              <a:gd name="connsiteY77" fmla="*/ 723901 h 1204913"/>
              <a:gd name="connsiteX78" fmla="*/ 123825 w 1562100"/>
              <a:gd name="connsiteY78" fmla="*/ 764382 h 1204913"/>
              <a:gd name="connsiteX79" fmla="*/ 76200 w 1562100"/>
              <a:gd name="connsiteY79" fmla="*/ 759619 h 1204913"/>
              <a:gd name="connsiteX80" fmla="*/ 52388 w 1562100"/>
              <a:gd name="connsiteY80" fmla="*/ 704851 h 1204913"/>
              <a:gd name="connsiteX81" fmla="*/ 33338 w 1562100"/>
              <a:gd name="connsiteY81" fmla="*/ 697707 h 1204913"/>
              <a:gd name="connsiteX82" fmla="*/ 23813 w 1562100"/>
              <a:gd name="connsiteY82" fmla="*/ 735807 h 1204913"/>
              <a:gd name="connsiteX83" fmla="*/ 21431 w 1562100"/>
              <a:gd name="connsiteY83" fmla="*/ 745332 h 1204913"/>
              <a:gd name="connsiteX84" fmla="*/ 7144 w 1562100"/>
              <a:gd name="connsiteY84" fmla="*/ 762001 h 1204913"/>
              <a:gd name="connsiteX85" fmla="*/ 0 w 1562100"/>
              <a:gd name="connsiteY85" fmla="*/ 819151 h 1204913"/>
              <a:gd name="connsiteX86" fmla="*/ 23813 w 1562100"/>
              <a:gd name="connsiteY86" fmla="*/ 847726 h 1204913"/>
              <a:gd name="connsiteX87" fmla="*/ 16669 w 1562100"/>
              <a:gd name="connsiteY87" fmla="*/ 888207 h 1204913"/>
              <a:gd name="connsiteX88" fmla="*/ 35719 w 1562100"/>
              <a:gd name="connsiteY88" fmla="*/ 892969 h 1204913"/>
              <a:gd name="connsiteX89" fmla="*/ 69056 w 1562100"/>
              <a:gd name="connsiteY89" fmla="*/ 892969 h 1204913"/>
              <a:gd name="connsiteX90" fmla="*/ 85725 w 1562100"/>
              <a:gd name="connsiteY90" fmla="*/ 883444 h 1204913"/>
              <a:gd name="connsiteX91" fmla="*/ 135731 w 1562100"/>
              <a:gd name="connsiteY91" fmla="*/ 940594 h 1204913"/>
              <a:gd name="connsiteX92" fmla="*/ 123825 w 1562100"/>
              <a:gd name="connsiteY92" fmla="*/ 959644 h 1204913"/>
              <a:gd name="connsiteX93" fmla="*/ 133350 w 1562100"/>
              <a:gd name="connsiteY93" fmla="*/ 988219 h 1204913"/>
              <a:gd name="connsiteX94" fmla="*/ 164306 w 1562100"/>
              <a:gd name="connsiteY94" fmla="*/ 1007269 h 1204913"/>
              <a:gd name="connsiteX95" fmla="*/ 190500 w 1562100"/>
              <a:gd name="connsiteY95" fmla="*/ 1016794 h 1204913"/>
              <a:gd name="connsiteX96" fmla="*/ 216694 w 1562100"/>
              <a:gd name="connsiteY96" fmla="*/ 1023938 h 1204913"/>
              <a:gd name="connsiteX97" fmla="*/ 228600 w 1562100"/>
              <a:gd name="connsiteY97" fmla="*/ 1026319 h 1204913"/>
              <a:gd name="connsiteX98" fmla="*/ 240506 w 1562100"/>
              <a:gd name="connsiteY98" fmla="*/ 988219 h 1204913"/>
              <a:gd name="connsiteX99" fmla="*/ 269081 w 1562100"/>
              <a:gd name="connsiteY99" fmla="*/ 992982 h 1204913"/>
              <a:gd name="connsiteX100" fmla="*/ 288131 w 1562100"/>
              <a:gd name="connsiteY100" fmla="*/ 981076 h 1204913"/>
              <a:gd name="connsiteX101" fmla="*/ 307181 w 1562100"/>
              <a:gd name="connsiteY101" fmla="*/ 1031082 h 1204913"/>
              <a:gd name="connsiteX102" fmla="*/ 330994 w 1562100"/>
              <a:gd name="connsiteY102" fmla="*/ 1045369 h 1204913"/>
              <a:gd name="connsiteX103" fmla="*/ 340519 w 1562100"/>
              <a:gd name="connsiteY103" fmla="*/ 1073944 h 1204913"/>
              <a:gd name="connsiteX104" fmla="*/ 357188 w 1562100"/>
              <a:gd name="connsiteY104" fmla="*/ 1083469 h 1204913"/>
              <a:gd name="connsiteX105" fmla="*/ 364331 w 1562100"/>
              <a:gd name="connsiteY105" fmla="*/ 1114426 h 1204913"/>
              <a:gd name="connsiteX106" fmla="*/ 335756 w 1562100"/>
              <a:gd name="connsiteY106" fmla="*/ 1140619 h 1204913"/>
              <a:gd name="connsiteX107" fmla="*/ 309563 w 1562100"/>
              <a:gd name="connsiteY107" fmla="*/ 1157288 h 1204913"/>
              <a:gd name="connsiteX108" fmla="*/ 297656 w 1562100"/>
              <a:gd name="connsiteY108" fmla="*/ 1181101 h 1204913"/>
              <a:gd name="connsiteX109" fmla="*/ 302419 w 1562100"/>
              <a:gd name="connsiteY109" fmla="*/ 1204913 h 1204913"/>
              <a:gd name="connsiteX110" fmla="*/ 342900 w 1562100"/>
              <a:gd name="connsiteY110" fmla="*/ 1204913 h 1204913"/>
              <a:gd name="connsiteX111" fmla="*/ 390525 w 1562100"/>
              <a:gd name="connsiteY111" fmla="*/ 1200151 h 1204913"/>
              <a:gd name="connsiteX112" fmla="*/ 428625 w 1562100"/>
              <a:gd name="connsiteY112" fmla="*/ 1190626 h 1204913"/>
              <a:gd name="connsiteX113" fmla="*/ 454819 w 1562100"/>
              <a:gd name="connsiteY113" fmla="*/ 1197769 h 1204913"/>
              <a:gd name="connsiteX114" fmla="*/ 473869 w 1562100"/>
              <a:gd name="connsiteY114" fmla="*/ 1176338 h 1204913"/>
              <a:gd name="connsiteX115" fmla="*/ 492919 w 1562100"/>
              <a:gd name="connsiteY115" fmla="*/ 1176338 h 1204913"/>
              <a:gd name="connsiteX116" fmla="*/ 507206 w 1562100"/>
              <a:gd name="connsiteY116" fmla="*/ 1145382 h 1204913"/>
              <a:gd name="connsiteX117" fmla="*/ 557213 w 1562100"/>
              <a:gd name="connsiteY117" fmla="*/ 1131094 h 1204913"/>
              <a:gd name="connsiteX118" fmla="*/ 583406 w 1562100"/>
              <a:gd name="connsiteY118" fmla="*/ 1112044 h 1204913"/>
              <a:gd name="connsiteX119" fmla="*/ 590550 w 1562100"/>
              <a:gd name="connsiteY119" fmla="*/ 1073944 h 1204913"/>
              <a:gd name="connsiteX120" fmla="*/ 607219 w 1562100"/>
              <a:gd name="connsiteY120" fmla="*/ 1047751 h 1204913"/>
              <a:gd name="connsiteX121" fmla="*/ 688181 w 1562100"/>
              <a:gd name="connsiteY121" fmla="*/ 1078707 h 1204913"/>
              <a:gd name="connsiteX0" fmla="*/ 688181 w 1562100"/>
              <a:gd name="connsiteY0" fmla="*/ 1089758 h 1215964"/>
              <a:gd name="connsiteX1" fmla="*/ 688181 w 1562100"/>
              <a:gd name="connsiteY1" fmla="*/ 1004033 h 1215964"/>
              <a:gd name="connsiteX2" fmla="*/ 692944 w 1562100"/>
              <a:gd name="connsiteY2" fmla="*/ 961170 h 1215964"/>
              <a:gd name="connsiteX3" fmla="*/ 692944 w 1562100"/>
              <a:gd name="connsiteY3" fmla="*/ 915927 h 1215964"/>
              <a:gd name="connsiteX4" fmla="*/ 676275 w 1562100"/>
              <a:gd name="connsiteY4" fmla="*/ 892114 h 1215964"/>
              <a:gd name="connsiteX5" fmla="*/ 690563 w 1562100"/>
              <a:gd name="connsiteY5" fmla="*/ 839727 h 1215964"/>
              <a:gd name="connsiteX6" fmla="*/ 685800 w 1562100"/>
              <a:gd name="connsiteY6" fmla="*/ 813533 h 1215964"/>
              <a:gd name="connsiteX7" fmla="*/ 697706 w 1562100"/>
              <a:gd name="connsiteY7" fmla="*/ 768289 h 1215964"/>
              <a:gd name="connsiteX8" fmla="*/ 714375 w 1562100"/>
              <a:gd name="connsiteY8" fmla="*/ 744477 h 1215964"/>
              <a:gd name="connsiteX9" fmla="*/ 721519 w 1562100"/>
              <a:gd name="connsiteY9" fmla="*/ 711139 h 1215964"/>
              <a:gd name="connsiteX10" fmla="*/ 735806 w 1562100"/>
              <a:gd name="connsiteY10" fmla="*/ 692089 h 1215964"/>
              <a:gd name="connsiteX11" fmla="*/ 792956 w 1562100"/>
              <a:gd name="connsiteY11" fmla="*/ 682564 h 1215964"/>
              <a:gd name="connsiteX12" fmla="*/ 838200 w 1562100"/>
              <a:gd name="connsiteY12" fmla="*/ 665895 h 1215964"/>
              <a:gd name="connsiteX13" fmla="*/ 876300 w 1562100"/>
              <a:gd name="connsiteY13" fmla="*/ 625414 h 1215964"/>
              <a:gd name="connsiteX14" fmla="*/ 923925 w 1562100"/>
              <a:gd name="connsiteY14" fmla="*/ 611127 h 1215964"/>
              <a:gd name="connsiteX15" fmla="*/ 995363 w 1562100"/>
              <a:gd name="connsiteY15" fmla="*/ 606364 h 1215964"/>
              <a:gd name="connsiteX16" fmla="*/ 1040606 w 1562100"/>
              <a:gd name="connsiteY16" fmla="*/ 596839 h 1215964"/>
              <a:gd name="connsiteX17" fmla="*/ 1119188 w 1562100"/>
              <a:gd name="connsiteY17" fmla="*/ 489683 h 1215964"/>
              <a:gd name="connsiteX18" fmla="*/ 1126331 w 1562100"/>
              <a:gd name="connsiteY18" fmla="*/ 456345 h 1215964"/>
              <a:gd name="connsiteX19" fmla="*/ 1152525 w 1562100"/>
              <a:gd name="connsiteY19" fmla="*/ 427770 h 1215964"/>
              <a:gd name="connsiteX20" fmla="*/ 1197769 w 1562100"/>
              <a:gd name="connsiteY20" fmla="*/ 418245 h 1215964"/>
              <a:gd name="connsiteX21" fmla="*/ 1290638 w 1562100"/>
              <a:gd name="connsiteY21" fmla="*/ 342045 h 1215964"/>
              <a:gd name="connsiteX22" fmla="*/ 1314450 w 1562100"/>
              <a:gd name="connsiteY22" fmla="*/ 339664 h 1215964"/>
              <a:gd name="connsiteX23" fmla="*/ 1409700 w 1562100"/>
              <a:gd name="connsiteY23" fmla="*/ 258702 h 1215964"/>
              <a:gd name="connsiteX24" fmla="*/ 1414463 w 1562100"/>
              <a:gd name="connsiteY24" fmla="*/ 239652 h 1215964"/>
              <a:gd name="connsiteX25" fmla="*/ 1507331 w 1562100"/>
              <a:gd name="connsiteY25" fmla="*/ 184883 h 1215964"/>
              <a:gd name="connsiteX26" fmla="*/ 1543050 w 1562100"/>
              <a:gd name="connsiteY26" fmla="*/ 139639 h 1215964"/>
              <a:gd name="connsiteX27" fmla="*/ 1562100 w 1562100"/>
              <a:gd name="connsiteY27" fmla="*/ 101539 h 1215964"/>
              <a:gd name="connsiteX28" fmla="*/ 1512094 w 1562100"/>
              <a:gd name="connsiteY28" fmla="*/ 120589 h 1215964"/>
              <a:gd name="connsiteX29" fmla="*/ 1478756 w 1562100"/>
              <a:gd name="connsiteY29" fmla="*/ 120589 h 1215964"/>
              <a:gd name="connsiteX30" fmla="*/ 1452563 w 1562100"/>
              <a:gd name="connsiteY30" fmla="*/ 158689 h 1215964"/>
              <a:gd name="connsiteX31" fmla="*/ 1421606 w 1562100"/>
              <a:gd name="connsiteY31" fmla="*/ 156308 h 1215964"/>
              <a:gd name="connsiteX32" fmla="*/ 1366838 w 1562100"/>
              <a:gd name="connsiteY32" fmla="*/ 125352 h 1215964"/>
              <a:gd name="connsiteX33" fmla="*/ 1323975 w 1562100"/>
              <a:gd name="connsiteY33" fmla="*/ 113445 h 1215964"/>
              <a:gd name="connsiteX34" fmla="*/ 1238250 w 1562100"/>
              <a:gd name="connsiteY34" fmla="*/ 149164 h 1215964"/>
              <a:gd name="connsiteX35" fmla="*/ 1223963 w 1562100"/>
              <a:gd name="connsiteY35" fmla="*/ 187264 h 1215964"/>
              <a:gd name="connsiteX36" fmla="*/ 1195388 w 1562100"/>
              <a:gd name="connsiteY36" fmla="*/ 244414 h 1215964"/>
              <a:gd name="connsiteX37" fmla="*/ 1109663 w 1562100"/>
              <a:gd name="connsiteY37" fmla="*/ 206314 h 1215964"/>
              <a:gd name="connsiteX38" fmla="*/ 1097756 w 1562100"/>
              <a:gd name="connsiteY38" fmla="*/ 249177 h 1215964"/>
              <a:gd name="connsiteX39" fmla="*/ 1083469 w 1562100"/>
              <a:gd name="connsiteY39" fmla="*/ 282514 h 1215964"/>
              <a:gd name="connsiteX40" fmla="*/ 959644 w 1562100"/>
              <a:gd name="connsiteY40" fmla="*/ 313470 h 1215964"/>
              <a:gd name="connsiteX41" fmla="*/ 945356 w 1562100"/>
              <a:gd name="connsiteY41" fmla="*/ 308708 h 1215964"/>
              <a:gd name="connsiteX42" fmla="*/ 926306 w 1562100"/>
              <a:gd name="connsiteY42" fmla="*/ 330139 h 1215964"/>
              <a:gd name="connsiteX43" fmla="*/ 890588 w 1562100"/>
              <a:gd name="connsiteY43" fmla="*/ 337283 h 1215964"/>
              <a:gd name="connsiteX44" fmla="*/ 854869 w 1562100"/>
              <a:gd name="connsiteY44" fmla="*/ 287277 h 1215964"/>
              <a:gd name="connsiteX45" fmla="*/ 835819 w 1562100"/>
              <a:gd name="connsiteY45" fmla="*/ 275370 h 1215964"/>
              <a:gd name="connsiteX46" fmla="*/ 826294 w 1562100"/>
              <a:gd name="connsiteY46" fmla="*/ 230127 h 1215964"/>
              <a:gd name="connsiteX47" fmla="*/ 792956 w 1562100"/>
              <a:gd name="connsiteY47" fmla="*/ 213458 h 1215964"/>
              <a:gd name="connsiteX48" fmla="*/ 759619 w 1562100"/>
              <a:gd name="connsiteY48" fmla="*/ 206314 h 1215964"/>
              <a:gd name="connsiteX49" fmla="*/ 740569 w 1562100"/>
              <a:gd name="connsiteY49" fmla="*/ 201552 h 1215964"/>
              <a:gd name="connsiteX50" fmla="*/ 728663 w 1562100"/>
              <a:gd name="connsiteY50" fmla="*/ 192027 h 1215964"/>
              <a:gd name="connsiteX51" fmla="*/ 735806 w 1562100"/>
              <a:gd name="connsiteY51" fmla="*/ 165833 h 1215964"/>
              <a:gd name="connsiteX52" fmla="*/ 742950 w 1562100"/>
              <a:gd name="connsiteY52" fmla="*/ 142020 h 1215964"/>
              <a:gd name="connsiteX53" fmla="*/ 700088 w 1562100"/>
              <a:gd name="connsiteY53" fmla="*/ 92014 h 1215964"/>
              <a:gd name="connsiteX54" fmla="*/ 376238 w 1562100"/>
              <a:gd name="connsiteY54" fmla="*/ 11052 h 1215964"/>
              <a:gd name="connsiteX55" fmla="*/ 314326 w 1562100"/>
              <a:gd name="connsiteY55" fmla="*/ 11051 h 1215964"/>
              <a:gd name="connsiteX56" fmla="*/ 328613 w 1562100"/>
              <a:gd name="connsiteY56" fmla="*/ 89633 h 1215964"/>
              <a:gd name="connsiteX57" fmla="*/ 292894 w 1562100"/>
              <a:gd name="connsiteY57" fmla="*/ 192027 h 1215964"/>
              <a:gd name="connsiteX58" fmla="*/ 264319 w 1562100"/>
              <a:gd name="connsiteY58" fmla="*/ 199170 h 1215964"/>
              <a:gd name="connsiteX59" fmla="*/ 261938 w 1562100"/>
              <a:gd name="connsiteY59" fmla="*/ 213458 h 1215964"/>
              <a:gd name="connsiteX60" fmla="*/ 261938 w 1562100"/>
              <a:gd name="connsiteY60" fmla="*/ 246795 h 1215964"/>
              <a:gd name="connsiteX61" fmla="*/ 228600 w 1562100"/>
              <a:gd name="connsiteY61" fmla="*/ 289658 h 1215964"/>
              <a:gd name="connsiteX62" fmla="*/ 271463 w 1562100"/>
              <a:gd name="connsiteY62" fmla="*/ 306327 h 1215964"/>
              <a:gd name="connsiteX63" fmla="*/ 278606 w 1562100"/>
              <a:gd name="connsiteY63" fmla="*/ 325377 h 1215964"/>
              <a:gd name="connsiteX64" fmla="*/ 257175 w 1562100"/>
              <a:gd name="connsiteY64" fmla="*/ 361095 h 1215964"/>
              <a:gd name="connsiteX65" fmla="*/ 221456 w 1562100"/>
              <a:gd name="connsiteY65" fmla="*/ 370620 h 1215964"/>
              <a:gd name="connsiteX66" fmla="*/ 221456 w 1562100"/>
              <a:gd name="connsiteY66" fmla="*/ 411102 h 1215964"/>
              <a:gd name="connsiteX67" fmla="*/ 254794 w 1562100"/>
              <a:gd name="connsiteY67" fmla="*/ 449202 h 1215964"/>
              <a:gd name="connsiteX68" fmla="*/ 226219 w 1562100"/>
              <a:gd name="connsiteY68" fmla="*/ 513495 h 1215964"/>
              <a:gd name="connsiteX69" fmla="*/ 180975 w 1562100"/>
              <a:gd name="connsiteY69" fmla="*/ 542070 h 1215964"/>
              <a:gd name="connsiteX70" fmla="*/ 183356 w 1562100"/>
              <a:gd name="connsiteY70" fmla="*/ 558739 h 1215964"/>
              <a:gd name="connsiteX71" fmla="*/ 204788 w 1562100"/>
              <a:gd name="connsiteY71" fmla="*/ 568264 h 1215964"/>
              <a:gd name="connsiteX72" fmla="*/ 219075 w 1562100"/>
              <a:gd name="connsiteY72" fmla="*/ 577789 h 1215964"/>
              <a:gd name="connsiteX73" fmla="*/ 223838 w 1562100"/>
              <a:gd name="connsiteY73" fmla="*/ 596839 h 1215964"/>
              <a:gd name="connsiteX74" fmla="*/ 195263 w 1562100"/>
              <a:gd name="connsiteY74" fmla="*/ 623033 h 1215964"/>
              <a:gd name="connsiteX75" fmla="*/ 123825 w 1562100"/>
              <a:gd name="connsiteY75" fmla="*/ 668277 h 1215964"/>
              <a:gd name="connsiteX76" fmla="*/ 123825 w 1562100"/>
              <a:gd name="connsiteY76" fmla="*/ 703995 h 1215964"/>
              <a:gd name="connsiteX77" fmla="*/ 135731 w 1562100"/>
              <a:gd name="connsiteY77" fmla="*/ 734952 h 1215964"/>
              <a:gd name="connsiteX78" fmla="*/ 123825 w 1562100"/>
              <a:gd name="connsiteY78" fmla="*/ 775433 h 1215964"/>
              <a:gd name="connsiteX79" fmla="*/ 76200 w 1562100"/>
              <a:gd name="connsiteY79" fmla="*/ 770670 h 1215964"/>
              <a:gd name="connsiteX80" fmla="*/ 52388 w 1562100"/>
              <a:gd name="connsiteY80" fmla="*/ 715902 h 1215964"/>
              <a:gd name="connsiteX81" fmla="*/ 33338 w 1562100"/>
              <a:gd name="connsiteY81" fmla="*/ 708758 h 1215964"/>
              <a:gd name="connsiteX82" fmla="*/ 23813 w 1562100"/>
              <a:gd name="connsiteY82" fmla="*/ 746858 h 1215964"/>
              <a:gd name="connsiteX83" fmla="*/ 21431 w 1562100"/>
              <a:gd name="connsiteY83" fmla="*/ 756383 h 1215964"/>
              <a:gd name="connsiteX84" fmla="*/ 7144 w 1562100"/>
              <a:gd name="connsiteY84" fmla="*/ 773052 h 1215964"/>
              <a:gd name="connsiteX85" fmla="*/ 0 w 1562100"/>
              <a:gd name="connsiteY85" fmla="*/ 830202 h 1215964"/>
              <a:gd name="connsiteX86" fmla="*/ 23813 w 1562100"/>
              <a:gd name="connsiteY86" fmla="*/ 858777 h 1215964"/>
              <a:gd name="connsiteX87" fmla="*/ 16669 w 1562100"/>
              <a:gd name="connsiteY87" fmla="*/ 899258 h 1215964"/>
              <a:gd name="connsiteX88" fmla="*/ 35719 w 1562100"/>
              <a:gd name="connsiteY88" fmla="*/ 904020 h 1215964"/>
              <a:gd name="connsiteX89" fmla="*/ 69056 w 1562100"/>
              <a:gd name="connsiteY89" fmla="*/ 904020 h 1215964"/>
              <a:gd name="connsiteX90" fmla="*/ 85725 w 1562100"/>
              <a:gd name="connsiteY90" fmla="*/ 894495 h 1215964"/>
              <a:gd name="connsiteX91" fmla="*/ 135731 w 1562100"/>
              <a:gd name="connsiteY91" fmla="*/ 951645 h 1215964"/>
              <a:gd name="connsiteX92" fmla="*/ 123825 w 1562100"/>
              <a:gd name="connsiteY92" fmla="*/ 970695 h 1215964"/>
              <a:gd name="connsiteX93" fmla="*/ 133350 w 1562100"/>
              <a:gd name="connsiteY93" fmla="*/ 999270 h 1215964"/>
              <a:gd name="connsiteX94" fmla="*/ 164306 w 1562100"/>
              <a:gd name="connsiteY94" fmla="*/ 1018320 h 1215964"/>
              <a:gd name="connsiteX95" fmla="*/ 190500 w 1562100"/>
              <a:gd name="connsiteY95" fmla="*/ 1027845 h 1215964"/>
              <a:gd name="connsiteX96" fmla="*/ 216694 w 1562100"/>
              <a:gd name="connsiteY96" fmla="*/ 1034989 h 1215964"/>
              <a:gd name="connsiteX97" fmla="*/ 228600 w 1562100"/>
              <a:gd name="connsiteY97" fmla="*/ 1037370 h 1215964"/>
              <a:gd name="connsiteX98" fmla="*/ 240506 w 1562100"/>
              <a:gd name="connsiteY98" fmla="*/ 999270 h 1215964"/>
              <a:gd name="connsiteX99" fmla="*/ 269081 w 1562100"/>
              <a:gd name="connsiteY99" fmla="*/ 1004033 h 1215964"/>
              <a:gd name="connsiteX100" fmla="*/ 288131 w 1562100"/>
              <a:gd name="connsiteY100" fmla="*/ 992127 h 1215964"/>
              <a:gd name="connsiteX101" fmla="*/ 307181 w 1562100"/>
              <a:gd name="connsiteY101" fmla="*/ 1042133 h 1215964"/>
              <a:gd name="connsiteX102" fmla="*/ 330994 w 1562100"/>
              <a:gd name="connsiteY102" fmla="*/ 1056420 h 1215964"/>
              <a:gd name="connsiteX103" fmla="*/ 340519 w 1562100"/>
              <a:gd name="connsiteY103" fmla="*/ 1084995 h 1215964"/>
              <a:gd name="connsiteX104" fmla="*/ 357188 w 1562100"/>
              <a:gd name="connsiteY104" fmla="*/ 1094520 h 1215964"/>
              <a:gd name="connsiteX105" fmla="*/ 364331 w 1562100"/>
              <a:gd name="connsiteY105" fmla="*/ 1125477 h 1215964"/>
              <a:gd name="connsiteX106" fmla="*/ 335756 w 1562100"/>
              <a:gd name="connsiteY106" fmla="*/ 1151670 h 1215964"/>
              <a:gd name="connsiteX107" fmla="*/ 309563 w 1562100"/>
              <a:gd name="connsiteY107" fmla="*/ 1168339 h 1215964"/>
              <a:gd name="connsiteX108" fmla="*/ 297656 w 1562100"/>
              <a:gd name="connsiteY108" fmla="*/ 1192152 h 1215964"/>
              <a:gd name="connsiteX109" fmla="*/ 302419 w 1562100"/>
              <a:gd name="connsiteY109" fmla="*/ 1215964 h 1215964"/>
              <a:gd name="connsiteX110" fmla="*/ 342900 w 1562100"/>
              <a:gd name="connsiteY110" fmla="*/ 1215964 h 1215964"/>
              <a:gd name="connsiteX111" fmla="*/ 390525 w 1562100"/>
              <a:gd name="connsiteY111" fmla="*/ 1211202 h 1215964"/>
              <a:gd name="connsiteX112" fmla="*/ 428625 w 1562100"/>
              <a:gd name="connsiteY112" fmla="*/ 1201677 h 1215964"/>
              <a:gd name="connsiteX113" fmla="*/ 454819 w 1562100"/>
              <a:gd name="connsiteY113" fmla="*/ 1208820 h 1215964"/>
              <a:gd name="connsiteX114" fmla="*/ 473869 w 1562100"/>
              <a:gd name="connsiteY114" fmla="*/ 1187389 h 1215964"/>
              <a:gd name="connsiteX115" fmla="*/ 492919 w 1562100"/>
              <a:gd name="connsiteY115" fmla="*/ 1187389 h 1215964"/>
              <a:gd name="connsiteX116" fmla="*/ 507206 w 1562100"/>
              <a:gd name="connsiteY116" fmla="*/ 1156433 h 1215964"/>
              <a:gd name="connsiteX117" fmla="*/ 557213 w 1562100"/>
              <a:gd name="connsiteY117" fmla="*/ 1142145 h 1215964"/>
              <a:gd name="connsiteX118" fmla="*/ 583406 w 1562100"/>
              <a:gd name="connsiteY118" fmla="*/ 1123095 h 1215964"/>
              <a:gd name="connsiteX119" fmla="*/ 590550 w 1562100"/>
              <a:gd name="connsiteY119" fmla="*/ 1084995 h 1215964"/>
              <a:gd name="connsiteX120" fmla="*/ 607219 w 1562100"/>
              <a:gd name="connsiteY120" fmla="*/ 1058802 h 1215964"/>
              <a:gd name="connsiteX121" fmla="*/ 688181 w 1562100"/>
              <a:gd name="connsiteY121" fmla="*/ 1089758 h 1215964"/>
              <a:gd name="connsiteX0" fmla="*/ 688181 w 1562100"/>
              <a:gd name="connsiteY0" fmla="*/ 1089758 h 1215964"/>
              <a:gd name="connsiteX1" fmla="*/ 688181 w 1562100"/>
              <a:gd name="connsiteY1" fmla="*/ 1004033 h 1215964"/>
              <a:gd name="connsiteX2" fmla="*/ 692944 w 1562100"/>
              <a:gd name="connsiteY2" fmla="*/ 961170 h 1215964"/>
              <a:gd name="connsiteX3" fmla="*/ 692944 w 1562100"/>
              <a:gd name="connsiteY3" fmla="*/ 915927 h 1215964"/>
              <a:gd name="connsiteX4" fmla="*/ 676275 w 1562100"/>
              <a:gd name="connsiteY4" fmla="*/ 892114 h 1215964"/>
              <a:gd name="connsiteX5" fmla="*/ 690563 w 1562100"/>
              <a:gd name="connsiteY5" fmla="*/ 839727 h 1215964"/>
              <a:gd name="connsiteX6" fmla="*/ 685800 w 1562100"/>
              <a:gd name="connsiteY6" fmla="*/ 813533 h 1215964"/>
              <a:gd name="connsiteX7" fmla="*/ 697706 w 1562100"/>
              <a:gd name="connsiteY7" fmla="*/ 768289 h 1215964"/>
              <a:gd name="connsiteX8" fmla="*/ 714375 w 1562100"/>
              <a:gd name="connsiteY8" fmla="*/ 744477 h 1215964"/>
              <a:gd name="connsiteX9" fmla="*/ 721519 w 1562100"/>
              <a:gd name="connsiteY9" fmla="*/ 711139 h 1215964"/>
              <a:gd name="connsiteX10" fmla="*/ 735806 w 1562100"/>
              <a:gd name="connsiteY10" fmla="*/ 692089 h 1215964"/>
              <a:gd name="connsiteX11" fmla="*/ 792956 w 1562100"/>
              <a:gd name="connsiteY11" fmla="*/ 682564 h 1215964"/>
              <a:gd name="connsiteX12" fmla="*/ 838200 w 1562100"/>
              <a:gd name="connsiteY12" fmla="*/ 665895 h 1215964"/>
              <a:gd name="connsiteX13" fmla="*/ 876300 w 1562100"/>
              <a:gd name="connsiteY13" fmla="*/ 625414 h 1215964"/>
              <a:gd name="connsiteX14" fmla="*/ 923925 w 1562100"/>
              <a:gd name="connsiteY14" fmla="*/ 611127 h 1215964"/>
              <a:gd name="connsiteX15" fmla="*/ 995363 w 1562100"/>
              <a:gd name="connsiteY15" fmla="*/ 606364 h 1215964"/>
              <a:gd name="connsiteX16" fmla="*/ 1040606 w 1562100"/>
              <a:gd name="connsiteY16" fmla="*/ 596839 h 1215964"/>
              <a:gd name="connsiteX17" fmla="*/ 1119188 w 1562100"/>
              <a:gd name="connsiteY17" fmla="*/ 489683 h 1215964"/>
              <a:gd name="connsiteX18" fmla="*/ 1126331 w 1562100"/>
              <a:gd name="connsiteY18" fmla="*/ 456345 h 1215964"/>
              <a:gd name="connsiteX19" fmla="*/ 1152525 w 1562100"/>
              <a:gd name="connsiteY19" fmla="*/ 427770 h 1215964"/>
              <a:gd name="connsiteX20" fmla="*/ 1197769 w 1562100"/>
              <a:gd name="connsiteY20" fmla="*/ 418245 h 1215964"/>
              <a:gd name="connsiteX21" fmla="*/ 1290638 w 1562100"/>
              <a:gd name="connsiteY21" fmla="*/ 342045 h 1215964"/>
              <a:gd name="connsiteX22" fmla="*/ 1314450 w 1562100"/>
              <a:gd name="connsiteY22" fmla="*/ 339664 h 1215964"/>
              <a:gd name="connsiteX23" fmla="*/ 1409700 w 1562100"/>
              <a:gd name="connsiteY23" fmla="*/ 258702 h 1215964"/>
              <a:gd name="connsiteX24" fmla="*/ 1414463 w 1562100"/>
              <a:gd name="connsiteY24" fmla="*/ 239652 h 1215964"/>
              <a:gd name="connsiteX25" fmla="*/ 1507331 w 1562100"/>
              <a:gd name="connsiteY25" fmla="*/ 184883 h 1215964"/>
              <a:gd name="connsiteX26" fmla="*/ 1543050 w 1562100"/>
              <a:gd name="connsiteY26" fmla="*/ 139639 h 1215964"/>
              <a:gd name="connsiteX27" fmla="*/ 1562100 w 1562100"/>
              <a:gd name="connsiteY27" fmla="*/ 101539 h 1215964"/>
              <a:gd name="connsiteX28" fmla="*/ 1512094 w 1562100"/>
              <a:gd name="connsiteY28" fmla="*/ 120589 h 1215964"/>
              <a:gd name="connsiteX29" fmla="*/ 1478756 w 1562100"/>
              <a:gd name="connsiteY29" fmla="*/ 120589 h 1215964"/>
              <a:gd name="connsiteX30" fmla="*/ 1452563 w 1562100"/>
              <a:gd name="connsiteY30" fmla="*/ 158689 h 1215964"/>
              <a:gd name="connsiteX31" fmla="*/ 1421606 w 1562100"/>
              <a:gd name="connsiteY31" fmla="*/ 156308 h 1215964"/>
              <a:gd name="connsiteX32" fmla="*/ 1366838 w 1562100"/>
              <a:gd name="connsiteY32" fmla="*/ 125352 h 1215964"/>
              <a:gd name="connsiteX33" fmla="*/ 1323975 w 1562100"/>
              <a:gd name="connsiteY33" fmla="*/ 113445 h 1215964"/>
              <a:gd name="connsiteX34" fmla="*/ 1238250 w 1562100"/>
              <a:gd name="connsiteY34" fmla="*/ 149164 h 1215964"/>
              <a:gd name="connsiteX35" fmla="*/ 1223963 w 1562100"/>
              <a:gd name="connsiteY35" fmla="*/ 187264 h 1215964"/>
              <a:gd name="connsiteX36" fmla="*/ 1195388 w 1562100"/>
              <a:gd name="connsiteY36" fmla="*/ 244414 h 1215964"/>
              <a:gd name="connsiteX37" fmla="*/ 1109663 w 1562100"/>
              <a:gd name="connsiteY37" fmla="*/ 206314 h 1215964"/>
              <a:gd name="connsiteX38" fmla="*/ 1097756 w 1562100"/>
              <a:gd name="connsiteY38" fmla="*/ 249177 h 1215964"/>
              <a:gd name="connsiteX39" fmla="*/ 1083469 w 1562100"/>
              <a:gd name="connsiteY39" fmla="*/ 282514 h 1215964"/>
              <a:gd name="connsiteX40" fmla="*/ 959644 w 1562100"/>
              <a:gd name="connsiteY40" fmla="*/ 313470 h 1215964"/>
              <a:gd name="connsiteX41" fmla="*/ 945356 w 1562100"/>
              <a:gd name="connsiteY41" fmla="*/ 308708 h 1215964"/>
              <a:gd name="connsiteX42" fmla="*/ 926306 w 1562100"/>
              <a:gd name="connsiteY42" fmla="*/ 330139 h 1215964"/>
              <a:gd name="connsiteX43" fmla="*/ 890588 w 1562100"/>
              <a:gd name="connsiteY43" fmla="*/ 337283 h 1215964"/>
              <a:gd name="connsiteX44" fmla="*/ 854869 w 1562100"/>
              <a:gd name="connsiteY44" fmla="*/ 287277 h 1215964"/>
              <a:gd name="connsiteX45" fmla="*/ 835819 w 1562100"/>
              <a:gd name="connsiteY45" fmla="*/ 275370 h 1215964"/>
              <a:gd name="connsiteX46" fmla="*/ 826294 w 1562100"/>
              <a:gd name="connsiteY46" fmla="*/ 230127 h 1215964"/>
              <a:gd name="connsiteX47" fmla="*/ 792956 w 1562100"/>
              <a:gd name="connsiteY47" fmla="*/ 213458 h 1215964"/>
              <a:gd name="connsiteX48" fmla="*/ 759619 w 1562100"/>
              <a:gd name="connsiteY48" fmla="*/ 206314 h 1215964"/>
              <a:gd name="connsiteX49" fmla="*/ 740569 w 1562100"/>
              <a:gd name="connsiteY49" fmla="*/ 201552 h 1215964"/>
              <a:gd name="connsiteX50" fmla="*/ 728663 w 1562100"/>
              <a:gd name="connsiteY50" fmla="*/ 192027 h 1215964"/>
              <a:gd name="connsiteX51" fmla="*/ 735806 w 1562100"/>
              <a:gd name="connsiteY51" fmla="*/ 165833 h 1215964"/>
              <a:gd name="connsiteX52" fmla="*/ 742950 w 1562100"/>
              <a:gd name="connsiteY52" fmla="*/ 142020 h 1215964"/>
              <a:gd name="connsiteX53" fmla="*/ 700088 w 1562100"/>
              <a:gd name="connsiteY53" fmla="*/ 92014 h 1215964"/>
              <a:gd name="connsiteX54" fmla="*/ 447675 w 1562100"/>
              <a:gd name="connsiteY54" fmla="*/ 22958 h 1215964"/>
              <a:gd name="connsiteX55" fmla="*/ 376238 w 1562100"/>
              <a:gd name="connsiteY55" fmla="*/ 11052 h 1215964"/>
              <a:gd name="connsiteX56" fmla="*/ 314326 w 1562100"/>
              <a:gd name="connsiteY56" fmla="*/ 11051 h 1215964"/>
              <a:gd name="connsiteX57" fmla="*/ 328613 w 1562100"/>
              <a:gd name="connsiteY57" fmla="*/ 89633 h 1215964"/>
              <a:gd name="connsiteX58" fmla="*/ 292894 w 1562100"/>
              <a:gd name="connsiteY58" fmla="*/ 192027 h 1215964"/>
              <a:gd name="connsiteX59" fmla="*/ 264319 w 1562100"/>
              <a:gd name="connsiteY59" fmla="*/ 199170 h 1215964"/>
              <a:gd name="connsiteX60" fmla="*/ 261938 w 1562100"/>
              <a:gd name="connsiteY60" fmla="*/ 213458 h 1215964"/>
              <a:gd name="connsiteX61" fmla="*/ 261938 w 1562100"/>
              <a:gd name="connsiteY61" fmla="*/ 246795 h 1215964"/>
              <a:gd name="connsiteX62" fmla="*/ 228600 w 1562100"/>
              <a:gd name="connsiteY62" fmla="*/ 289658 h 1215964"/>
              <a:gd name="connsiteX63" fmla="*/ 271463 w 1562100"/>
              <a:gd name="connsiteY63" fmla="*/ 306327 h 1215964"/>
              <a:gd name="connsiteX64" fmla="*/ 278606 w 1562100"/>
              <a:gd name="connsiteY64" fmla="*/ 325377 h 1215964"/>
              <a:gd name="connsiteX65" fmla="*/ 257175 w 1562100"/>
              <a:gd name="connsiteY65" fmla="*/ 361095 h 1215964"/>
              <a:gd name="connsiteX66" fmla="*/ 221456 w 1562100"/>
              <a:gd name="connsiteY66" fmla="*/ 370620 h 1215964"/>
              <a:gd name="connsiteX67" fmla="*/ 221456 w 1562100"/>
              <a:gd name="connsiteY67" fmla="*/ 411102 h 1215964"/>
              <a:gd name="connsiteX68" fmla="*/ 254794 w 1562100"/>
              <a:gd name="connsiteY68" fmla="*/ 449202 h 1215964"/>
              <a:gd name="connsiteX69" fmla="*/ 226219 w 1562100"/>
              <a:gd name="connsiteY69" fmla="*/ 513495 h 1215964"/>
              <a:gd name="connsiteX70" fmla="*/ 180975 w 1562100"/>
              <a:gd name="connsiteY70" fmla="*/ 542070 h 1215964"/>
              <a:gd name="connsiteX71" fmla="*/ 183356 w 1562100"/>
              <a:gd name="connsiteY71" fmla="*/ 558739 h 1215964"/>
              <a:gd name="connsiteX72" fmla="*/ 204788 w 1562100"/>
              <a:gd name="connsiteY72" fmla="*/ 568264 h 1215964"/>
              <a:gd name="connsiteX73" fmla="*/ 219075 w 1562100"/>
              <a:gd name="connsiteY73" fmla="*/ 577789 h 1215964"/>
              <a:gd name="connsiteX74" fmla="*/ 223838 w 1562100"/>
              <a:gd name="connsiteY74" fmla="*/ 596839 h 1215964"/>
              <a:gd name="connsiteX75" fmla="*/ 195263 w 1562100"/>
              <a:gd name="connsiteY75" fmla="*/ 623033 h 1215964"/>
              <a:gd name="connsiteX76" fmla="*/ 123825 w 1562100"/>
              <a:gd name="connsiteY76" fmla="*/ 668277 h 1215964"/>
              <a:gd name="connsiteX77" fmla="*/ 123825 w 1562100"/>
              <a:gd name="connsiteY77" fmla="*/ 703995 h 1215964"/>
              <a:gd name="connsiteX78" fmla="*/ 135731 w 1562100"/>
              <a:gd name="connsiteY78" fmla="*/ 734952 h 1215964"/>
              <a:gd name="connsiteX79" fmla="*/ 123825 w 1562100"/>
              <a:gd name="connsiteY79" fmla="*/ 775433 h 1215964"/>
              <a:gd name="connsiteX80" fmla="*/ 76200 w 1562100"/>
              <a:gd name="connsiteY80" fmla="*/ 770670 h 1215964"/>
              <a:gd name="connsiteX81" fmla="*/ 52388 w 1562100"/>
              <a:gd name="connsiteY81" fmla="*/ 715902 h 1215964"/>
              <a:gd name="connsiteX82" fmla="*/ 33338 w 1562100"/>
              <a:gd name="connsiteY82" fmla="*/ 708758 h 1215964"/>
              <a:gd name="connsiteX83" fmla="*/ 23813 w 1562100"/>
              <a:gd name="connsiteY83" fmla="*/ 746858 h 1215964"/>
              <a:gd name="connsiteX84" fmla="*/ 21431 w 1562100"/>
              <a:gd name="connsiteY84" fmla="*/ 756383 h 1215964"/>
              <a:gd name="connsiteX85" fmla="*/ 7144 w 1562100"/>
              <a:gd name="connsiteY85" fmla="*/ 773052 h 1215964"/>
              <a:gd name="connsiteX86" fmla="*/ 0 w 1562100"/>
              <a:gd name="connsiteY86" fmla="*/ 830202 h 1215964"/>
              <a:gd name="connsiteX87" fmla="*/ 23813 w 1562100"/>
              <a:gd name="connsiteY87" fmla="*/ 858777 h 1215964"/>
              <a:gd name="connsiteX88" fmla="*/ 16669 w 1562100"/>
              <a:gd name="connsiteY88" fmla="*/ 899258 h 1215964"/>
              <a:gd name="connsiteX89" fmla="*/ 35719 w 1562100"/>
              <a:gd name="connsiteY89" fmla="*/ 904020 h 1215964"/>
              <a:gd name="connsiteX90" fmla="*/ 69056 w 1562100"/>
              <a:gd name="connsiteY90" fmla="*/ 904020 h 1215964"/>
              <a:gd name="connsiteX91" fmla="*/ 85725 w 1562100"/>
              <a:gd name="connsiteY91" fmla="*/ 894495 h 1215964"/>
              <a:gd name="connsiteX92" fmla="*/ 135731 w 1562100"/>
              <a:gd name="connsiteY92" fmla="*/ 951645 h 1215964"/>
              <a:gd name="connsiteX93" fmla="*/ 123825 w 1562100"/>
              <a:gd name="connsiteY93" fmla="*/ 970695 h 1215964"/>
              <a:gd name="connsiteX94" fmla="*/ 133350 w 1562100"/>
              <a:gd name="connsiteY94" fmla="*/ 999270 h 1215964"/>
              <a:gd name="connsiteX95" fmla="*/ 164306 w 1562100"/>
              <a:gd name="connsiteY95" fmla="*/ 1018320 h 1215964"/>
              <a:gd name="connsiteX96" fmla="*/ 190500 w 1562100"/>
              <a:gd name="connsiteY96" fmla="*/ 1027845 h 1215964"/>
              <a:gd name="connsiteX97" fmla="*/ 216694 w 1562100"/>
              <a:gd name="connsiteY97" fmla="*/ 1034989 h 1215964"/>
              <a:gd name="connsiteX98" fmla="*/ 228600 w 1562100"/>
              <a:gd name="connsiteY98" fmla="*/ 1037370 h 1215964"/>
              <a:gd name="connsiteX99" fmla="*/ 240506 w 1562100"/>
              <a:gd name="connsiteY99" fmla="*/ 999270 h 1215964"/>
              <a:gd name="connsiteX100" fmla="*/ 269081 w 1562100"/>
              <a:gd name="connsiteY100" fmla="*/ 1004033 h 1215964"/>
              <a:gd name="connsiteX101" fmla="*/ 288131 w 1562100"/>
              <a:gd name="connsiteY101" fmla="*/ 992127 h 1215964"/>
              <a:gd name="connsiteX102" fmla="*/ 307181 w 1562100"/>
              <a:gd name="connsiteY102" fmla="*/ 1042133 h 1215964"/>
              <a:gd name="connsiteX103" fmla="*/ 330994 w 1562100"/>
              <a:gd name="connsiteY103" fmla="*/ 1056420 h 1215964"/>
              <a:gd name="connsiteX104" fmla="*/ 340519 w 1562100"/>
              <a:gd name="connsiteY104" fmla="*/ 1084995 h 1215964"/>
              <a:gd name="connsiteX105" fmla="*/ 357188 w 1562100"/>
              <a:gd name="connsiteY105" fmla="*/ 1094520 h 1215964"/>
              <a:gd name="connsiteX106" fmla="*/ 364331 w 1562100"/>
              <a:gd name="connsiteY106" fmla="*/ 1125477 h 1215964"/>
              <a:gd name="connsiteX107" fmla="*/ 335756 w 1562100"/>
              <a:gd name="connsiteY107" fmla="*/ 1151670 h 1215964"/>
              <a:gd name="connsiteX108" fmla="*/ 309563 w 1562100"/>
              <a:gd name="connsiteY108" fmla="*/ 1168339 h 1215964"/>
              <a:gd name="connsiteX109" fmla="*/ 297656 w 1562100"/>
              <a:gd name="connsiteY109" fmla="*/ 1192152 h 1215964"/>
              <a:gd name="connsiteX110" fmla="*/ 302419 w 1562100"/>
              <a:gd name="connsiteY110" fmla="*/ 1215964 h 1215964"/>
              <a:gd name="connsiteX111" fmla="*/ 342900 w 1562100"/>
              <a:gd name="connsiteY111" fmla="*/ 1215964 h 1215964"/>
              <a:gd name="connsiteX112" fmla="*/ 390525 w 1562100"/>
              <a:gd name="connsiteY112" fmla="*/ 1211202 h 1215964"/>
              <a:gd name="connsiteX113" fmla="*/ 428625 w 1562100"/>
              <a:gd name="connsiteY113" fmla="*/ 1201677 h 1215964"/>
              <a:gd name="connsiteX114" fmla="*/ 454819 w 1562100"/>
              <a:gd name="connsiteY114" fmla="*/ 1208820 h 1215964"/>
              <a:gd name="connsiteX115" fmla="*/ 473869 w 1562100"/>
              <a:gd name="connsiteY115" fmla="*/ 1187389 h 1215964"/>
              <a:gd name="connsiteX116" fmla="*/ 492919 w 1562100"/>
              <a:gd name="connsiteY116" fmla="*/ 1187389 h 1215964"/>
              <a:gd name="connsiteX117" fmla="*/ 507206 w 1562100"/>
              <a:gd name="connsiteY117" fmla="*/ 1156433 h 1215964"/>
              <a:gd name="connsiteX118" fmla="*/ 557213 w 1562100"/>
              <a:gd name="connsiteY118" fmla="*/ 1142145 h 1215964"/>
              <a:gd name="connsiteX119" fmla="*/ 583406 w 1562100"/>
              <a:gd name="connsiteY119" fmla="*/ 1123095 h 1215964"/>
              <a:gd name="connsiteX120" fmla="*/ 590550 w 1562100"/>
              <a:gd name="connsiteY120" fmla="*/ 1084995 h 1215964"/>
              <a:gd name="connsiteX121" fmla="*/ 607219 w 1562100"/>
              <a:gd name="connsiteY121" fmla="*/ 1058802 h 1215964"/>
              <a:gd name="connsiteX122" fmla="*/ 688181 w 1562100"/>
              <a:gd name="connsiteY122" fmla="*/ 1089758 h 1215964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428625 w 1562100"/>
              <a:gd name="connsiteY54" fmla="*/ 0 h 1309687"/>
              <a:gd name="connsiteX55" fmla="*/ 376238 w 1562100"/>
              <a:gd name="connsiteY55" fmla="*/ 104775 h 1309687"/>
              <a:gd name="connsiteX56" fmla="*/ 314326 w 1562100"/>
              <a:gd name="connsiteY56" fmla="*/ 104774 h 1309687"/>
              <a:gd name="connsiteX57" fmla="*/ 328613 w 1562100"/>
              <a:gd name="connsiteY57" fmla="*/ 183356 h 1309687"/>
              <a:gd name="connsiteX58" fmla="*/ 292894 w 1562100"/>
              <a:gd name="connsiteY58" fmla="*/ 285750 h 1309687"/>
              <a:gd name="connsiteX59" fmla="*/ 264319 w 1562100"/>
              <a:gd name="connsiteY59" fmla="*/ 292893 h 1309687"/>
              <a:gd name="connsiteX60" fmla="*/ 261938 w 1562100"/>
              <a:gd name="connsiteY60" fmla="*/ 307181 h 1309687"/>
              <a:gd name="connsiteX61" fmla="*/ 261938 w 1562100"/>
              <a:gd name="connsiteY61" fmla="*/ 340518 h 1309687"/>
              <a:gd name="connsiteX62" fmla="*/ 228600 w 1562100"/>
              <a:gd name="connsiteY62" fmla="*/ 383381 h 1309687"/>
              <a:gd name="connsiteX63" fmla="*/ 271463 w 1562100"/>
              <a:gd name="connsiteY63" fmla="*/ 400050 h 1309687"/>
              <a:gd name="connsiteX64" fmla="*/ 278606 w 1562100"/>
              <a:gd name="connsiteY64" fmla="*/ 419100 h 1309687"/>
              <a:gd name="connsiteX65" fmla="*/ 257175 w 1562100"/>
              <a:gd name="connsiteY65" fmla="*/ 454818 h 1309687"/>
              <a:gd name="connsiteX66" fmla="*/ 221456 w 1562100"/>
              <a:gd name="connsiteY66" fmla="*/ 464343 h 1309687"/>
              <a:gd name="connsiteX67" fmla="*/ 221456 w 1562100"/>
              <a:gd name="connsiteY67" fmla="*/ 504825 h 1309687"/>
              <a:gd name="connsiteX68" fmla="*/ 254794 w 1562100"/>
              <a:gd name="connsiteY68" fmla="*/ 542925 h 1309687"/>
              <a:gd name="connsiteX69" fmla="*/ 226219 w 1562100"/>
              <a:gd name="connsiteY69" fmla="*/ 607218 h 1309687"/>
              <a:gd name="connsiteX70" fmla="*/ 180975 w 1562100"/>
              <a:gd name="connsiteY70" fmla="*/ 635793 h 1309687"/>
              <a:gd name="connsiteX71" fmla="*/ 183356 w 1562100"/>
              <a:gd name="connsiteY71" fmla="*/ 652462 h 1309687"/>
              <a:gd name="connsiteX72" fmla="*/ 204788 w 1562100"/>
              <a:gd name="connsiteY72" fmla="*/ 661987 h 1309687"/>
              <a:gd name="connsiteX73" fmla="*/ 219075 w 1562100"/>
              <a:gd name="connsiteY73" fmla="*/ 671512 h 1309687"/>
              <a:gd name="connsiteX74" fmla="*/ 223838 w 1562100"/>
              <a:gd name="connsiteY74" fmla="*/ 690562 h 1309687"/>
              <a:gd name="connsiteX75" fmla="*/ 195263 w 1562100"/>
              <a:gd name="connsiteY75" fmla="*/ 716756 h 1309687"/>
              <a:gd name="connsiteX76" fmla="*/ 123825 w 1562100"/>
              <a:gd name="connsiteY76" fmla="*/ 762000 h 1309687"/>
              <a:gd name="connsiteX77" fmla="*/ 123825 w 1562100"/>
              <a:gd name="connsiteY77" fmla="*/ 797718 h 1309687"/>
              <a:gd name="connsiteX78" fmla="*/ 135731 w 1562100"/>
              <a:gd name="connsiteY78" fmla="*/ 828675 h 1309687"/>
              <a:gd name="connsiteX79" fmla="*/ 123825 w 1562100"/>
              <a:gd name="connsiteY79" fmla="*/ 869156 h 1309687"/>
              <a:gd name="connsiteX80" fmla="*/ 76200 w 1562100"/>
              <a:gd name="connsiteY80" fmla="*/ 864393 h 1309687"/>
              <a:gd name="connsiteX81" fmla="*/ 52388 w 1562100"/>
              <a:gd name="connsiteY81" fmla="*/ 809625 h 1309687"/>
              <a:gd name="connsiteX82" fmla="*/ 33338 w 1562100"/>
              <a:gd name="connsiteY82" fmla="*/ 802481 h 1309687"/>
              <a:gd name="connsiteX83" fmla="*/ 23813 w 1562100"/>
              <a:gd name="connsiteY83" fmla="*/ 840581 h 1309687"/>
              <a:gd name="connsiteX84" fmla="*/ 21431 w 1562100"/>
              <a:gd name="connsiteY84" fmla="*/ 850106 h 1309687"/>
              <a:gd name="connsiteX85" fmla="*/ 7144 w 1562100"/>
              <a:gd name="connsiteY85" fmla="*/ 866775 h 1309687"/>
              <a:gd name="connsiteX86" fmla="*/ 0 w 1562100"/>
              <a:gd name="connsiteY86" fmla="*/ 923925 h 1309687"/>
              <a:gd name="connsiteX87" fmla="*/ 23813 w 1562100"/>
              <a:gd name="connsiteY87" fmla="*/ 952500 h 1309687"/>
              <a:gd name="connsiteX88" fmla="*/ 16669 w 1562100"/>
              <a:gd name="connsiteY88" fmla="*/ 992981 h 1309687"/>
              <a:gd name="connsiteX89" fmla="*/ 35719 w 1562100"/>
              <a:gd name="connsiteY89" fmla="*/ 997743 h 1309687"/>
              <a:gd name="connsiteX90" fmla="*/ 69056 w 1562100"/>
              <a:gd name="connsiteY90" fmla="*/ 997743 h 1309687"/>
              <a:gd name="connsiteX91" fmla="*/ 85725 w 1562100"/>
              <a:gd name="connsiteY91" fmla="*/ 988218 h 1309687"/>
              <a:gd name="connsiteX92" fmla="*/ 135731 w 1562100"/>
              <a:gd name="connsiteY92" fmla="*/ 1045368 h 1309687"/>
              <a:gd name="connsiteX93" fmla="*/ 123825 w 1562100"/>
              <a:gd name="connsiteY93" fmla="*/ 1064418 h 1309687"/>
              <a:gd name="connsiteX94" fmla="*/ 133350 w 1562100"/>
              <a:gd name="connsiteY94" fmla="*/ 1092993 h 1309687"/>
              <a:gd name="connsiteX95" fmla="*/ 164306 w 1562100"/>
              <a:gd name="connsiteY95" fmla="*/ 1112043 h 1309687"/>
              <a:gd name="connsiteX96" fmla="*/ 190500 w 1562100"/>
              <a:gd name="connsiteY96" fmla="*/ 1121568 h 1309687"/>
              <a:gd name="connsiteX97" fmla="*/ 216694 w 1562100"/>
              <a:gd name="connsiteY97" fmla="*/ 1128712 h 1309687"/>
              <a:gd name="connsiteX98" fmla="*/ 228600 w 1562100"/>
              <a:gd name="connsiteY98" fmla="*/ 1131093 h 1309687"/>
              <a:gd name="connsiteX99" fmla="*/ 240506 w 1562100"/>
              <a:gd name="connsiteY99" fmla="*/ 1092993 h 1309687"/>
              <a:gd name="connsiteX100" fmla="*/ 269081 w 1562100"/>
              <a:gd name="connsiteY100" fmla="*/ 1097756 h 1309687"/>
              <a:gd name="connsiteX101" fmla="*/ 288131 w 1562100"/>
              <a:gd name="connsiteY101" fmla="*/ 1085850 h 1309687"/>
              <a:gd name="connsiteX102" fmla="*/ 307181 w 1562100"/>
              <a:gd name="connsiteY102" fmla="*/ 1135856 h 1309687"/>
              <a:gd name="connsiteX103" fmla="*/ 330994 w 1562100"/>
              <a:gd name="connsiteY103" fmla="*/ 1150143 h 1309687"/>
              <a:gd name="connsiteX104" fmla="*/ 340519 w 1562100"/>
              <a:gd name="connsiteY104" fmla="*/ 1178718 h 1309687"/>
              <a:gd name="connsiteX105" fmla="*/ 357188 w 1562100"/>
              <a:gd name="connsiteY105" fmla="*/ 1188243 h 1309687"/>
              <a:gd name="connsiteX106" fmla="*/ 364331 w 1562100"/>
              <a:gd name="connsiteY106" fmla="*/ 1219200 h 1309687"/>
              <a:gd name="connsiteX107" fmla="*/ 335756 w 1562100"/>
              <a:gd name="connsiteY107" fmla="*/ 1245393 h 1309687"/>
              <a:gd name="connsiteX108" fmla="*/ 309563 w 1562100"/>
              <a:gd name="connsiteY108" fmla="*/ 1262062 h 1309687"/>
              <a:gd name="connsiteX109" fmla="*/ 297656 w 1562100"/>
              <a:gd name="connsiteY109" fmla="*/ 1285875 h 1309687"/>
              <a:gd name="connsiteX110" fmla="*/ 302419 w 1562100"/>
              <a:gd name="connsiteY110" fmla="*/ 1309687 h 1309687"/>
              <a:gd name="connsiteX111" fmla="*/ 342900 w 1562100"/>
              <a:gd name="connsiteY111" fmla="*/ 1309687 h 1309687"/>
              <a:gd name="connsiteX112" fmla="*/ 390525 w 1562100"/>
              <a:gd name="connsiteY112" fmla="*/ 1304925 h 1309687"/>
              <a:gd name="connsiteX113" fmla="*/ 428625 w 1562100"/>
              <a:gd name="connsiteY113" fmla="*/ 1295400 h 1309687"/>
              <a:gd name="connsiteX114" fmla="*/ 454819 w 1562100"/>
              <a:gd name="connsiteY114" fmla="*/ 1302543 h 1309687"/>
              <a:gd name="connsiteX115" fmla="*/ 473869 w 1562100"/>
              <a:gd name="connsiteY115" fmla="*/ 1281112 h 1309687"/>
              <a:gd name="connsiteX116" fmla="*/ 492919 w 1562100"/>
              <a:gd name="connsiteY116" fmla="*/ 1281112 h 1309687"/>
              <a:gd name="connsiteX117" fmla="*/ 507206 w 1562100"/>
              <a:gd name="connsiteY117" fmla="*/ 1250156 h 1309687"/>
              <a:gd name="connsiteX118" fmla="*/ 557213 w 1562100"/>
              <a:gd name="connsiteY118" fmla="*/ 1235868 h 1309687"/>
              <a:gd name="connsiteX119" fmla="*/ 583406 w 1562100"/>
              <a:gd name="connsiteY119" fmla="*/ 1216818 h 1309687"/>
              <a:gd name="connsiteX120" fmla="*/ 590550 w 1562100"/>
              <a:gd name="connsiteY120" fmla="*/ 1178718 h 1309687"/>
              <a:gd name="connsiteX121" fmla="*/ 607219 w 1562100"/>
              <a:gd name="connsiteY121" fmla="*/ 1152525 h 1309687"/>
              <a:gd name="connsiteX122" fmla="*/ 688181 w 1562100"/>
              <a:gd name="connsiteY122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461963 w 1562100"/>
              <a:gd name="connsiteY54" fmla="*/ 23813 h 1309687"/>
              <a:gd name="connsiteX55" fmla="*/ 428625 w 1562100"/>
              <a:gd name="connsiteY55" fmla="*/ 0 h 1309687"/>
              <a:gd name="connsiteX56" fmla="*/ 376238 w 1562100"/>
              <a:gd name="connsiteY56" fmla="*/ 104775 h 1309687"/>
              <a:gd name="connsiteX57" fmla="*/ 314326 w 1562100"/>
              <a:gd name="connsiteY57" fmla="*/ 104774 h 1309687"/>
              <a:gd name="connsiteX58" fmla="*/ 328613 w 1562100"/>
              <a:gd name="connsiteY58" fmla="*/ 183356 h 1309687"/>
              <a:gd name="connsiteX59" fmla="*/ 292894 w 1562100"/>
              <a:gd name="connsiteY59" fmla="*/ 285750 h 1309687"/>
              <a:gd name="connsiteX60" fmla="*/ 264319 w 1562100"/>
              <a:gd name="connsiteY60" fmla="*/ 292893 h 1309687"/>
              <a:gd name="connsiteX61" fmla="*/ 261938 w 1562100"/>
              <a:gd name="connsiteY61" fmla="*/ 307181 h 1309687"/>
              <a:gd name="connsiteX62" fmla="*/ 261938 w 1562100"/>
              <a:gd name="connsiteY62" fmla="*/ 340518 h 1309687"/>
              <a:gd name="connsiteX63" fmla="*/ 228600 w 1562100"/>
              <a:gd name="connsiteY63" fmla="*/ 383381 h 1309687"/>
              <a:gd name="connsiteX64" fmla="*/ 271463 w 1562100"/>
              <a:gd name="connsiteY64" fmla="*/ 400050 h 1309687"/>
              <a:gd name="connsiteX65" fmla="*/ 278606 w 1562100"/>
              <a:gd name="connsiteY65" fmla="*/ 419100 h 1309687"/>
              <a:gd name="connsiteX66" fmla="*/ 257175 w 1562100"/>
              <a:gd name="connsiteY66" fmla="*/ 454818 h 1309687"/>
              <a:gd name="connsiteX67" fmla="*/ 221456 w 1562100"/>
              <a:gd name="connsiteY67" fmla="*/ 464343 h 1309687"/>
              <a:gd name="connsiteX68" fmla="*/ 221456 w 1562100"/>
              <a:gd name="connsiteY68" fmla="*/ 504825 h 1309687"/>
              <a:gd name="connsiteX69" fmla="*/ 254794 w 1562100"/>
              <a:gd name="connsiteY69" fmla="*/ 542925 h 1309687"/>
              <a:gd name="connsiteX70" fmla="*/ 226219 w 1562100"/>
              <a:gd name="connsiteY70" fmla="*/ 607218 h 1309687"/>
              <a:gd name="connsiteX71" fmla="*/ 180975 w 1562100"/>
              <a:gd name="connsiteY71" fmla="*/ 635793 h 1309687"/>
              <a:gd name="connsiteX72" fmla="*/ 183356 w 1562100"/>
              <a:gd name="connsiteY72" fmla="*/ 652462 h 1309687"/>
              <a:gd name="connsiteX73" fmla="*/ 204788 w 1562100"/>
              <a:gd name="connsiteY73" fmla="*/ 661987 h 1309687"/>
              <a:gd name="connsiteX74" fmla="*/ 219075 w 1562100"/>
              <a:gd name="connsiteY74" fmla="*/ 671512 h 1309687"/>
              <a:gd name="connsiteX75" fmla="*/ 223838 w 1562100"/>
              <a:gd name="connsiteY75" fmla="*/ 690562 h 1309687"/>
              <a:gd name="connsiteX76" fmla="*/ 195263 w 1562100"/>
              <a:gd name="connsiteY76" fmla="*/ 716756 h 1309687"/>
              <a:gd name="connsiteX77" fmla="*/ 123825 w 1562100"/>
              <a:gd name="connsiteY77" fmla="*/ 762000 h 1309687"/>
              <a:gd name="connsiteX78" fmla="*/ 123825 w 1562100"/>
              <a:gd name="connsiteY78" fmla="*/ 797718 h 1309687"/>
              <a:gd name="connsiteX79" fmla="*/ 135731 w 1562100"/>
              <a:gd name="connsiteY79" fmla="*/ 828675 h 1309687"/>
              <a:gd name="connsiteX80" fmla="*/ 123825 w 1562100"/>
              <a:gd name="connsiteY80" fmla="*/ 869156 h 1309687"/>
              <a:gd name="connsiteX81" fmla="*/ 76200 w 1562100"/>
              <a:gd name="connsiteY81" fmla="*/ 864393 h 1309687"/>
              <a:gd name="connsiteX82" fmla="*/ 52388 w 1562100"/>
              <a:gd name="connsiteY82" fmla="*/ 809625 h 1309687"/>
              <a:gd name="connsiteX83" fmla="*/ 33338 w 1562100"/>
              <a:gd name="connsiteY83" fmla="*/ 802481 h 1309687"/>
              <a:gd name="connsiteX84" fmla="*/ 23813 w 1562100"/>
              <a:gd name="connsiteY84" fmla="*/ 840581 h 1309687"/>
              <a:gd name="connsiteX85" fmla="*/ 21431 w 1562100"/>
              <a:gd name="connsiteY85" fmla="*/ 850106 h 1309687"/>
              <a:gd name="connsiteX86" fmla="*/ 7144 w 1562100"/>
              <a:gd name="connsiteY86" fmla="*/ 866775 h 1309687"/>
              <a:gd name="connsiteX87" fmla="*/ 0 w 1562100"/>
              <a:gd name="connsiteY87" fmla="*/ 923925 h 1309687"/>
              <a:gd name="connsiteX88" fmla="*/ 23813 w 1562100"/>
              <a:gd name="connsiteY88" fmla="*/ 952500 h 1309687"/>
              <a:gd name="connsiteX89" fmla="*/ 16669 w 1562100"/>
              <a:gd name="connsiteY89" fmla="*/ 992981 h 1309687"/>
              <a:gd name="connsiteX90" fmla="*/ 35719 w 1562100"/>
              <a:gd name="connsiteY90" fmla="*/ 997743 h 1309687"/>
              <a:gd name="connsiteX91" fmla="*/ 69056 w 1562100"/>
              <a:gd name="connsiteY91" fmla="*/ 997743 h 1309687"/>
              <a:gd name="connsiteX92" fmla="*/ 85725 w 1562100"/>
              <a:gd name="connsiteY92" fmla="*/ 988218 h 1309687"/>
              <a:gd name="connsiteX93" fmla="*/ 135731 w 1562100"/>
              <a:gd name="connsiteY93" fmla="*/ 1045368 h 1309687"/>
              <a:gd name="connsiteX94" fmla="*/ 123825 w 1562100"/>
              <a:gd name="connsiteY94" fmla="*/ 1064418 h 1309687"/>
              <a:gd name="connsiteX95" fmla="*/ 133350 w 1562100"/>
              <a:gd name="connsiteY95" fmla="*/ 1092993 h 1309687"/>
              <a:gd name="connsiteX96" fmla="*/ 164306 w 1562100"/>
              <a:gd name="connsiteY96" fmla="*/ 1112043 h 1309687"/>
              <a:gd name="connsiteX97" fmla="*/ 190500 w 1562100"/>
              <a:gd name="connsiteY97" fmla="*/ 1121568 h 1309687"/>
              <a:gd name="connsiteX98" fmla="*/ 216694 w 1562100"/>
              <a:gd name="connsiteY98" fmla="*/ 1128712 h 1309687"/>
              <a:gd name="connsiteX99" fmla="*/ 228600 w 1562100"/>
              <a:gd name="connsiteY99" fmla="*/ 1131093 h 1309687"/>
              <a:gd name="connsiteX100" fmla="*/ 240506 w 1562100"/>
              <a:gd name="connsiteY100" fmla="*/ 1092993 h 1309687"/>
              <a:gd name="connsiteX101" fmla="*/ 269081 w 1562100"/>
              <a:gd name="connsiteY101" fmla="*/ 1097756 h 1309687"/>
              <a:gd name="connsiteX102" fmla="*/ 288131 w 1562100"/>
              <a:gd name="connsiteY102" fmla="*/ 1085850 h 1309687"/>
              <a:gd name="connsiteX103" fmla="*/ 307181 w 1562100"/>
              <a:gd name="connsiteY103" fmla="*/ 1135856 h 1309687"/>
              <a:gd name="connsiteX104" fmla="*/ 330994 w 1562100"/>
              <a:gd name="connsiteY104" fmla="*/ 1150143 h 1309687"/>
              <a:gd name="connsiteX105" fmla="*/ 340519 w 1562100"/>
              <a:gd name="connsiteY105" fmla="*/ 1178718 h 1309687"/>
              <a:gd name="connsiteX106" fmla="*/ 357188 w 1562100"/>
              <a:gd name="connsiteY106" fmla="*/ 1188243 h 1309687"/>
              <a:gd name="connsiteX107" fmla="*/ 364331 w 1562100"/>
              <a:gd name="connsiteY107" fmla="*/ 1219200 h 1309687"/>
              <a:gd name="connsiteX108" fmla="*/ 335756 w 1562100"/>
              <a:gd name="connsiteY108" fmla="*/ 1245393 h 1309687"/>
              <a:gd name="connsiteX109" fmla="*/ 309563 w 1562100"/>
              <a:gd name="connsiteY109" fmla="*/ 1262062 h 1309687"/>
              <a:gd name="connsiteX110" fmla="*/ 297656 w 1562100"/>
              <a:gd name="connsiteY110" fmla="*/ 1285875 h 1309687"/>
              <a:gd name="connsiteX111" fmla="*/ 302419 w 1562100"/>
              <a:gd name="connsiteY111" fmla="*/ 1309687 h 1309687"/>
              <a:gd name="connsiteX112" fmla="*/ 342900 w 1562100"/>
              <a:gd name="connsiteY112" fmla="*/ 1309687 h 1309687"/>
              <a:gd name="connsiteX113" fmla="*/ 390525 w 1562100"/>
              <a:gd name="connsiteY113" fmla="*/ 1304925 h 1309687"/>
              <a:gd name="connsiteX114" fmla="*/ 428625 w 1562100"/>
              <a:gd name="connsiteY114" fmla="*/ 1295400 h 1309687"/>
              <a:gd name="connsiteX115" fmla="*/ 454819 w 1562100"/>
              <a:gd name="connsiteY115" fmla="*/ 1302543 h 1309687"/>
              <a:gd name="connsiteX116" fmla="*/ 473869 w 1562100"/>
              <a:gd name="connsiteY116" fmla="*/ 1281112 h 1309687"/>
              <a:gd name="connsiteX117" fmla="*/ 492919 w 1562100"/>
              <a:gd name="connsiteY117" fmla="*/ 1281112 h 1309687"/>
              <a:gd name="connsiteX118" fmla="*/ 507206 w 1562100"/>
              <a:gd name="connsiteY118" fmla="*/ 1250156 h 1309687"/>
              <a:gd name="connsiteX119" fmla="*/ 557213 w 1562100"/>
              <a:gd name="connsiteY119" fmla="*/ 1235868 h 1309687"/>
              <a:gd name="connsiteX120" fmla="*/ 583406 w 1562100"/>
              <a:gd name="connsiteY120" fmla="*/ 1216818 h 1309687"/>
              <a:gd name="connsiteX121" fmla="*/ 590550 w 1562100"/>
              <a:gd name="connsiteY121" fmla="*/ 1178718 h 1309687"/>
              <a:gd name="connsiteX122" fmla="*/ 607219 w 1562100"/>
              <a:gd name="connsiteY122" fmla="*/ 1152525 h 1309687"/>
              <a:gd name="connsiteX123" fmla="*/ 688181 w 1562100"/>
              <a:gd name="connsiteY123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450056 w 1562100"/>
              <a:gd name="connsiteY54" fmla="*/ 2382 h 1309687"/>
              <a:gd name="connsiteX55" fmla="*/ 428625 w 1562100"/>
              <a:gd name="connsiteY55" fmla="*/ 0 h 1309687"/>
              <a:gd name="connsiteX56" fmla="*/ 376238 w 1562100"/>
              <a:gd name="connsiteY56" fmla="*/ 104775 h 1309687"/>
              <a:gd name="connsiteX57" fmla="*/ 314326 w 1562100"/>
              <a:gd name="connsiteY57" fmla="*/ 104774 h 1309687"/>
              <a:gd name="connsiteX58" fmla="*/ 328613 w 1562100"/>
              <a:gd name="connsiteY58" fmla="*/ 183356 h 1309687"/>
              <a:gd name="connsiteX59" fmla="*/ 292894 w 1562100"/>
              <a:gd name="connsiteY59" fmla="*/ 285750 h 1309687"/>
              <a:gd name="connsiteX60" fmla="*/ 264319 w 1562100"/>
              <a:gd name="connsiteY60" fmla="*/ 292893 h 1309687"/>
              <a:gd name="connsiteX61" fmla="*/ 261938 w 1562100"/>
              <a:gd name="connsiteY61" fmla="*/ 307181 h 1309687"/>
              <a:gd name="connsiteX62" fmla="*/ 261938 w 1562100"/>
              <a:gd name="connsiteY62" fmla="*/ 340518 h 1309687"/>
              <a:gd name="connsiteX63" fmla="*/ 228600 w 1562100"/>
              <a:gd name="connsiteY63" fmla="*/ 383381 h 1309687"/>
              <a:gd name="connsiteX64" fmla="*/ 271463 w 1562100"/>
              <a:gd name="connsiteY64" fmla="*/ 400050 h 1309687"/>
              <a:gd name="connsiteX65" fmla="*/ 278606 w 1562100"/>
              <a:gd name="connsiteY65" fmla="*/ 419100 h 1309687"/>
              <a:gd name="connsiteX66" fmla="*/ 257175 w 1562100"/>
              <a:gd name="connsiteY66" fmla="*/ 454818 h 1309687"/>
              <a:gd name="connsiteX67" fmla="*/ 221456 w 1562100"/>
              <a:gd name="connsiteY67" fmla="*/ 464343 h 1309687"/>
              <a:gd name="connsiteX68" fmla="*/ 221456 w 1562100"/>
              <a:gd name="connsiteY68" fmla="*/ 504825 h 1309687"/>
              <a:gd name="connsiteX69" fmla="*/ 254794 w 1562100"/>
              <a:gd name="connsiteY69" fmla="*/ 542925 h 1309687"/>
              <a:gd name="connsiteX70" fmla="*/ 226219 w 1562100"/>
              <a:gd name="connsiteY70" fmla="*/ 607218 h 1309687"/>
              <a:gd name="connsiteX71" fmla="*/ 180975 w 1562100"/>
              <a:gd name="connsiteY71" fmla="*/ 635793 h 1309687"/>
              <a:gd name="connsiteX72" fmla="*/ 183356 w 1562100"/>
              <a:gd name="connsiteY72" fmla="*/ 652462 h 1309687"/>
              <a:gd name="connsiteX73" fmla="*/ 204788 w 1562100"/>
              <a:gd name="connsiteY73" fmla="*/ 661987 h 1309687"/>
              <a:gd name="connsiteX74" fmla="*/ 219075 w 1562100"/>
              <a:gd name="connsiteY74" fmla="*/ 671512 h 1309687"/>
              <a:gd name="connsiteX75" fmla="*/ 223838 w 1562100"/>
              <a:gd name="connsiteY75" fmla="*/ 690562 h 1309687"/>
              <a:gd name="connsiteX76" fmla="*/ 195263 w 1562100"/>
              <a:gd name="connsiteY76" fmla="*/ 716756 h 1309687"/>
              <a:gd name="connsiteX77" fmla="*/ 123825 w 1562100"/>
              <a:gd name="connsiteY77" fmla="*/ 762000 h 1309687"/>
              <a:gd name="connsiteX78" fmla="*/ 123825 w 1562100"/>
              <a:gd name="connsiteY78" fmla="*/ 797718 h 1309687"/>
              <a:gd name="connsiteX79" fmla="*/ 135731 w 1562100"/>
              <a:gd name="connsiteY79" fmla="*/ 828675 h 1309687"/>
              <a:gd name="connsiteX80" fmla="*/ 123825 w 1562100"/>
              <a:gd name="connsiteY80" fmla="*/ 869156 h 1309687"/>
              <a:gd name="connsiteX81" fmla="*/ 76200 w 1562100"/>
              <a:gd name="connsiteY81" fmla="*/ 864393 h 1309687"/>
              <a:gd name="connsiteX82" fmla="*/ 52388 w 1562100"/>
              <a:gd name="connsiteY82" fmla="*/ 809625 h 1309687"/>
              <a:gd name="connsiteX83" fmla="*/ 33338 w 1562100"/>
              <a:gd name="connsiteY83" fmla="*/ 802481 h 1309687"/>
              <a:gd name="connsiteX84" fmla="*/ 23813 w 1562100"/>
              <a:gd name="connsiteY84" fmla="*/ 840581 h 1309687"/>
              <a:gd name="connsiteX85" fmla="*/ 21431 w 1562100"/>
              <a:gd name="connsiteY85" fmla="*/ 850106 h 1309687"/>
              <a:gd name="connsiteX86" fmla="*/ 7144 w 1562100"/>
              <a:gd name="connsiteY86" fmla="*/ 866775 h 1309687"/>
              <a:gd name="connsiteX87" fmla="*/ 0 w 1562100"/>
              <a:gd name="connsiteY87" fmla="*/ 923925 h 1309687"/>
              <a:gd name="connsiteX88" fmla="*/ 23813 w 1562100"/>
              <a:gd name="connsiteY88" fmla="*/ 952500 h 1309687"/>
              <a:gd name="connsiteX89" fmla="*/ 16669 w 1562100"/>
              <a:gd name="connsiteY89" fmla="*/ 992981 h 1309687"/>
              <a:gd name="connsiteX90" fmla="*/ 35719 w 1562100"/>
              <a:gd name="connsiteY90" fmla="*/ 997743 h 1309687"/>
              <a:gd name="connsiteX91" fmla="*/ 69056 w 1562100"/>
              <a:gd name="connsiteY91" fmla="*/ 997743 h 1309687"/>
              <a:gd name="connsiteX92" fmla="*/ 85725 w 1562100"/>
              <a:gd name="connsiteY92" fmla="*/ 988218 h 1309687"/>
              <a:gd name="connsiteX93" fmla="*/ 135731 w 1562100"/>
              <a:gd name="connsiteY93" fmla="*/ 1045368 h 1309687"/>
              <a:gd name="connsiteX94" fmla="*/ 123825 w 1562100"/>
              <a:gd name="connsiteY94" fmla="*/ 1064418 h 1309687"/>
              <a:gd name="connsiteX95" fmla="*/ 133350 w 1562100"/>
              <a:gd name="connsiteY95" fmla="*/ 1092993 h 1309687"/>
              <a:gd name="connsiteX96" fmla="*/ 164306 w 1562100"/>
              <a:gd name="connsiteY96" fmla="*/ 1112043 h 1309687"/>
              <a:gd name="connsiteX97" fmla="*/ 190500 w 1562100"/>
              <a:gd name="connsiteY97" fmla="*/ 1121568 h 1309687"/>
              <a:gd name="connsiteX98" fmla="*/ 216694 w 1562100"/>
              <a:gd name="connsiteY98" fmla="*/ 1128712 h 1309687"/>
              <a:gd name="connsiteX99" fmla="*/ 228600 w 1562100"/>
              <a:gd name="connsiteY99" fmla="*/ 1131093 h 1309687"/>
              <a:gd name="connsiteX100" fmla="*/ 240506 w 1562100"/>
              <a:gd name="connsiteY100" fmla="*/ 1092993 h 1309687"/>
              <a:gd name="connsiteX101" fmla="*/ 269081 w 1562100"/>
              <a:gd name="connsiteY101" fmla="*/ 1097756 h 1309687"/>
              <a:gd name="connsiteX102" fmla="*/ 288131 w 1562100"/>
              <a:gd name="connsiteY102" fmla="*/ 1085850 h 1309687"/>
              <a:gd name="connsiteX103" fmla="*/ 307181 w 1562100"/>
              <a:gd name="connsiteY103" fmla="*/ 1135856 h 1309687"/>
              <a:gd name="connsiteX104" fmla="*/ 330994 w 1562100"/>
              <a:gd name="connsiteY104" fmla="*/ 1150143 h 1309687"/>
              <a:gd name="connsiteX105" fmla="*/ 340519 w 1562100"/>
              <a:gd name="connsiteY105" fmla="*/ 1178718 h 1309687"/>
              <a:gd name="connsiteX106" fmla="*/ 357188 w 1562100"/>
              <a:gd name="connsiteY106" fmla="*/ 1188243 h 1309687"/>
              <a:gd name="connsiteX107" fmla="*/ 364331 w 1562100"/>
              <a:gd name="connsiteY107" fmla="*/ 1219200 h 1309687"/>
              <a:gd name="connsiteX108" fmla="*/ 335756 w 1562100"/>
              <a:gd name="connsiteY108" fmla="*/ 1245393 h 1309687"/>
              <a:gd name="connsiteX109" fmla="*/ 309563 w 1562100"/>
              <a:gd name="connsiteY109" fmla="*/ 1262062 h 1309687"/>
              <a:gd name="connsiteX110" fmla="*/ 297656 w 1562100"/>
              <a:gd name="connsiteY110" fmla="*/ 1285875 h 1309687"/>
              <a:gd name="connsiteX111" fmla="*/ 302419 w 1562100"/>
              <a:gd name="connsiteY111" fmla="*/ 1309687 h 1309687"/>
              <a:gd name="connsiteX112" fmla="*/ 342900 w 1562100"/>
              <a:gd name="connsiteY112" fmla="*/ 1309687 h 1309687"/>
              <a:gd name="connsiteX113" fmla="*/ 390525 w 1562100"/>
              <a:gd name="connsiteY113" fmla="*/ 1304925 h 1309687"/>
              <a:gd name="connsiteX114" fmla="*/ 428625 w 1562100"/>
              <a:gd name="connsiteY114" fmla="*/ 1295400 h 1309687"/>
              <a:gd name="connsiteX115" fmla="*/ 454819 w 1562100"/>
              <a:gd name="connsiteY115" fmla="*/ 1302543 h 1309687"/>
              <a:gd name="connsiteX116" fmla="*/ 473869 w 1562100"/>
              <a:gd name="connsiteY116" fmla="*/ 1281112 h 1309687"/>
              <a:gd name="connsiteX117" fmla="*/ 492919 w 1562100"/>
              <a:gd name="connsiteY117" fmla="*/ 1281112 h 1309687"/>
              <a:gd name="connsiteX118" fmla="*/ 507206 w 1562100"/>
              <a:gd name="connsiteY118" fmla="*/ 1250156 h 1309687"/>
              <a:gd name="connsiteX119" fmla="*/ 557213 w 1562100"/>
              <a:gd name="connsiteY119" fmla="*/ 1235868 h 1309687"/>
              <a:gd name="connsiteX120" fmla="*/ 583406 w 1562100"/>
              <a:gd name="connsiteY120" fmla="*/ 1216818 h 1309687"/>
              <a:gd name="connsiteX121" fmla="*/ 590550 w 1562100"/>
              <a:gd name="connsiteY121" fmla="*/ 1178718 h 1309687"/>
              <a:gd name="connsiteX122" fmla="*/ 607219 w 1562100"/>
              <a:gd name="connsiteY122" fmla="*/ 1152525 h 1309687"/>
              <a:gd name="connsiteX123" fmla="*/ 688181 w 1562100"/>
              <a:gd name="connsiteY123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450056 w 1562100"/>
              <a:gd name="connsiteY54" fmla="*/ 2382 h 1309687"/>
              <a:gd name="connsiteX55" fmla="*/ 428625 w 1562100"/>
              <a:gd name="connsiteY55" fmla="*/ 0 h 1309687"/>
              <a:gd name="connsiteX56" fmla="*/ 376238 w 1562100"/>
              <a:gd name="connsiteY56" fmla="*/ 104775 h 1309687"/>
              <a:gd name="connsiteX57" fmla="*/ 314326 w 1562100"/>
              <a:gd name="connsiteY57" fmla="*/ 104774 h 1309687"/>
              <a:gd name="connsiteX58" fmla="*/ 328613 w 1562100"/>
              <a:gd name="connsiteY58" fmla="*/ 183356 h 1309687"/>
              <a:gd name="connsiteX59" fmla="*/ 292894 w 1562100"/>
              <a:gd name="connsiteY59" fmla="*/ 285750 h 1309687"/>
              <a:gd name="connsiteX60" fmla="*/ 264319 w 1562100"/>
              <a:gd name="connsiteY60" fmla="*/ 292893 h 1309687"/>
              <a:gd name="connsiteX61" fmla="*/ 261938 w 1562100"/>
              <a:gd name="connsiteY61" fmla="*/ 307181 h 1309687"/>
              <a:gd name="connsiteX62" fmla="*/ 261938 w 1562100"/>
              <a:gd name="connsiteY62" fmla="*/ 340518 h 1309687"/>
              <a:gd name="connsiteX63" fmla="*/ 228600 w 1562100"/>
              <a:gd name="connsiteY63" fmla="*/ 383381 h 1309687"/>
              <a:gd name="connsiteX64" fmla="*/ 271463 w 1562100"/>
              <a:gd name="connsiteY64" fmla="*/ 400050 h 1309687"/>
              <a:gd name="connsiteX65" fmla="*/ 278606 w 1562100"/>
              <a:gd name="connsiteY65" fmla="*/ 419100 h 1309687"/>
              <a:gd name="connsiteX66" fmla="*/ 257175 w 1562100"/>
              <a:gd name="connsiteY66" fmla="*/ 454818 h 1309687"/>
              <a:gd name="connsiteX67" fmla="*/ 221456 w 1562100"/>
              <a:gd name="connsiteY67" fmla="*/ 464343 h 1309687"/>
              <a:gd name="connsiteX68" fmla="*/ 221456 w 1562100"/>
              <a:gd name="connsiteY68" fmla="*/ 504825 h 1309687"/>
              <a:gd name="connsiteX69" fmla="*/ 254794 w 1562100"/>
              <a:gd name="connsiteY69" fmla="*/ 542925 h 1309687"/>
              <a:gd name="connsiteX70" fmla="*/ 226219 w 1562100"/>
              <a:gd name="connsiteY70" fmla="*/ 607218 h 1309687"/>
              <a:gd name="connsiteX71" fmla="*/ 180975 w 1562100"/>
              <a:gd name="connsiteY71" fmla="*/ 635793 h 1309687"/>
              <a:gd name="connsiteX72" fmla="*/ 183356 w 1562100"/>
              <a:gd name="connsiteY72" fmla="*/ 652462 h 1309687"/>
              <a:gd name="connsiteX73" fmla="*/ 204788 w 1562100"/>
              <a:gd name="connsiteY73" fmla="*/ 661987 h 1309687"/>
              <a:gd name="connsiteX74" fmla="*/ 219075 w 1562100"/>
              <a:gd name="connsiteY74" fmla="*/ 671512 h 1309687"/>
              <a:gd name="connsiteX75" fmla="*/ 223838 w 1562100"/>
              <a:gd name="connsiteY75" fmla="*/ 690562 h 1309687"/>
              <a:gd name="connsiteX76" fmla="*/ 195263 w 1562100"/>
              <a:gd name="connsiteY76" fmla="*/ 716756 h 1309687"/>
              <a:gd name="connsiteX77" fmla="*/ 123825 w 1562100"/>
              <a:gd name="connsiteY77" fmla="*/ 762000 h 1309687"/>
              <a:gd name="connsiteX78" fmla="*/ 123825 w 1562100"/>
              <a:gd name="connsiteY78" fmla="*/ 797718 h 1309687"/>
              <a:gd name="connsiteX79" fmla="*/ 135731 w 1562100"/>
              <a:gd name="connsiteY79" fmla="*/ 828675 h 1309687"/>
              <a:gd name="connsiteX80" fmla="*/ 123825 w 1562100"/>
              <a:gd name="connsiteY80" fmla="*/ 869156 h 1309687"/>
              <a:gd name="connsiteX81" fmla="*/ 76200 w 1562100"/>
              <a:gd name="connsiteY81" fmla="*/ 864393 h 1309687"/>
              <a:gd name="connsiteX82" fmla="*/ 52388 w 1562100"/>
              <a:gd name="connsiteY82" fmla="*/ 809625 h 1309687"/>
              <a:gd name="connsiteX83" fmla="*/ 33338 w 1562100"/>
              <a:gd name="connsiteY83" fmla="*/ 802481 h 1309687"/>
              <a:gd name="connsiteX84" fmla="*/ 23813 w 1562100"/>
              <a:gd name="connsiteY84" fmla="*/ 840581 h 1309687"/>
              <a:gd name="connsiteX85" fmla="*/ 21431 w 1562100"/>
              <a:gd name="connsiteY85" fmla="*/ 850106 h 1309687"/>
              <a:gd name="connsiteX86" fmla="*/ 7144 w 1562100"/>
              <a:gd name="connsiteY86" fmla="*/ 866775 h 1309687"/>
              <a:gd name="connsiteX87" fmla="*/ 0 w 1562100"/>
              <a:gd name="connsiteY87" fmla="*/ 923925 h 1309687"/>
              <a:gd name="connsiteX88" fmla="*/ 23813 w 1562100"/>
              <a:gd name="connsiteY88" fmla="*/ 952500 h 1309687"/>
              <a:gd name="connsiteX89" fmla="*/ 16669 w 1562100"/>
              <a:gd name="connsiteY89" fmla="*/ 992981 h 1309687"/>
              <a:gd name="connsiteX90" fmla="*/ 35719 w 1562100"/>
              <a:gd name="connsiteY90" fmla="*/ 997743 h 1309687"/>
              <a:gd name="connsiteX91" fmla="*/ 69056 w 1562100"/>
              <a:gd name="connsiteY91" fmla="*/ 997743 h 1309687"/>
              <a:gd name="connsiteX92" fmla="*/ 85725 w 1562100"/>
              <a:gd name="connsiteY92" fmla="*/ 988218 h 1309687"/>
              <a:gd name="connsiteX93" fmla="*/ 135731 w 1562100"/>
              <a:gd name="connsiteY93" fmla="*/ 1045368 h 1309687"/>
              <a:gd name="connsiteX94" fmla="*/ 123825 w 1562100"/>
              <a:gd name="connsiteY94" fmla="*/ 1064418 h 1309687"/>
              <a:gd name="connsiteX95" fmla="*/ 133350 w 1562100"/>
              <a:gd name="connsiteY95" fmla="*/ 1092993 h 1309687"/>
              <a:gd name="connsiteX96" fmla="*/ 164306 w 1562100"/>
              <a:gd name="connsiteY96" fmla="*/ 1112043 h 1309687"/>
              <a:gd name="connsiteX97" fmla="*/ 190500 w 1562100"/>
              <a:gd name="connsiteY97" fmla="*/ 1121568 h 1309687"/>
              <a:gd name="connsiteX98" fmla="*/ 216694 w 1562100"/>
              <a:gd name="connsiteY98" fmla="*/ 1128712 h 1309687"/>
              <a:gd name="connsiteX99" fmla="*/ 228600 w 1562100"/>
              <a:gd name="connsiteY99" fmla="*/ 1131093 h 1309687"/>
              <a:gd name="connsiteX100" fmla="*/ 240506 w 1562100"/>
              <a:gd name="connsiteY100" fmla="*/ 1092993 h 1309687"/>
              <a:gd name="connsiteX101" fmla="*/ 269081 w 1562100"/>
              <a:gd name="connsiteY101" fmla="*/ 1097756 h 1309687"/>
              <a:gd name="connsiteX102" fmla="*/ 288131 w 1562100"/>
              <a:gd name="connsiteY102" fmla="*/ 1085850 h 1309687"/>
              <a:gd name="connsiteX103" fmla="*/ 307181 w 1562100"/>
              <a:gd name="connsiteY103" fmla="*/ 1135856 h 1309687"/>
              <a:gd name="connsiteX104" fmla="*/ 330994 w 1562100"/>
              <a:gd name="connsiteY104" fmla="*/ 1150143 h 1309687"/>
              <a:gd name="connsiteX105" fmla="*/ 340519 w 1562100"/>
              <a:gd name="connsiteY105" fmla="*/ 1178718 h 1309687"/>
              <a:gd name="connsiteX106" fmla="*/ 357188 w 1562100"/>
              <a:gd name="connsiteY106" fmla="*/ 1188243 h 1309687"/>
              <a:gd name="connsiteX107" fmla="*/ 364331 w 1562100"/>
              <a:gd name="connsiteY107" fmla="*/ 1219200 h 1309687"/>
              <a:gd name="connsiteX108" fmla="*/ 335756 w 1562100"/>
              <a:gd name="connsiteY108" fmla="*/ 1245393 h 1309687"/>
              <a:gd name="connsiteX109" fmla="*/ 309563 w 1562100"/>
              <a:gd name="connsiteY109" fmla="*/ 1262062 h 1309687"/>
              <a:gd name="connsiteX110" fmla="*/ 297656 w 1562100"/>
              <a:gd name="connsiteY110" fmla="*/ 1285875 h 1309687"/>
              <a:gd name="connsiteX111" fmla="*/ 302419 w 1562100"/>
              <a:gd name="connsiteY111" fmla="*/ 1309687 h 1309687"/>
              <a:gd name="connsiteX112" fmla="*/ 342900 w 1562100"/>
              <a:gd name="connsiteY112" fmla="*/ 1309687 h 1309687"/>
              <a:gd name="connsiteX113" fmla="*/ 390525 w 1562100"/>
              <a:gd name="connsiteY113" fmla="*/ 1304925 h 1309687"/>
              <a:gd name="connsiteX114" fmla="*/ 428625 w 1562100"/>
              <a:gd name="connsiteY114" fmla="*/ 1295400 h 1309687"/>
              <a:gd name="connsiteX115" fmla="*/ 454819 w 1562100"/>
              <a:gd name="connsiteY115" fmla="*/ 1302543 h 1309687"/>
              <a:gd name="connsiteX116" fmla="*/ 473869 w 1562100"/>
              <a:gd name="connsiteY116" fmla="*/ 1281112 h 1309687"/>
              <a:gd name="connsiteX117" fmla="*/ 492919 w 1562100"/>
              <a:gd name="connsiteY117" fmla="*/ 1281112 h 1309687"/>
              <a:gd name="connsiteX118" fmla="*/ 507206 w 1562100"/>
              <a:gd name="connsiteY118" fmla="*/ 1250156 h 1309687"/>
              <a:gd name="connsiteX119" fmla="*/ 557213 w 1562100"/>
              <a:gd name="connsiteY119" fmla="*/ 1235868 h 1309687"/>
              <a:gd name="connsiteX120" fmla="*/ 583406 w 1562100"/>
              <a:gd name="connsiteY120" fmla="*/ 1216818 h 1309687"/>
              <a:gd name="connsiteX121" fmla="*/ 590550 w 1562100"/>
              <a:gd name="connsiteY121" fmla="*/ 1178718 h 1309687"/>
              <a:gd name="connsiteX122" fmla="*/ 607219 w 1562100"/>
              <a:gd name="connsiteY122" fmla="*/ 1152525 h 1309687"/>
              <a:gd name="connsiteX123" fmla="*/ 688181 w 1562100"/>
              <a:gd name="connsiteY123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552450 w 1562100"/>
              <a:gd name="connsiteY54" fmla="*/ 78582 h 1309687"/>
              <a:gd name="connsiteX55" fmla="*/ 450056 w 1562100"/>
              <a:gd name="connsiteY55" fmla="*/ 2382 h 1309687"/>
              <a:gd name="connsiteX56" fmla="*/ 428625 w 1562100"/>
              <a:gd name="connsiteY56" fmla="*/ 0 h 1309687"/>
              <a:gd name="connsiteX57" fmla="*/ 376238 w 1562100"/>
              <a:gd name="connsiteY57" fmla="*/ 104775 h 1309687"/>
              <a:gd name="connsiteX58" fmla="*/ 314326 w 1562100"/>
              <a:gd name="connsiteY58" fmla="*/ 104774 h 1309687"/>
              <a:gd name="connsiteX59" fmla="*/ 328613 w 1562100"/>
              <a:gd name="connsiteY59" fmla="*/ 183356 h 1309687"/>
              <a:gd name="connsiteX60" fmla="*/ 292894 w 1562100"/>
              <a:gd name="connsiteY60" fmla="*/ 285750 h 1309687"/>
              <a:gd name="connsiteX61" fmla="*/ 264319 w 1562100"/>
              <a:gd name="connsiteY61" fmla="*/ 292893 h 1309687"/>
              <a:gd name="connsiteX62" fmla="*/ 261938 w 1562100"/>
              <a:gd name="connsiteY62" fmla="*/ 307181 h 1309687"/>
              <a:gd name="connsiteX63" fmla="*/ 261938 w 1562100"/>
              <a:gd name="connsiteY63" fmla="*/ 340518 h 1309687"/>
              <a:gd name="connsiteX64" fmla="*/ 228600 w 1562100"/>
              <a:gd name="connsiteY64" fmla="*/ 383381 h 1309687"/>
              <a:gd name="connsiteX65" fmla="*/ 271463 w 1562100"/>
              <a:gd name="connsiteY65" fmla="*/ 400050 h 1309687"/>
              <a:gd name="connsiteX66" fmla="*/ 278606 w 1562100"/>
              <a:gd name="connsiteY66" fmla="*/ 419100 h 1309687"/>
              <a:gd name="connsiteX67" fmla="*/ 257175 w 1562100"/>
              <a:gd name="connsiteY67" fmla="*/ 454818 h 1309687"/>
              <a:gd name="connsiteX68" fmla="*/ 221456 w 1562100"/>
              <a:gd name="connsiteY68" fmla="*/ 464343 h 1309687"/>
              <a:gd name="connsiteX69" fmla="*/ 221456 w 1562100"/>
              <a:gd name="connsiteY69" fmla="*/ 504825 h 1309687"/>
              <a:gd name="connsiteX70" fmla="*/ 254794 w 1562100"/>
              <a:gd name="connsiteY70" fmla="*/ 542925 h 1309687"/>
              <a:gd name="connsiteX71" fmla="*/ 226219 w 1562100"/>
              <a:gd name="connsiteY71" fmla="*/ 607218 h 1309687"/>
              <a:gd name="connsiteX72" fmla="*/ 180975 w 1562100"/>
              <a:gd name="connsiteY72" fmla="*/ 635793 h 1309687"/>
              <a:gd name="connsiteX73" fmla="*/ 183356 w 1562100"/>
              <a:gd name="connsiteY73" fmla="*/ 652462 h 1309687"/>
              <a:gd name="connsiteX74" fmla="*/ 204788 w 1562100"/>
              <a:gd name="connsiteY74" fmla="*/ 661987 h 1309687"/>
              <a:gd name="connsiteX75" fmla="*/ 219075 w 1562100"/>
              <a:gd name="connsiteY75" fmla="*/ 671512 h 1309687"/>
              <a:gd name="connsiteX76" fmla="*/ 223838 w 1562100"/>
              <a:gd name="connsiteY76" fmla="*/ 690562 h 1309687"/>
              <a:gd name="connsiteX77" fmla="*/ 195263 w 1562100"/>
              <a:gd name="connsiteY77" fmla="*/ 716756 h 1309687"/>
              <a:gd name="connsiteX78" fmla="*/ 123825 w 1562100"/>
              <a:gd name="connsiteY78" fmla="*/ 762000 h 1309687"/>
              <a:gd name="connsiteX79" fmla="*/ 123825 w 1562100"/>
              <a:gd name="connsiteY79" fmla="*/ 797718 h 1309687"/>
              <a:gd name="connsiteX80" fmla="*/ 135731 w 1562100"/>
              <a:gd name="connsiteY80" fmla="*/ 828675 h 1309687"/>
              <a:gd name="connsiteX81" fmla="*/ 123825 w 1562100"/>
              <a:gd name="connsiteY81" fmla="*/ 869156 h 1309687"/>
              <a:gd name="connsiteX82" fmla="*/ 76200 w 1562100"/>
              <a:gd name="connsiteY82" fmla="*/ 864393 h 1309687"/>
              <a:gd name="connsiteX83" fmla="*/ 52388 w 1562100"/>
              <a:gd name="connsiteY83" fmla="*/ 809625 h 1309687"/>
              <a:gd name="connsiteX84" fmla="*/ 33338 w 1562100"/>
              <a:gd name="connsiteY84" fmla="*/ 802481 h 1309687"/>
              <a:gd name="connsiteX85" fmla="*/ 23813 w 1562100"/>
              <a:gd name="connsiteY85" fmla="*/ 840581 h 1309687"/>
              <a:gd name="connsiteX86" fmla="*/ 21431 w 1562100"/>
              <a:gd name="connsiteY86" fmla="*/ 850106 h 1309687"/>
              <a:gd name="connsiteX87" fmla="*/ 7144 w 1562100"/>
              <a:gd name="connsiteY87" fmla="*/ 866775 h 1309687"/>
              <a:gd name="connsiteX88" fmla="*/ 0 w 1562100"/>
              <a:gd name="connsiteY88" fmla="*/ 923925 h 1309687"/>
              <a:gd name="connsiteX89" fmla="*/ 23813 w 1562100"/>
              <a:gd name="connsiteY89" fmla="*/ 952500 h 1309687"/>
              <a:gd name="connsiteX90" fmla="*/ 16669 w 1562100"/>
              <a:gd name="connsiteY90" fmla="*/ 992981 h 1309687"/>
              <a:gd name="connsiteX91" fmla="*/ 35719 w 1562100"/>
              <a:gd name="connsiteY91" fmla="*/ 997743 h 1309687"/>
              <a:gd name="connsiteX92" fmla="*/ 69056 w 1562100"/>
              <a:gd name="connsiteY92" fmla="*/ 997743 h 1309687"/>
              <a:gd name="connsiteX93" fmla="*/ 85725 w 1562100"/>
              <a:gd name="connsiteY93" fmla="*/ 988218 h 1309687"/>
              <a:gd name="connsiteX94" fmla="*/ 135731 w 1562100"/>
              <a:gd name="connsiteY94" fmla="*/ 1045368 h 1309687"/>
              <a:gd name="connsiteX95" fmla="*/ 123825 w 1562100"/>
              <a:gd name="connsiteY95" fmla="*/ 1064418 h 1309687"/>
              <a:gd name="connsiteX96" fmla="*/ 133350 w 1562100"/>
              <a:gd name="connsiteY96" fmla="*/ 1092993 h 1309687"/>
              <a:gd name="connsiteX97" fmla="*/ 164306 w 1562100"/>
              <a:gd name="connsiteY97" fmla="*/ 1112043 h 1309687"/>
              <a:gd name="connsiteX98" fmla="*/ 190500 w 1562100"/>
              <a:gd name="connsiteY98" fmla="*/ 1121568 h 1309687"/>
              <a:gd name="connsiteX99" fmla="*/ 216694 w 1562100"/>
              <a:gd name="connsiteY99" fmla="*/ 1128712 h 1309687"/>
              <a:gd name="connsiteX100" fmla="*/ 228600 w 1562100"/>
              <a:gd name="connsiteY100" fmla="*/ 1131093 h 1309687"/>
              <a:gd name="connsiteX101" fmla="*/ 240506 w 1562100"/>
              <a:gd name="connsiteY101" fmla="*/ 1092993 h 1309687"/>
              <a:gd name="connsiteX102" fmla="*/ 269081 w 1562100"/>
              <a:gd name="connsiteY102" fmla="*/ 1097756 h 1309687"/>
              <a:gd name="connsiteX103" fmla="*/ 288131 w 1562100"/>
              <a:gd name="connsiteY103" fmla="*/ 1085850 h 1309687"/>
              <a:gd name="connsiteX104" fmla="*/ 307181 w 1562100"/>
              <a:gd name="connsiteY104" fmla="*/ 1135856 h 1309687"/>
              <a:gd name="connsiteX105" fmla="*/ 330994 w 1562100"/>
              <a:gd name="connsiteY105" fmla="*/ 1150143 h 1309687"/>
              <a:gd name="connsiteX106" fmla="*/ 340519 w 1562100"/>
              <a:gd name="connsiteY106" fmla="*/ 1178718 h 1309687"/>
              <a:gd name="connsiteX107" fmla="*/ 357188 w 1562100"/>
              <a:gd name="connsiteY107" fmla="*/ 1188243 h 1309687"/>
              <a:gd name="connsiteX108" fmla="*/ 364331 w 1562100"/>
              <a:gd name="connsiteY108" fmla="*/ 1219200 h 1309687"/>
              <a:gd name="connsiteX109" fmla="*/ 335756 w 1562100"/>
              <a:gd name="connsiteY109" fmla="*/ 1245393 h 1309687"/>
              <a:gd name="connsiteX110" fmla="*/ 309563 w 1562100"/>
              <a:gd name="connsiteY110" fmla="*/ 1262062 h 1309687"/>
              <a:gd name="connsiteX111" fmla="*/ 297656 w 1562100"/>
              <a:gd name="connsiteY111" fmla="*/ 1285875 h 1309687"/>
              <a:gd name="connsiteX112" fmla="*/ 302419 w 1562100"/>
              <a:gd name="connsiteY112" fmla="*/ 1309687 h 1309687"/>
              <a:gd name="connsiteX113" fmla="*/ 342900 w 1562100"/>
              <a:gd name="connsiteY113" fmla="*/ 1309687 h 1309687"/>
              <a:gd name="connsiteX114" fmla="*/ 390525 w 1562100"/>
              <a:gd name="connsiteY114" fmla="*/ 1304925 h 1309687"/>
              <a:gd name="connsiteX115" fmla="*/ 428625 w 1562100"/>
              <a:gd name="connsiteY115" fmla="*/ 1295400 h 1309687"/>
              <a:gd name="connsiteX116" fmla="*/ 454819 w 1562100"/>
              <a:gd name="connsiteY116" fmla="*/ 1302543 h 1309687"/>
              <a:gd name="connsiteX117" fmla="*/ 473869 w 1562100"/>
              <a:gd name="connsiteY117" fmla="*/ 1281112 h 1309687"/>
              <a:gd name="connsiteX118" fmla="*/ 492919 w 1562100"/>
              <a:gd name="connsiteY118" fmla="*/ 1281112 h 1309687"/>
              <a:gd name="connsiteX119" fmla="*/ 507206 w 1562100"/>
              <a:gd name="connsiteY119" fmla="*/ 1250156 h 1309687"/>
              <a:gd name="connsiteX120" fmla="*/ 557213 w 1562100"/>
              <a:gd name="connsiteY120" fmla="*/ 1235868 h 1309687"/>
              <a:gd name="connsiteX121" fmla="*/ 583406 w 1562100"/>
              <a:gd name="connsiteY121" fmla="*/ 1216818 h 1309687"/>
              <a:gd name="connsiteX122" fmla="*/ 590550 w 1562100"/>
              <a:gd name="connsiteY122" fmla="*/ 1178718 h 1309687"/>
              <a:gd name="connsiteX123" fmla="*/ 607219 w 1562100"/>
              <a:gd name="connsiteY123" fmla="*/ 1152525 h 1309687"/>
              <a:gd name="connsiteX124" fmla="*/ 688181 w 1562100"/>
              <a:gd name="connsiteY124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497681 w 1562100"/>
              <a:gd name="connsiteY54" fmla="*/ 119063 h 1309687"/>
              <a:gd name="connsiteX55" fmla="*/ 450056 w 1562100"/>
              <a:gd name="connsiteY55" fmla="*/ 2382 h 1309687"/>
              <a:gd name="connsiteX56" fmla="*/ 428625 w 1562100"/>
              <a:gd name="connsiteY56" fmla="*/ 0 h 1309687"/>
              <a:gd name="connsiteX57" fmla="*/ 376238 w 1562100"/>
              <a:gd name="connsiteY57" fmla="*/ 104775 h 1309687"/>
              <a:gd name="connsiteX58" fmla="*/ 314326 w 1562100"/>
              <a:gd name="connsiteY58" fmla="*/ 104774 h 1309687"/>
              <a:gd name="connsiteX59" fmla="*/ 328613 w 1562100"/>
              <a:gd name="connsiteY59" fmla="*/ 183356 h 1309687"/>
              <a:gd name="connsiteX60" fmla="*/ 292894 w 1562100"/>
              <a:gd name="connsiteY60" fmla="*/ 285750 h 1309687"/>
              <a:gd name="connsiteX61" fmla="*/ 264319 w 1562100"/>
              <a:gd name="connsiteY61" fmla="*/ 292893 h 1309687"/>
              <a:gd name="connsiteX62" fmla="*/ 261938 w 1562100"/>
              <a:gd name="connsiteY62" fmla="*/ 307181 h 1309687"/>
              <a:gd name="connsiteX63" fmla="*/ 261938 w 1562100"/>
              <a:gd name="connsiteY63" fmla="*/ 340518 h 1309687"/>
              <a:gd name="connsiteX64" fmla="*/ 228600 w 1562100"/>
              <a:gd name="connsiteY64" fmla="*/ 383381 h 1309687"/>
              <a:gd name="connsiteX65" fmla="*/ 271463 w 1562100"/>
              <a:gd name="connsiteY65" fmla="*/ 400050 h 1309687"/>
              <a:gd name="connsiteX66" fmla="*/ 278606 w 1562100"/>
              <a:gd name="connsiteY66" fmla="*/ 419100 h 1309687"/>
              <a:gd name="connsiteX67" fmla="*/ 257175 w 1562100"/>
              <a:gd name="connsiteY67" fmla="*/ 454818 h 1309687"/>
              <a:gd name="connsiteX68" fmla="*/ 221456 w 1562100"/>
              <a:gd name="connsiteY68" fmla="*/ 464343 h 1309687"/>
              <a:gd name="connsiteX69" fmla="*/ 221456 w 1562100"/>
              <a:gd name="connsiteY69" fmla="*/ 504825 h 1309687"/>
              <a:gd name="connsiteX70" fmla="*/ 254794 w 1562100"/>
              <a:gd name="connsiteY70" fmla="*/ 542925 h 1309687"/>
              <a:gd name="connsiteX71" fmla="*/ 226219 w 1562100"/>
              <a:gd name="connsiteY71" fmla="*/ 607218 h 1309687"/>
              <a:gd name="connsiteX72" fmla="*/ 180975 w 1562100"/>
              <a:gd name="connsiteY72" fmla="*/ 635793 h 1309687"/>
              <a:gd name="connsiteX73" fmla="*/ 183356 w 1562100"/>
              <a:gd name="connsiteY73" fmla="*/ 652462 h 1309687"/>
              <a:gd name="connsiteX74" fmla="*/ 204788 w 1562100"/>
              <a:gd name="connsiteY74" fmla="*/ 661987 h 1309687"/>
              <a:gd name="connsiteX75" fmla="*/ 219075 w 1562100"/>
              <a:gd name="connsiteY75" fmla="*/ 671512 h 1309687"/>
              <a:gd name="connsiteX76" fmla="*/ 223838 w 1562100"/>
              <a:gd name="connsiteY76" fmla="*/ 690562 h 1309687"/>
              <a:gd name="connsiteX77" fmla="*/ 195263 w 1562100"/>
              <a:gd name="connsiteY77" fmla="*/ 716756 h 1309687"/>
              <a:gd name="connsiteX78" fmla="*/ 123825 w 1562100"/>
              <a:gd name="connsiteY78" fmla="*/ 762000 h 1309687"/>
              <a:gd name="connsiteX79" fmla="*/ 123825 w 1562100"/>
              <a:gd name="connsiteY79" fmla="*/ 797718 h 1309687"/>
              <a:gd name="connsiteX80" fmla="*/ 135731 w 1562100"/>
              <a:gd name="connsiteY80" fmla="*/ 828675 h 1309687"/>
              <a:gd name="connsiteX81" fmla="*/ 123825 w 1562100"/>
              <a:gd name="connsiteY81" fmla="*/ 869156 h 1309687"/>
              <a:gd name="connsiteX82" fmla="*/ 76200 w 1562100"/>
              <a:gd name="connsiteY82" fmla="*/ 864393 h 1309687"/>
              <a:gd name="connsiteX83" fmla="*/ 52388 w 1562100"/>
              <a:gd name="connsiteY83" fmla="*/ 809625 h 1309687"/>
              <a:gd name="connsiteX84" fmla="*/ 33338 w 1562100"/>
              <a:gd name="connsiteY84" fmla="*/ 802481 h 1309687"/>
              <a:gd name="connsiteX85" fmla="*/ 23813 w 1562100"/>
              <a:gd name="connsiteY85" fmla="*/ 840581 h 1309687"/>
              <a:gd name="connsiteX86" fmla="*/ 21431 w 1562100"/>
              <a:gd name="connsiteY86" fmla="*/ 850106 h 1309687"/>
              <a:gd name="connsiteX87" fmla="*/ 7144 w 1562100"/>
              <a:gd name="connsiteY87" fmla="*/ 866775 h 1309687"/>
              <a:gd name="connsiteX88" fmla="*/ 0 w 1562100"/>
              <a:gd name="connsiteY88" fmla="*/ 923925 h 1309687"/>
              <a:gd name="connsiteX89" fmla="*/ 23813 w 1562100"/>
              <a:gd name="connsiteY89" fmla="*/ 952500 h 1309687"/>
              <a:gd name="connsiteX90" fmla="*/ 16669 w 1562100"/>
              <a:gd name="connsiteY90" fmla="*/ 992981 h 1309687"/>
              <a:gd name="connsiteX91" fmla="*/ 35719 w 1562100"/>
              <a:gd name="connsiteY91" fmla="*/ 997743 h 1309687"/>
              <a:gd name="connsiteX92" fmla="*/ 69056 w 1562100"/>
              <a:gd name="connsiteY92" fmla="*/ 997743 h 1309687"/>
              <a:gd name="connsiteX93" fmla="*/ 85725 w 1562100"/>
              <a:gd name="connsiteY93" fmla="*/ 988218 h 1309687"/>
              <a:gd name="connsiteX94" fmla="*/ 135731 w 1562100"/>
              <a:gd name="connsiteY94" fmla="*/ 1045368 h 1309687"/>
              <a:gd name="connsiteX95" fmla="*/ 123825 w 1562100"/>
              <a:gd name="connsiteY95" fmla="*/ 1064418 h 1309687"/>
              <a:gd name="connsiteX96" fmla="*/ 133350 w 1562100"/>
              <a:gd name="connsiteY96" fmla="*/ 1092993 h 1309687"/>
              <a:gd name="connsiteX97" fmla="*/ 164306 w 1562100"/>
              <a:gd name="connsiteY97" fmla="*/ 1112043 h 1309687"/>
              <a:gd name="connsiteX98" fmla="*/ 190500 w 1562100"/>
              <a:gd name="connsiteY98" fmla="*/ 1121568 h 1309687"/>
              <a:gd name="connsiteX99" fmla="*/ 216694 w 1562100"/>
              <a:gd name="connsiteY99" fmla="*/ 1128712 h 1309687"/>
              <a:gd name="connsiteX100" fmla="*/ 228600 w 1562100"/>
              <a:gd name="connsiteY100" fmla="*/ 1131093 h 1309687"/>
              <a:gd name="connsiteX101" fmla="*/ 240506 w 1562100"/>
              <a:gd name="connsiteY101" fmla="*/ 1092993 h 1309687"/>
              <a:gd name="connsiteX102" fmla="*/ 269081 w 1562100"/>
              <a:gd name="connsiteY102" fmla="*/ 1097756 h 1309687"/>
              <a:gd name="connsiteX103" fmla="*/ 288131 w 1562100"/>
              <a:gd name="connsiteY103" fmla="*/ 1085850 h 1309687"/>
              <a:gd name="connsiteX104" fmla="*/ 307181 w 1562100"/>
              <a:gd name="connsiteY104" fmla="*/ 1135856 h 1309687"/>
              <a:gd name="connsiteX105" fmla="*/ 330994 w 1562100"/>
              <a:gd name="connsiteY105" fmla="*/ 1150143 h 1309687"/>
              <a:gd name="connsiteX106" fmla="*/ 340519 w 1562100"/>
              <a:gd name="connsiteY106" fmla="*/ 1178718 h 1309687"/>
              <a:gd name="connsiteX107" fmla="*/ 357188 w 1562100"/>
              <a:gd name="connsiteY107" fmla="*/ 1188243 h 1309687"/>
              <a:gd name="connsiteX108" fmla="*/ 364331 w 1562100"/>
              <a:gd name="connsiteY108" fmla="*/ 1219200 h 1309687"/>
              <a:gd name="connsiteX109" fmla="*/ 335756 w 1562100"/>
              <a:gd name="connsiteY109" fmla="*/ 1245393 h 1309687"/>
              <a:gd name="connsiteX110" fmla="*/ 309563 w 1562100"/>
              <a:gd name="connsiteY110" fmla="*/ 1262062 h 1309687"/>
              <a:gd name="connsiteX111" fmla="*/ 297656 w 1562100"/>
              <a:gd name="connsiteY111" fmla="*/ 1285875 h 1309687"/>
              <a:gd name="connsiteX112" fmla="*/ 302419 w 1562100"/>
              <a:gd name="connsiteY112" fmla="*/ 1309687 h 1309687"/>
              <a:gd name="connsiteX113" fmla="*/ 342900 w 1562100"/>
              <a:gd name="connsiteY113" fmla="*/ 1309687 h 1309687"/>
              <a:gd name="connsiteX114" fmla="*/ 390525 w 1562100"/>
              <a:gd name="connsiteY114" fmla="*/ 1304925 h 1309687"/>
              <a:gd name="connsiteX115" fmla="*/ 428625 w 1562100"/>
              <a:gd name="connsiteY115" fmla="*/ 1295400 h 1309687"/>
              <a:gd name="connsiteX116" fmla="*/ 454819 w 1562100"/>
              <a:gd name="connsiteY116" fmla="*/ 1302543 h 1309687"/>
              <a:gd name="connsiteX117" fmla="*/ 473869 w 1562100"/>
              <a:gd name="connsiteY117" fmla="*/ 1281112 h 1309687"/>
              <a:gd name="connsiteX118" fmla="*/ 492919 w 1562100"/>
              <a:gd name="connsiteY118" fmla="*/ 1281112 h 1309687"/>
              <a:gd name="connsiteX119" fmla="*/ 507206 w 1562100"/>
              <a:gd name="connsiteY119" fmla="*/ 1250156 h 1309687"/>
              <a:gd name="connsiteX120" fmla="*/ 557213 w 1562100"/>
              <a:gd name="connsiteY120" fmla="*/ 1235868 h 1309687"/>
              <a:gd name="connsiteX121" fmla="*/ 583406 w 1562100"/>
              <a:gd name="connsiteY121" fmla="*/ 1216818 h 1309687"/>
              <a:gd name="connsiteX122" fmla="*/ 590550 w 1562100"/>
              <a:gd name="connsiteY122" fmla="*/ 1178718 h 1309687"/>
              <a:gd name="connsiteX123" fmla="*/ 607219 w 1562100"/>
              <a:gd name="connsiteY123" fmla="*/ 1152525 h 1309687"/>
              <a:gd name="connsiteX124" fmla="*/ 688181 w 1562100"/>
              <a:gd name="connsiteY124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500062 w 1562100"/>
              <a:gd name="connsiteY54" fmla="*/ 66676 h 1309687"/>
              <a:gd name="connsiteX55" fmla="*/ 450056 w 1562100"/>
              <a:gd name="connsiteY55" fmla="*/ 2382 h 1309687"/>
              <a:gd name="connsiteX56" fmla="*/ 428625 w 1562100"/>
              <a:gd name="connsiteY56" fmla="*/ 0 h 1309687"/>
              <a:gd name="connsiteX57" fmla="*/ 376238 w 1562100"/>
              <a:gd name="connsiteY57" fmla="*/ 104775 h 1309687"/>
              <a:gd name="connsiteX58" fmla="*/ 314326 w 1562100"/>
              <a:gd name="connsiteY58" fmla="*/ 104774 h 1309687"/>
              <a:gd name="connsiteX59" fmla="*/ 328613 w 1562100"/>
              <a:gd name="connsiteY59" fmla="*/ 183356 h 1309687"/>
              <a:gd name="connsiteX60" fmla="*/ 292894 w 1562100"/>
              <a:gd name="connsiteY60" fmla="*/ 285750 h 1309687"/>
              <a:gd name="connsiteX61" fmla="*/ 264319 w 1562100"/>
              <a:gd name="connsiteY61" fmla="*/ 292893 h 1309687"/>
              <a:gd name="connsiteX62" fmla="*/ 261938 w 1562100"/>
              <a:gd name="connsiteY62" fmla="*/ 307181 h 1309687"/>
              <a:gd name="connsiteX63" fmla="*/ 261938 w 1562100"/>
              <a:gd name="connsiteY63" fmla="*/ 340518 h 1309687"/>
              <a:gd name="connsiteX64" fmla="*/ 228600 w 1562100"/>
              <a:gd name="connsiteY64" fmla="*/ 383381 h 1309687"/>
              <a:gd name="connsiteX65" fmla="*/ 271463 w 1562100"/>
              <a:gd name="connsiteY65" fmla="*/ 400050 h 1309687"/>
              <a:gd name="connsiteX66" fmla="*/ 278606 w 1562100"/>
              <a:gd name="connsiteY66" fmla="*/ 419100 h 1309687"/>
              <a:gd name="connsiteX67" fmla="*/ 257175 w 1562100"/>
              <a:gd name="connsiteY67" fmla="*/ 454818 h 1309687"/>
              <a:gd name="connsiteX68" fmla="*/ 221456 w 1562100"/>
              <a:gd name="connsiteY68" fmla="*/ 464343 h 1309687"/>
              <a:gd name="connsiteX69" fmla="*/ 221456 w 1562100"/>
              <a:gd name="connsiteY69" fmla="*/ 504825 h 1309687"/>
              <a:gd name="connsiteX70" fmla="*/ 254794 w 1562100"/>
              <a:gd name="connsiteY70" fmla="*/ 542925 h 1309687"/>
              <a:gd name="connsiteX71" fmla="*/ 226219 w 1562100"/>
              <a:gd name="connsiteY71" fmla="*/ 607218 h 1309687"/>
              <a:gd name="connsiteX72" fmla="*/ 180975 w 1562100"/>
              <a:gd name="connsiteY72" fmla="*/ 635793 h 1309687"/>
              <a:gd name="connsiteX73" fmla="*/ 183356 w 1562100"/>
              <a:gd name="connsiteY73" fmla="*/ 652462 h 1309687"/>
              <a:gd name="connsiteX74" fmla="*/ 204788 w 1562100"/>
              <a:gd name="connsiteY74" fmla="*/ 661987 h 1309687"/>
              <a:gd name="connsiteX75" fmla="*/ 219075 w 1562100"/>
              <a:gd name="connsiteY75" fmla="*/ 671512 h 1309687"/>
              <a:gd name="connsiteX76" fmla="*/ 223838 w 1562100"/>
              <a:gd name="connsiteY76" fmla="*/ 690562 h 1309687"/>
              <a:gd name="connsiteX77" fmla="*/ 195263 w 1562100"/>
              <a:gd name="connsiteY77" fmla="*/ 716756 h 1309687"/>
              <a:gd name="connsiteX78" fmla="*/ 123825 w 1562100"/>
              <a:gd name="connsiteY78" fmla="*/ 762000 h 1309687"/>
              <a:gd name="connsiteX79" fmla="*/ 123825 w 1562100"/>
              <a:gd name="connsiteY79" fmla="*/ 797718 h 1309687"/>
              <a:gd name="connsiteX80" fmla="*/ 135731 w 1562100"/>
              <a:gd name="connsiteY80" fmla="*/ 828675 h 1309687"/>
              <a:gd name="connsiteX81" fmla="*/ 123825 w 1562100"/>
              <a:gd name="connsiteY81" fmla="*/ 869156 h 1309687"/>
              <a:gd name="connsiteX82" fmla="*/ 76200 w 1562100"/>
              <a:gd name="connsiteY82" fmla="*/ 864393 h 1309687"/>
              <a:gd name="connsiteX83" fmla="*/ 52388 w 1562100"/>
              <a:gd name="connsiteY83" fmla="*/ 809625 h 1309687"/>
              <a:gd name="connsiteX84" fmla="*/ 33338 w 1562100"/>
              <a:gd name="connsiteY84" fmla="*/ 802481 h 1309687"/>
              <a:gd name="connsiteX85" fmla="*/ 23813 w 1562100"/>
              <a:gd name="connsiteY85" fmla="*/ 840581 h 1309687"/>
              <a:gd name="connsiteX86" fmla="*/ 21431 w 1562100"/>
              <a:gd name="connsiteY86" fmla="*/ 850106 h 1309687"/>
              <a:gd name="connsiteX87" fmla="*/ 7144 w 1562100"/>
              <a:gd name="connsiteY87" fmla="*/ 866775 h 1309687"/>
              <a:gd name="connsiteX88" fmla="*/ 0 w 1562100"/>
              <a:gd name="connsiteY88" fmla="*/ 923925 h 1309687"/>
              <a:gd name="connsiteX89" fmla="*/ 23813 w 1562100"/>
              <a:gd name="connsiteY89" fmla="*/ 952500 h 1309687"/>
              <a:gd name="connsiteX90" fmla="*/ 16669 w 1562100"/>
              <a:gd name="connsiteY90" fmla="*/ 992981 h 1309687"/>
              <a:gd name="connsiteX91" fmla="*/ 35719 w 1562100"/>
              <a:gd name="connsiteY91" fmla="*/ 997743 h 1309687"/>
              <a:gd name="connsiteX92" fmla="*/ 69056 w 1562100"/>
              <a:gd name="connsiteY92" fmla="*/ 997743 h 1309687"/>
              <a:gd name="connsiteX93" fmla="*/ 85725 w 1562100"/>
              <a:gd name="connsiteY93" fmla="*/ 988218 h 1309687"/>
              <a:gd name="connsiteX94" fmla="*/ 135731 w 1562100"/>
              <a:gd name="connsiteY94" fmla="*/ 1045368 h 1309687"/>
              <a:gd name="connsiteX95" fmla="*/ 123825 w 1562100"/>
              <a:gd name="connsiteY95" fmla="*/ 1064418 h 1309687"/>
              <a:gd name="connsiteX96" fmla="*/ 133350 w 1562100"/>
              <a:gd name="connsiteY96" fmla="*/ 1092993 h 1309687"/>
              <a:gd name="connsiteX97" fmla="*/ 164306 w 1562100"/>
              <a:gd name="connsiteY97" fmla="*/ 1112043 h 1309687"/>
              <a:gd name="connsiteX98" fmla="*/ 190500 w 1562100"/>
              <a:gd name="connsiteY98" fmla="*/ 1121568 h 1309687"/>
              <a:gd name="connsiteX99" fmla="*/ 216694 w 1562100"/>
              <a:gd name="connsiteY99" fmla="*/ 1128712 h 1309687"/>
              <a:gd name="connsiteX100" fmla="*/ 228600 w 1562100"/>
              <a:gd name="connsiteY100" fmla="*/ 1131093 h 1309687"/>
              <a:gd name="connsiteX101" fmla="*/ 240506 w 1562100"/>
              <a:gd name="connsiteY101" fmla="*/ 1092993 h 1309687"/>
              <a:gd name="connsiteX102" fmla="*/ 269081 w 1562100"/>
              <a:gd name="connsiteY102" fmla="*/ 1097756 h 1309687"/>
              <a:gd name="connsiteX103" fmla="*/ 288131 w 1562100"/>
              <a:gd name="connsiteY103" fmla="*/ 1085850 h 1309687"/>
              <a:gd name="connsiteX104" fmla="*/ 307181 w 1562100"/>
              <a:gd name="connsiteY104" fmla="*/ 1135856 h 1309687"/>
              <a:gd name="connsiteX105" fmla="*/ 330994 w 1562100"/>
              <a:gd name="connsiteY105" fmla="*/ 1150143 h 1309687"/>
              <a:gd name="connsiteX106" fmla="*/ 340519 w 1562100"/>
              <a:gd name="connsiteY106" fmla="*/ 1178718 h 1309687"/>
              <a:gd name="connsiteX107" fmla="*/ 357188 w 1562100"/>
              <a:gd name="connsiteY107" fmla="*/ 1188243 h 1309687"/>
              <a:gd name="connsiteX108" fmla="*/ 364331 w 1562100"/>
              <a:gd name="connsiteY108" fmla="*/ 1219200 h 1309687"/>
              <a:gd name="connsiteX109" fmla="*/ 335756 w 1562100"/>
              <a:gd name="connsiteY109" fmla="*/ 1245393 h 1309687"/>
              <a:gd name="connsiteX110" fmla="*/ 309563 w 1562100"/>
              <a:gd name="connsiteY110" fmla="*/ 1262062 h 1309687"/>
              <a:gd name="connsiteX111" fmla="*/ 297656 w 1562100"/>
              <a:gd name="connsiteY111" fmla="*/ 1285875 h 1309687"/>
              <a:gd name="connsiteX112" fmla="*/ 302419 w 1562100"/>
              <a:gd name="connsiteY112" fmla="*/ 1309687 h 1309687"/>
              <a:gd name="connsiteX113" fmla="*/ 342900 w 1562100"/>
              <a:gd name="connsiteY113" fmla="*/ 1309687 h 1309687"/>
              <a:gd name="connsiteX114" fmla="*/ 390525 w 1562100"/>
              <a:gd name="connsiteY114" fmla="*/ 1304925 h 1309687"/>
              <a:gd name="connsiteX115" fmla="*/ 428625 w 1562100"/>
              <a:gd name="connsiteY115" fmla="*/ 1295400 h 1309687"/>
              <a:gd name="connsiteX116" fmla="*/ 454819 w 1562100"/>
              <a:gd name="connsiteY116" fmla="*/ 1302543 h 1309687"/>
              <a:gd name="connsiteX117" fmla="*/ 473869 w 1562100"/>
              <a:gd name="connsiteY117" fmla="*/ 1281112 h 1309687"/>
              <a:gd name="connsiteX118" fmla="*/ 492919 w 1562100"/>
              <a:gd name="connsiteY118" fmla="*/ 1281112 h 1309687"/>
              <a:gd name="connsiteX119" fmla="*/ 507206 w 1562100"/>
              <a:gd name="connsiteY119" fmla="*/ 1250156 h 1309687"/>
              <a:gd name="connsiteX120" fmla="*/ 557213 w 1562100"/>
              <a:gd name="connsiteY120" fmla="*/ 1235868 h 1309687"/>
              <a:gd name="connsiteX121" fmla="*/ 583406 w 1562100"/>
              <a:gd name="connsiteY121" fmla="*/ 1216818 h 1309687"/>
              <a:gd name="connsiteX122" fmla="*/ 590550 w 1562100"/>
              <a:gd name="connsiteY122" fmla="*/ 1178718 h 1309687"/>
              <a:gd name="connsiteX123" fmla="*/ 607219 w 1562100"/>
              <a:gd name="connsiteY123" fmla="*/ 1152525 h 1309687"/>
              <a:gd name="connsiteX124" fmla="*/ 688181 w 1562100"/>
              <a:gd name="connsiteY124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602456 w 1562100"/>
              <a:gd name="connsiteY54" fmla="*/ 133351 h 1309687"/>
              <a:gd name="connsiteX55" fmla="*/ 500062 w 1562100"/>
              <a:gd name="connsiteY55" fmla="*/ 66676 h 1309687"/>
              <a:gd name="connsiteX56" fmla="*/ 450056 w 1562100"/>
              <a:gd name="connsiteY56" fmla="*/ 2382 h 1309687"/>
              <a:gd name="connsiteX57" fmla="*/ 428625 w 1562100"/>
              <a:gd name="connsiteY57" fmla="*/ 0 h 1309687"/>
              <a:gd name="connsiteX58" fmla="*/ 376238 w 1562100"/>
              <a:gd name="connsiteY58" fmla="*/ 104775 h 1309687"/>
              <a:gd name="connsiteX59" fmla="*/ 314326 w 1562100"/>
              <a:gd name="connsiteY59" fmla="*/ 104774 h 1309687"/>
              <a:gd name="connsiteX60" fmla="*/ 328613 w 1562100"/>
              <a:gd name="connsiteY60" fmla="*/ 183356 h 1309687"/>
              <a:gd name="connsiteX61" fmla="*/ 292894 w 1562100"/>
              <a:gd name="connsiteY61" fmla="*/ 285750 h 1309687"/>
              <a:gd name="connsiteX62" fmla="*/ 264319 w 1562100"/>
              <a:gd name="connsiteY62" fmla="*/ 292893 h 1309687"/>
              <a:gd name="connsiteX63" fmla="*/ 261938 w 1562100"/>
              <a:gd name="connsiteY63" fmla="*/ 307181 h 1309687"/>
              <a:gd name="connsiteX64" fmla="*/ 261938 w 1562100"/>
              <a:gd name="connsiteY64" fmla="*/ 340518 h 1309687"/>
              <a:gd name="connsiteX65" fmla="*/ 228600 w 1562100"/>
              <a:gd name="connsiteY65" fmla="*/ 383381 h 1309687"/>
              <a:gd name="connsiteX66" fmla="*/ 271463 w 1562100"/>
              <a:gd name="connsiteY66" fmla="*/ 400050 h 1309687"/>
              <a:gd name="connsiteX67" fmla="*/ 278606 w 1562100"/>
              <a:gd name="connsiteY67" fmla="*/ 419100 h 1309687"/>
              <a:gd name="connsiteX68" fmla="*/ 257175 w 1562100"/>
              <a:gd name="connsiteY68" fmla="*/ 454818 h 1309687"/>
              <a:gd name="connsiteX69" fmla="*/ 221456 w 1562100"/>
              <a:gd name="connsiteY69" fmla="*/ 464343 h 1309687"/>
              <a:gd name="connsiteX70" fmla="*/ 221456 w 1562100"/>
              <a:gd name="connsiteY70" fmla="*/ 504825 h 1309687"/>
              <a:gd name="connsiteX71" fmla="*/ 254794 w 1562100"/>
              <a:gd name="connsiteY71" fmla="*/ 542925 h 1309687"/>
              <a:gd name="connsiteX72" fmla="*/ 226219 w 1562100"/>
              <a:gd name="connsiteY72" fmla="*/ 607218 h 1309687"/>
              <a:gd name="connsiteX73" fmla="*/ 180975 w 1562100"/>
              <a:gd name="connsiteY73" fmla="*/ 635793 h 1309687"/>
              <a:gd name="connsiteX74" fmla="*/ 183356 w 1562100"/>
              <a:gd name="connsiteY74" fmla="*/ 652462 h 1309687"/>
              <a:gd name="connsiteX75" fmla="*/ 204788 w 1562100"/>
              <a:gd name="connsiteY75" fmla="*/ 661987 h 1309687"/>
              <a:gd name="connsiteX76" fmla="*/ 219075 w 1562100"/>
              <a:gd name="connsiteY76" fmla="*/ 671512 h 1309687"/>
              <a:gd name="connsiteX77" fmla="*/ 223838 w 1562100"/>
              <a:gd name="connsiteY77" fmla="*/ 690562 h 1309687"/>
              <a:gd name="connsiteX78" fmla="*/ 195263 w 1562100"/>
              <a:gd name="connsiteY78" fmla="*/ 716756 h 1309687"/>
              <a:gd name="connsiteX79" fmla="*/ 123825 w 1562100"/>
              <a:gd name="connsiteY79" fmla="*/ 762000 h 1309687"/>
              <a:gd name="connsiteX80" fmla="*/ 123825 w 1562100"/>
              <a:gd name="connsiteY80" fmla="*/ 797718 h 1309687"/>
              <a:gd name="connsiteX81" fmla="*/ 135731 w 1562100"/>
              <a:gd name="connsiteY81" fmla="*/ 828675 h 1309687"/>
              <a:gd name="connsiteX82" fmla="*/ 123825 w 1562100"/>
              <a:gd name="connsiteY82" fmla="*/ 869156 h 1309687"/>
              <a:gd name="connsiteX83" fmla="*/ 76200 w 1562100"/>
              <a:gd name="connsiteY83" fmla="*/ 864393 h 1309687"/>
              <a:gd name="connsiteX84" fmla="*/ 52388 w 1562100"/>
              <a:gd name="connsiteY84" fmla="*/ 809625 h 1309687"/>
              <a:gd name="connsiteX85" fmla="*/ 33338 w 1562100"/>
              <a:gd name="connsiteY85" fmla="*/ 802481 h 1309687"/>
              <a:gd name="connsiteX86" fmla="*/ 23813 w 1562100"/>
              <a:gd name="connsiteY86" fmla="*/ 840581 h 1309687"/>
              <a:gd name="connsiteX87" fmla="*/ 21431 w 1562100"/>
              <a:gd name="connsiteY87" fmla="*/ 850106 h 1309687"/>
              <a:gd name="connsiteX88" fmla="*/ 7144 w 1562100"/>
              <a:gd name="connsiteY88" fmla="*/ 866775 h 1309687"/>
              <a:gd name="connsiteX89" fmla="*/ 0 w 1562100"/>
              <a:gd name="connsiteY89" fmla="*/ 923925 h 1309687"/>
              <a:gd name="connsiteX90" fmla="*/ 23813 w 1562100"/>
              <a:gd name="connsiteY90" fmla="*/ 952500 h 1309687"/>
              <a:gd name="connsiteX91" fmla="*/ 16669 w 1562100"/>
              <a:gd name="connsiteY91" fmla="*/ 992981 h 1309687"/>
              <a:gd name="connsiteX92" fmla="*/ 35719 w 1562100"/>
              <a:gd name="connsiteY92" fmla="*/ 997743 h 1309687"/>
              <a:gd name="connsiteX93" fmla="*/ 69056 w 1562100"/>
              <a:gd name="connsiteY93" fmla="*/ 997743 h 1309687"/>
              <a:gd name="connsiteX94" fmla="*/ 85725 w 1562100"/>
              <a:gd name="connsiteY94" fmla="*/ 988218 h 1309687"/>
              <a:gd name="connsiteX95" fmla="*/ 135731 w 1562100"/>
              <a:gd name="connsiteY95" fmla="*/ 1045368 h 1309687"/>
              <a:gd name="connsiteX96" fmla="*/ 123825 w 1562100"/>
              <a:gd name="connsiteY96" fmla="*/ 1064418 h 1309687"/>
              <a:gd name="connsiteX97" fmla="*/ 133350 w 1562100"/>
              <a:gd name="connsiteY97" fmla="*/ 1092993 h 1309687"/>
              <a:gd name="connsiteX98" fmla="*/ 164306 w 1562100"/>
              <a:gd name="connsiteY98" fmla="*/ 1112043 h 1309687"/>
              <a:gd name="connsiteX99" fmla="*/ 190500 w 1562100"/>
              <a:gd name="connsiteY99" fmla="*/ 1121568 h 1309687"/>
              <a:gd name="connsiteX100" fmla="*/ 216694 w 1562100"/>
              <a:gd name="connsiteY100" fmla="*/ 1128712 h 1309687"/>
              <a:gd name="connsiteX101" fmla="*/ 228600 w 1562100"/>
              <a:gd name="connsiteY101" fmla="*/ 1131093 h 1309687"/>
              <a:gd name="connsiteX102" fmla="*/ 240506 w 1562100"/>
              <a:gd name="connsiteY102" fmla="*/ 1092993 h 1309687"/>
              <a:gd name="connsiteX103" fmla="*/ 269081 w 1562100"/>
              <a:gd name="connsiteY103" fmla="*/ 1097756 h 1309687"/>
              <a:gd name="connsiteX104" fmla="*/ 288131 w 1562100"/>
              <a:gd name="connsiteY104" fmla="*/ 1085850 h 1309687"/>
              <a:gd name="connsiteX105" fmla="*/ 307181 w 1562100"/>
              <a:gd name="connsiteY105" fmla="*/ 1135856 h 1309687"/>
              <a:gd name="connsiteX106" fmla="*/ 330994 w 1562100"/>
              <a:gd name="connsiteY106" fmla="*/ 1150143 h 1309687"/>
              <a:gd name="connsiteX107" fmla="*/ 340519 w 1562100"/>
              <a:gd name="connsiteY107" fmla="*/ 1178718 h 1309687"/>
              <a:gd name="connsiteX108" fmla="*/ 357188 w 1562100"/>
              <a:gd name="connsiteY108" fmla="*/ 1188243 h 1309687"/>
              <a:gd name="connsiteX109" fmla="*/ 364331 w 1562100"/>
              <a:gd name="connsiteY109" fmla="*/ 1219200 h 1309687"/>
              <a:gd name="connsiteX110" fmla="*/ 335756 w 1562100"/>
              <a:gd name="connsiteY110" fmla="*/ 1245393 h 1309687"/>
              <a:gd name="connsiteX111" fmla="*/ 309563 w 1562100"/>
              <a:gd name="connsiteY111" fmla="*/ 1262062 h 1309687"/>
              <a:gd name="connsiteX112" fmla="*/ 297656 w 1562100"/>
              <a:gd name="connsiteY112" fmla="*/ 1285875 h 1309687"/>
              <a:gd name="connsiteX113" fmla="*/ 302419 w 1562100"/>
              <a:gd name="connsiteY113" fmla="*/ 1309687 h 1309687"/>
              <a:gd name="connsiteX114" fmla="*/ 342900 w 1562100"/>
              <a:gd name="connsiteY114" fmla="*/ 1309687 h 1309687"/>
              <a:gd name="connsiteX115" fmla="*/ 390525 w 1562100"/>
              <a:gd name="connsiteY115" fmla="*/ 1304925 h 1309687"/>
              <a:gd name="connsiteX116" fmla="*/ 428625 w 1562100"/>
              <a:gd name="connsiteY116" fmla="*/ 1295400 h 1309687"/>
              <a:gd name="connsiteX117" fmla="*/ 454819 w 1562100"/>
              <a:gd name="connsiteY117" fmla="*/ 1302543 h 1309687"/>
              <a:gd name="connsiteX118" fmla="*/ 473869 w 1562100"/>
              <a:gd name="connsiteY118" fmla="*/ 1281112 h 1309687"/>
              <a:gd name="connsiteX119" fmla="*/ 492919 w 1562100"/>
              <a:gd name="connsiteY119" fmla="*/ 1281112 h 1309687"/>
              <a:gd name="connsiteX120" fmla="*/ 507206 w 1562100"/>
              <a:gd name="connsiteY120" fmla="*/ 1250156 h 1309687"/>
              <a:gd name="connsiteX121" fmla="*/ 557213 w 1562100"/>
              <a:gd name="connsiteY121" fmla="*/ 1235868 h 1309687"/>
              <a:gd name="connsiteX122" fmla="*/ 583406 w 1562100"/>
              <a:gd name="connsiteY122" fmla="*/ 1216818 h 1309687"/>
              <a:gd name="connsiteX123" fmla="*/ 590550 w 1562100"/>
              <a:gd name="connsiteY123" fmla="*/ 1178718 h 1309687"/>
              <a:gd name="connsiteX124" fmla="*/ 607219 w 1562100"/>
              <a:gd name="connsiteY124" fmla="*/ 1152525 h 1309687"/>
              <a:gd name="connsiteX125" fmla="*/ 688181 w 1562100"/>
              <a:gd name="connsiteY125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602456 w 1562100"/>
              <a:gd name="connsiteY54" fmla="*/ 133351 h 1309687"/>
              <a:gd name="connsiteX55" fmla="*/ 628650 w 1562100"/>
              <a:gd name="connsiteY55" fmla="*/ 88107 h 1309687"/>
              <a:gd name="connsiteX56" fmla="*/ 500062 w 1562100"/>
              <a:gd name="connsiteY56" fmla="*/ 66676 h 1309687"/>
              <a:gd name="connsiteX57" fmla="*/ 450056 w 1562100"/>
              <a:gd name="connsiteY57" fmla="*/ 2382 h 1309687"/>
              <a:gd name="connsiteX58" fmla="*/ 428625 w 1562100"/>
              <a:gd name="connsiteY58" fmla="*/ 0 h 1309687"/>
              <a:gd name="connsiteX59" fmla="*/ 376238 w 1562100"/>
              <a:gd name="connsiteY59" fmla="*/ 104775 h 1309687"/>
              <a:gd name="connsiteX60" fmla="*/ 314326 w 1562100"/>
              <a:gd name="connsiteY60" fmla="*/ 104774 h 1309687"/>
              <a:gd name="connsiteX61" fmla="*/ 328613 w 1562100"/>
              <a:gd name="connsiteY61" fmla="*/ 183356 h 1309687"/>
              <a:gd name="connsiteX62" fmla="*/ 292894 w 1562100"/>
              <a:gd name="connsiteY62" fmla="*/ 285750 h 1309687"/>
              <a:gd name="connsiteX63" fmla="*/ 264319 w 1562100"/>
              <a:gd name="connsiteY63" fmla="*/ 292893 h 1309687"/>
              <a:gd name="connsiteX64" fmla="*/ 261938 w 1562100"/>
              <a:gd name="connsiteY64" fmla="*/ 307181 h 1309687"/>
              <a:gd name="connsiteX65" fmla="*/ 261938 w 1562100"/>
              <a:gd name="connsiteY65" fmla="*/ 340518 h 1309687"/>
              <a:gd name="connsiteX66" fmla="*/ 228600 w 1562100"/>
              <a:gd name="connsiteY66" fmla="*/ 383381 h 1309687"/>
              <a:gd name="connsiteX67" fmla="*/ 271463 w 1562100"/>
              <a:gd name="connsiteY67" fmla="*/ 400050 h 1309687"/>
              <a:gd name="connsiteX68" fmla="*/ 278606 w 1562100"/>
              <a:gd name="connsiteY68" fmla="*/ 419100 h 1309687"/>
              <a:gd name="connsiteX69" fmla="*/ 257175 w 1562100"/>
              <a:gd name="connsiteY69" fmla="*/ 454818 h 1309687"/>
              <a:gd name="connsiteX70" fmla="*/ 221456 w 1562100"/>
              <a:gd name="connsiteY70" fmla="*/ 464343 h 1309687"/>
              <a:gd name="connsiteX71" fmla="*/ 221456 w 1562100"/>
              <a:gd name="connsiteY71" fmla="*/ 504825 h 1309687"/>
              <a:gd name="connsiteX72" fmla="*/ 254794 w 1562100"/>
              <a:gd name="connsiteY72" fmla="*/ 542925 h 1309687"/>
              <a:gd name="connsiteX73" fmla="*/ 226219 w 1562100"/>
              <a:gd name="connsiteY73" fmla="*/ 607218 h 1309687"/>
              <a:gd name="connsiteX74" fmla="*/ 180975 w 1562100"/>
              <a:gd name="connsiteY74" fmla="*/ 635793 h 1309687"/>
              <a:gd name="connsiteX75" fmla="*/ 183356 w 1562100"/>
              <a:gd name="connsiteY75" fmla="*/ 652462 h 1309687"/>
              <a:gd name="connsiteX76" fmla="*/ 204788 w 1562100"/>
              <a:gd name="connsiteY76" fmla="*/ 661987 h 1309687"/>
              <a:gd name="connsiteX77" fmla="*/ 219075 w 1562100"/>
              <a:gd name="connsiteY77" fmla="*/ 671512 h 1309687"/>
              <a:gd name="connsiteX78" fmla="*/ 223838 w 1562100"/>
              <a:gd name="connsiteY78" fmla="*/ 690562 h 1309687"/>
              <a:gd name="connsiteX79" fmla="*/ 195263 w 1562100"/>
              <a:gd name="connsiteY79" fmla="*/ 716756 h 1309687"/>
              <a:gd name="connsiteX80" fmla="*/ 123825 w 1562100"/>
              <a:gd name="connsiteY80" fmla="*/ 762000 h 1309687"/>
              <a:gd name="connsiteX81" fmla="*/ 123825 w 1562100"/>
              <a:gd name="connsiteY81" fmla="*/ 797718 h 1309687"/>
              <a:gd name="connsiteX82" fmla="*/ 135731 w 1562100"/>
              <a:gd name="connsiteY82" fmla="*/ 828675 h 1309687"/>
              <a:gd name="connsiteX83" fmla="*/ 123825 w 1562100"/>
              <a:gd name="connsiteY83" fmla="*/ 869156 h 1309687"/>
              <a:gd name="connsiteX84" fmla="*/ 76200 w 1562100"/>
              <a:gd name="connsiteY84" fmla="*/ 864393 h 1309687"/>
              <a:gd name="connsiteX85" fmla="*/ 52388 w 1562100"/>
              <a:gd name="connsiteY85" fmla="*/ 809625 h 1309687"/>
              <a:gd name="connsiteX86" fmla="*/ 33338 w 1562100"/>
              <a:gd name="connsiteY86" fmla="*/ 802481 h 1309687"/>
              <a:gd name="connsiteX87" fmla="*/ 23813 w 1562100"/>
              <a:gd name="connsiteY87" fmla="*/ 840581 h 1309687"/>
              <a:gd name="connsiteX88" fmla="*/ 21431 w 1562100"/>
              <a:gd name="connsiteY88" fmla="*/ 850106 h 1309687"/>
              <a:gd name="connsiteX89" fmla="*/ 7144 w 1562100"/>
              <a:gd name="connsiteY89" fmla="*/ 866775 h 1309687"/>
              <a:gd name="connsiteX90" fmla="*/ 0 w 1562100"/>
              <a:gd name="connsiteY90" fmla="*/ 923925 h 1309687"/>
              <a:gd name="connsiteX91" fmla="*/ 23813 w 1562100"/>
              <a:gd name="connsiteY91" fmla="*/ 952500 h 1309687"/>
              <a:gd name="connsiteX92" fmla="*/ 16669 w 1562100"/>
              <a:gd name="connsiteY92" fmla="*/ 992981 h 1309687"/>
              <a:gd name="connsiteX93" fmla="*/ 35719 w 1562100"/>
              <a:gd name="connsiteY93" fmla="*/ 997743 h 1309687"/>
              <a:gd name="connsiteX94" fmla="*/ 69056 w 1562100"/>
              <a:gd name="connsiteY94" fmla="*/ 997743 h 1309687"/>
              <a:gd name="connsiteX95" fmla="*/ 85725 w 1562100"/>
              <a:gd name="connsiteY95" fmla="*/ 988218 h 1309687"/>
              <a:gd name="connsiteX96" fmla="*/ 135731 w 1562100"/>
              <a:gd name="connsiteY96" fmla="*/ 1045368 h 1309687"/>
              <a:gd name="connsiteX97" fmla="*/ 123825 w 1562100"/>
              <a:gd name="connsiteY97" fmla="*/ 1064418 h 1309687"/>
              <a:gd name="connsiteX98" fmla="*/ 133350 w 1562100"/>
              <a:gd name="connsiteY98" fmla="*/ 1092993 h 1309687"/>
              <a:gd name="connsiteX99" fmla="*/ 164306 w 1562100"/>
              <a:gd name="connsiteY99" fmla="*/ 1112043 h 1309687"/>
              <a:gd name="connsiteX100" fmla="*/ 190500 w 1562100"/>
              <a:gd name="connsiteY100" fmla="*/ 1121568 h 1309687"/>
              <a:gd name="connsiteX101" fmla="*/ 216694 w 1562100"/>
              <a:gd name="connsiteY101" fmla="*/ 1128712 h 1309687"/>
              <a:gd name="connsiteX102" fmla="*/ 228600 w 1562100"/>
              <a:gd name="connsiteY102" fmla="*/ 1131093 h 1309687"/>
              <a:gd name="connsiteX103" fmla="*/ 240506 w 1562100"/>
              <a:gd name="connsiteY103" fmla="*/ 1092993 h 1309687"/>
              <a:gd name="connsiteX104" fmla="*/ 269081 w 1562100"/>
              <a:gd name="connsiteY104" fmla="*/ 1097756 h 1309687"/>
              <a:gd name="connsiteX105" fmla="*/ 288131 w 1562100"/>
              <a:gd name="connsiteY105" fmla="*/ 1085850 h 1309687"/>
              <a:gd name="connsiteX106" fmla="*/ 307181 w 1562100"/>
              <a:gd name="connsiteY106" fmla="*/ 1135856 h 1309687"/>
              <a:gd name="connsiteX107" fmla="*/ 330994 w 1562100"/>
              <a:gd name="connsiteY107" fmla="*/ 1150143 h 1309687"/>
              <a:gd name="connsiteX108" fmla="*/ 340519 w 1562100"/>
              <a:gd name="connsiteY108" fmla="*/ 1178718 h 1309687"/>
              <a:gd name="connsiteX109" fmla="*/ 357188 w 1562100"/>
              <a:gd name="connsiteY109" fmla="*/ 1188243 h 1309687"/>
              <a:gd name="connsiteX110" fmla="*/ 364331 w 1562100"/>
              <a:gd name="connsiteY110" fmla="*/ 1219200 h 1309687"/>
              <a:gd name="connsiteX111" fmla="*/ 335756 w 1562100"/>
              <a:gd name="connsiteY111" fmla="*/ 1245393 h 1309687"/>
              <a:gd name="connsiteX112" fmla="*/ 309563 w 1562100"/>
              <a:gd name="connsiteY112" fmla="*/ 1262062 h 1309687"/>
              <a:gd name="connsiteX113" fmla="*/ 297656 w 1562100"/>
              <a:gd name="connsiteY113" fmla="*/ 1285875 h 1309687"/>
              <a:gd name="connsiteX114" fmla="*/ 302419 w 1562100"/>
              <a:gd name="connsiteY114" fmla="*/ 1309687 h 1309687"/>
              <a:gd name="connsiteX115" fmla="*/ 342900 w 1562100"/>
              <a:gd name="connsiteY115" fmla="*/ 1309687 h 1309687"/>
              <a:gd name="connsiteX116" fmla="*/ 390525 w 1562100"/>
              <a:gd name="connsiteY116" fmla="*/ 1304925 h 1309687"/>
              <a:gd name="connsiteX117" fmla="*/ 428625 w 1562100"/>
              <a:gd name="connsiteY117" fmla="*/ 1295400 h 1309687"/>
              <a:gd name="connsiteX118" fmla="*/ 454819 w 1562100"/>
              <a:gd name="connsiteY118" fmla="*/ 1302543 h 1309687"/>
              <a:gd name="connsiteX119" fmla="*/ 473869 w 1562100"/>
              <a:gd name="connsiteY119" fmla="*/ 1281112 h 1309687"/>
              <a:gd name="connsiteX120" fmla="*/ 492919 w 1562100"/>
              <a:gd name="connsiteY120" fmla="*/ 1281112 h 1309687"/>
              <a:gd name="connsiteX121" fmla="*/ 507206 w 1562100"/>
              <a:gd name="connsiteY121" fmla="*/ 1250156 h 1309687"/>
              <a:gd name="connsiteX122" fmla="*/ 557213 w 1562100"/>
              <a:gd name="connsiteY122" fmla="*/ 1235868 h 1309687"/>
              <a:gd name="connsiteX123" fmla="*/ 583406 w 1562100"/>
              <a:gd name="connsiteY123" fmla="*/ 1216818 h 1309687"/>
              <a:gd name="connsiteX124" fmla="*/ 590550 w 1562100"/>
              <a:gd name="connsiteY124" fmla="*/ 1178718 h 1309687"/>
              <a:gd name="connsiteX125" fmla="*/ 607219 w 1562100"/>
              <a:gd name="connsiteY125" fmla="*/ 1152525 h 1309687"/>
              <a:gd name="connsiteX126" fmla="*/ 688181 w 1562100"/>
              <a:gd name="connsiteY126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657225 w 1562100"/>
              <a:gd name="connsiteY54" fmla="*/ 64294 h 1309687"/>
              <a:gd name="connsiteX55" fmla="*/ 628650 w 1562100"/>
              <a:gd name="connsiteY55" fmla="*/ 88107 h 1309687"/>
              <a:gd name="connsiteX56" fmla="*/ 500062 w 1562100"/>
              <a:gd name="connsiteY56" fmla="*/ 66676 h 1309687"/>
              <a:gd name="connsiteX57" fmla="*/ 450056 w 1562100"/>
              <a:gd name="connsiteY57" fmla="*/ 2382 h 1309687"/>
              <a:gd name="connsiteX58" fmla="*/ 428625 w 1562100"/>
              <a:gd name="connsiteY58" fmla="*/ 0 h 1309687"/>
              <a:gd name="connsiteX59" fmla="*/ 376238 w 1562100"/>
              <a:gd name="connsiteY59" fmla="*/ 104775 h 1309687"/>
              <a:gd name="connsiteX60" fmla="*/ 314326 w 1562100"/>
              <a:gd name="connsiteY60" fmla="*/ 104774 h 1309687"/>
              <a:gd name="connsiteX61" fmla="*/ 328613 w 1562100"/>
              <a:gd name="connsiteY61" fmla="*/ 183356 h 1309687"/>
              <a:gd name="connsiteX62" fmla="*/ 292894 w 1562100"/>
              <a:gd name="connsiteY62" fmla="*/ 285750 h 1309687"/>
              <a:gd name="connsiteX63" fmla="*/ 264319 w 1562100"/>
              <a:gd name="connsiteY63" fmla="*/ 292893 h 1309687"/>
              <a:gd name="connsiteX64" fmla="*/ 261938 w 1562100"/>
              <a:gd name="connsiteY64" fmla="*/ 307181 h 1309687"/>
              <a:gd name="connsiteX65" fmla="*/ 261938 w 1562100"/>
              <a:gd name="connsiteY65" fmla="*/ 340518 h 1309687"/>
              <a:gd name="connsiteX66" fmla="*/ 228600 w 1562100"/>
              <a:gd name="connsiteY66" fmla="*/ 383381 h 1309687"/>
              <a:gd name="connsiteX67" fmla="*/ 271463 w 1562100"/>
              <a:gd name="connsiteY67" fmla="*/ 400050 h 1309687"/>
              <a:gd name="connsiteX68" fmla="*/ 278606 w 1562100"/>
              <a:gd name="connsiteY68" fmla="*/ 419100 h 1309687"/>
              <a:gd name="connsiteX69" fmla="*/ 257175 w 1562100"/>
              <a:gd name="connsiteY69" fmla="*/ 454818 h 1309687"/>
              <a:gd name="connsiteX70" fmla="*/ 221456 w 1562100"/>
              <a:gd name="connsiteY70" fmla="*/ 464343 h 1309687"/>
              <a:gd name="connsiteX71" fmla="*/ 221456 w 1562100"/>
              <a:gd name="connsiteY71" fmla="*/ 504825 h 1309687"/>
              <a:gd name="connsiteX72" fmla="*/ 254794 w 1562100"/>
              <a:gd name="connsiteY72" fmla="*/ 542925 h 1309687"/>
              <a:gd name="connsiteX73" fmla="*/ 226219 w 1562100"/>
              <a:gd name="connsiteY73" fmla="*/ 607218 h 1309687"/>
              <a:gd name="connsiteX74" fmla="*/ 180975 w 1562100"/>
              <a:gd name="connsiteY74" fmla="*/ 635793 h 1309687"/>
              <a:gd name="connsiteX75" fmla="*/ 183356 w 1562100"/>
              <a:gd name="connsiteY75" fmla="*/ 652462 h 1309687"/>
              <a:gd name="connsiteX76" fmla="*/ 204788 w 1562100"/>
              <a:gd name="connsiteY76" fmla="*/ 661987 h 1309687"/>
              <a:gd name="connsiteX77" fmla="*/ 219075 w 1562100"/>
              <a:gd name="connsiteY77" fmla="*/ 671512 h 1309687"/>
              <a:gd name="connsiteX78" fmla="*/ 223838 w 1562100"/>
              <a:gd name="connsiteY78" fmla="*/ 690562 h 1309687"/>
              <a:gd name="connsiteX79" fmla="*/ 195263 w 1562100"/>
              <a:gd name="connsiteY79" fmla="*/ 716756 h 1309687"/>
              <a:gd name="connsiteX80" fmla="*/ 123825 w 1562100"/>
              <a:gd name="connsiteY80" fmla="*/ 762000 h 1309687"/>
              <a:gd name="connsiteX81" fmla="*/ 123825 w 1562100"/>
              <a:gd name="connsiteY81" fmla="*/ 797718 h 1309687"/>
              <a:gd name="connsiteX82" fmla="*/ 135731 w 1562100"/>
              <a:gd name="connsiteY82" fmla="*/ 828675 h 1309687"/>
              <a:gd name="connsiteX83" fmla="*/ 123825 w 1562100"/>
              <a:gd name="connsiteY83" fmla="*/ 869156 h 1309687"/>
              <a:gd name="connsiteX84" fmla="*/ 76200 w 1562100"/>
              <a:gd name="connsiteY84" fmla="*/ 864393 h 1309687"/>
              <a:gd name="connsiteX85" fmla="*/ 52388 w 1562100"/>
              <a:gd name="connsiteY85" fmla="*/ 809625 h 1309687"/>
              <a:gd name="connsiteX86" fmla="*/ 33338 w 1562100"/>
              <a:gd name="connsiteY86" fmla="*/ 802481 h 1309687"/>
              <a:gd name="connsiteX87" fmla="*/ 23813 w 1562100"/>
              <a:gd name="connsiteY87" fmla="*/ 840581 h 1309687"/>
              <a:gd name="connsiteX88" fmla="*/ 21431 w 1562100"/>
              <a:gd name="connsiteY88" fmla="*/ 850106 h 1309687"/>
              <a:gd name="connsiteX89" fmla="*/ 7144 w 1562100"/>
              <a:gd name="connsiteY89" fmla="*/ 866775 h 1309687"/>
              <a:gd name="connsiteX90" fmla="*/ 0 w 1562100"/>
              <a:gd name="connsiteY90" fmla="*/ 923925 h 1309687"/>
              <a:gd name="connsiteX91" fmla="*/ 23813 w 1562100"/>
              <a:gd name="connsiteY91" fmla="*/ 952500 h 1309687"/>
              <a:gd name="connsiteX92" fmla="*/ 16669 w 1562100"/>
              <a:gd name="connsiteY92" fmla="*/ 992981 h 1309687"/>
              <a:gd name="connsiteX93" fmla="*/ 35719 w 1562100"/>
              <a:gd name="connsiteY93" fmla="*/ 997743 h 1309687"/>
              <a:gd name="connsiteX94" fmla="*/ 69056 w 1562100"/>
              <a:gd name="connsiteY94" fmla="*/ 997743 h 1309687"/>
              <a:gd name="connsiteX95" fmla="*/ 85725 w 1562100"/>
              <a:gd name="connsiteY95" fmla="*/ 988218 h 1309687"/>
              <a:gd name="connsiteX96" fmla="*/ 135731 w 1562100"/>
              <a:gd name="connsiteY96" fmla="*/ 1045368 h 1309687"/>
              <a:gd name="connsiteX97" fmla="*/ 123825 w 1562100"/>
              <a:gd name="connsiteY97" fmla="*/ 1064418 h 1309687"/>
              <a:gd name="connsiteX98" fmla="*/ 133350 w 1562100"/>
              <a:gd name="connsiteY98" fmla="*/ 1092993 h 1309687"/>
              <a:gd name="connsiteX99" fmla="*/ 164306 w 1562100"/>
              <a:gd name="connsiteY99" fmla="*/ 1112043 h 1309687"/>
              <a:gd name="connsiteX100" fmla="*/ 190500 w 1562100"/>
              <a:gd name="connsiteY100" fmla="*/ 1121568 h 1309687"/>
              <a:gd name="connsiteX101" fmla="*/ 216694 w 1562100"/>
              <a:gd name="connsiteY101" fmla="*/ 1128712 h 1309687"/>
              <a:gd name="connsiteX102" fmla="*/ 228600 w 1562100"/>
              <a:gd name="connsiteY102" fmla="*/ 1131093 h 1309687"/>
              <a:gd name="connsiteX103" fmla="*/ 240506 w 1562100"/>
              <a:gd name="connsiteY103" fmla="*/ 1092993 h 1309687"/>
              <a:gd name="connsiteX104" fmla="*/ 269081 w 1562100"/>
              <a:gd name="connsiteY104" fmla="*/ 1097756 h 1309687"/>
              <a:gd name="connsiteX105" fmla="*/ 288131 w 1562100"/>
              <a:gd name="connsiteY105" fmla="*/ 1085850 h 1309687"/>
              <a:gd name="connsiteX106" fmla="*/ 307181 w 1562100"/>
              <a:gd name="connsiteY106" fmla="*/ 1135856 h 1309687"/>
              <a:gd name="connsiteX107" fmla="*/ 330994 w 1562100"/>
              <a:gd name="connsiteY107" fmla="*/ 1150143 h 1309687"/>
              <a:gd name="connsiteX108" fmla="*/ 340519 w 1562100"/>
              <a:gd name="connsiteY108" fmla="*/ 1178718 h 1309687"/>
              <a:gd name="connsiteX109" fmla="*/ 357188 w 1562100"/>
              <a:gd name="connsiteY109" fmla="*/ 1188243 h 1309687"/>
              <a:gd name="connsiteX110" fmla="*/ 364331 w 1562100"/>
              <a:gd name="connsiteY110" fmla="*/ 1219200 h 1309687"/>
              <a:gd name="connsiteX111" fmla="*/ 335756 w 1562100"/>
              <a:gd name="connsiteY111" fmla="*/ 1245393 h 1309687"/>
              <a:gd name="connsiteX112" fmla="*/ 309563 w 1562100"/>
              <a:gd name="connsiteY112" fmla="*/ 1262062 h 1309687"/>
              <a:gd name="connsiteX113" fmla="*/ 297656 w 1562100"/>
              <a:gd name="connsiteY113" fmla="*/ 1285875 h 1309687"/>
              <a:gd name="connsiteX114" fmla="*/ 302419 w 1562100"/>
              <a:gd name="connsiteY114" fmla="*/ 1309687 h 1309687"/>
              <a:gd name="connsiteX115" fmla="*/ 342900 w 1562100"/>
              <a:gd name="connsiteY115" fmla="*/ 1309687 h 1309687"/>
              <a:gd name="connsiteX116" fmla="*/ 390525 w 1562100"/>
              <a:gd name="connsiteY116" fmla="*/ 1304925 h 1309687"/>
              <a:gd name="connsiteX117" fmla="*/ 428625 w 1562100"/>
              <a:gd name="connsiteY117" fmla="*/ 1295400 h 1309687"/>
              <a:gd name="connsiteX118" fmla="*/ 454819 w 1562100"/>
              <a:gd name="connsiteY118" fmla="*/ 1302543 h 1309687"/>
              <a:gd name="connsiteX119" fmla="*/ 473869 w 1562100"/>
              <a:gd name="connsiteY119" fmla="*/ 1281112 h 1309687"/>
              <a:gd name="connsiteX120" fmla="*/ 492919 w 1562100"/>
              <a:gd name="connsiteY120" fmla="*/ 1281112 h 1309687"/>
              <a:gd name="connsiteX121" fmla="*/ 507206 w 1562100"/>
              <a:gd name="connsiteY121" fmla="*/ 1250156 h 1309687"/>
              <a:gd name="connsiteX122" fmla="*/ 557213 w 1562100"/>
              <a:gd name="connsiteY122" fmla="*/ 1235868 h 1309687"/>
              <a:gd name="connsiteX123" fmla="*/ 583406 w 1562100"/>
              <a:gd name="connsiteY123" fmla="*/ 1216818 h 1309687"/>
              <a:gd name="connsiteX124" fmla="*/ 590550 w 1562100"/>
              <a:gd name="connsiteY124" fmla="*/ 1178718 h 1309687"/>
              <a:gd name="connsiteX125" fmla="*/ 607219 w 1562100"/>
              <a:gd name="connsiteY125" fmla="*/ 1152525 h 1309687"/>
              <a:gd name="connsiteX126" fmla="*/ 688181 w 1562100"/>
              <a:gd name="connsiteY126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671513 w 1562100"/>
              <a:gd name="connsiteY54" fmla="*/ 92869 h 1309687"/>
              <a:gd name="connsiteX55" fmla="*/ 657225 w 1562100"/>
              <a:gd name="connsiteY55" fmla="*/ 64294 h 1309687"/>
              <a:gd name="connsiteX56" fmla="*/ 628650 w 1562100"/>
              <a:gd name="connsiteY56" fmla="*/ 88107 h 1309687"/>
              <a:gd name="connsiteX57" fmla="*/ 500062 w 1562100"/>
              <a:gd name="connsiteY57" fmla="*/ 66676 h 1309687"/>
              <a:gd name="connsiteX58" fmla="*/ 450056 w 1562100"/>
              <a:gd name="connsiteY58" fmla="*/ 2382 h 1309687"/>
              <a:gd name="connsiteX59" fmla="*/ 428625 w 1562100"/>
              <a:gd name="connsiteY59" fmla="*/ 0 h 1309687"/>
              <a:gd name="connsiteX60" fmla="*/ 376238 w 1562100"/>
              <a:gd name="connsiteY60" fmla="*/ 104775 h 1309687"/>
              <a:gd name="connsiteX61" fmla="*/ 314326 w 1562100"/>
              <a:gd name="connsiteY61" fmla="*/ 104774 h 1309687"/>
              <a:gd name="connsiteX62" fmla="*/ 328613 w 1562100"/>
              <a:gd name="connsiteY62" fmla="*/ 183356 h 1309687"/>
              <a:gd name="connsiteX63" fmla="*/ 292894 w 1562100"/>
              <a:gd name="connsiteY63" fmla="*/ 285750 h 1309687"/>
              <a:gd name="connsiteX64" fmla="*/ 264319 w 1562100"/>
              <a:gd name="connsiteY64" fmla="*/ 292893 h 1309687"/>
              <a:gd name="connsiteX65" fmla="*/ 261938 w 1562100"/>
              <a:gd name="connsiteY65" fmla="*/ 307181 h 1309687"/>
              <a:gd name="connsiteX66" fmla="*/ 261938 w 1562100"/>
              <a:gd name="connsiteY66" fmla="*/ 340518 h 1309687"/>
              <a:gd name="connsiteX67" fmla="*/ 228600 w 1562100"/>
              <a:gd name="connsiteY67" fmla="*/ 383381 h 1309687"/>
              <a:gd name="connsiteX68" fmla="*/ 271463 w 1562100"/>
              <a:gd name="connsiteY68" fmla="*/ 400050 h 1309687"/>
              <a:gd name="connsiteX69" fmla="*/ 278606 w 1562100"/>
              <a:gd name="connsiteY69" fmla="*/ 419100 h 1309687"/>
              <a:gd name="connsiteX70" fmla="*/ 257175 w 1562100"/>
              <a:gd name="connsiteY70" fmla="*/ 454818 h 1309687"/>
              <a:gd name="connsiteX71" fmla="*/ 221456 w 1562100"/>
              <a:gd name="connsiteY71" fmla="*/ 464343 h 1309687"/>
              <a:gd name="connsiteX72" fmla="*/ 221456 w 1562100"/>
              <a:gd name="connsiteY72" fmla="*/ 504825 h 1309687"/>
              <a:gd name="connsiteX73" fmla="*/ 254794 w 1562100"/>
              <a:gd name="connsiteY73" fmla="*/ 542925 h 1309687"/>
              <a:gd name="connsiteX74" fmla="*/ 226219 w 1562100"/>
              <a:gd name="connsiteY74" fmla="*/ 607218 h 1309687"/>
              <a:gd name="connsiteX75" fmla="*/ 180975 w 1562100"/>
              <a:gd name="connsiteY75" fmla="*/ 635793 h 1309687"/>
              <a:gd name="connsiteX76" fmla="*/ 183356 w 1562100"/>
              <a:gd name="connsiteY76" fmla="*/ 652462 h 1309687"/>
              <a:gd name="connsiteX77" fmla="*/ 204788 w 1562100"/>
              <a:gd name="connsiteY77" fmla="*/ 661987 h 1309687"/>
              <a:gd name="connsiteX78" fmla="*/ 219075 w 1562100"/>
              <a:gd name="connsiteY78" fmla="*/ 671512 h 1309687"/>
              <a:gd name="connsiteX79" fmla="*/ 223838 w 1562100"/>
              <a:gd name="connsiteY79" fmla="*/ 690562 h 1309687"/>
              <a:gd name="connsiteX80" fmla="*/ 195263 w 1562100"/>
              <a:gd name="connsiteY80" fmla="*/ 716756 h 1309687"/>
              <a:gd name="connsiteX81" fmla="*/ 123825 w 1562100"/>
              <a:gd name="connsiteY81" fmla="*/ 762000 h 1309687"/>
              <a:gd name="connsiteX82" fmla="*/ 123825 w 1562100"/>
              <a:gd name="connsiteY82" fmla="*/ 797718 h 1309687"/>
              <a:gd name="connsiteX83" fmla="*/ 135731 w 1562100"/>
              <a:gd name="connsiteY83" fmla="*/ 828675 h 1309687"/>
              <a:gd name="connsiteX84" fmla="*/ 123825 w 1562100"/>
              <a:gd name="connsiteY84" fmla="*/ 869156 h 1309687"/>
              <a:gd name="connsiteX85" fmla="*/ 76200 w 1562100"/>
              <a:gd name="connsiteY85" fmla="*/ 864393 h 1309687"/>
              <a:gd name="connsiteX86" fmla="*/ 52388 w 1562100"/>
              <a:gd name="connsiteY86" fmla="*/ 809625 h 1309687"/>
              <a:gd name="connsiteX87" fmla="*/ 33338 w 1562100"/>
              <a:gd name="connsiteY87" fmla="*/ 802481 h 1309687"/>
              <a:gd name="connsiteX88" fmla="*/ 23813 w 1562100"/>
              <a:gd name="connsiteY88" fmla="*/ 840581 h 1309687"/>
              <a:gd name="connsiteX89" fmla="*/ 21431 w 1562100"/>
              <a:gd name="connsiteY89" fmla="*/ 850106 h 1309687"/>
              <a:gd name="connsiteX90" fmla="*/ 7144 w 1562100"/>
              <a:gd name="connsiteY90" fmla="*/ 866775 h 1309687"/>
              <a:gd name="connsiteX91" fmla="*/ 0 w 1562100"/>
              <a:gd name="connsiteY91" fmla="*/ 923925 h 1309687"/>
              <a:gd name="connsiteX92" fmla="*/ 23813 w 1562100"/>
              <a:gd name="connsiteY92" fmla="*/ 952500 h 1309687"/>
              <a:gd name="connsiteX93" fmla="*/ 16669 w 1562100"/>
              <a:gd name="connsiteY93" fmla="*/ 992981 h 1309687"/>
              <a:gd name="connsiteX94" fmla="*/ 35719 w 1562100"/>
              <a:gd name="connsiteY94" fmla="*/ 997743 h 1309687"/>
              <a:gd name="connsiteX95" fmla="*/ 69056 w 1562100"/>
              <a:gd name="connsiteY95" fmla="*/ 997743 h 1309687"/>
              <a:gd name="connsiteX96" fmla="*/ 85725 w 1562100"/>
              <a:gd name="connsiteY96" fmla="*/ 988218 h 1309687"/>
              <a:gd name="connsiteX97" fmla="*/ 135731 w 1562100"/>
              <a:gd name="connsiteY97" fmla="*/ 1045368 h 1309687"/>
              <a:gd name="connsiteX98" fmla="*/ 123825 w 1562100"/>
              <a:gd name="connsiteY98" fmla="*/ 1064418 h 1309687"/>
              <a:gd name="connsiteX99" fmla="*/ 133350 w 1562100"/>
              <a:gd name="connsiteY99" fmla="*/ 1092993 h 1309687"/>
              <a:gd name="connsiteX100" fmla="*/ 164306 w 1562100"/>
              <a:gd name="connsiteY100" fmla="*/ 1112043 h 1309687"/>
              <a:gd name="connsiteX101" fmla="*/ 190500 w 1562100"/>
              <a:gd name="connsiteY101" fmla="*/ 1121568 h 1309687"/>
              <a:gd name="connsiteX102" fmla="*/ 216694 w 1562100"/>
              <a:gd name="connsiteY102" fmla="*/ 1128712 h 1309687"/>
              <a:gd name="connsiteX103" fmla="*/ 228600 w 1562100"/>
              <a:gd name="connsiteY103" fmla="*/ 1131093 h 1309687"/>
              <a:gd name="connsiteX104" fmla="*/ 240506 w 1562100"/>
              <a:gd name="connsiteY104" fmla="*/ 1092993 h 1309687"/>
              <a:gd name="connsiteX105" fmla="*/ 269081 w 1562100"/>
              <a:gd name="connsiteY105" fmla="*/ 1097756 h 1309687"/>
              <a:gd name="connsiteX106" fmla="*/ 288131 w 1562100"/>
              <a:gd name="connsiteY106" fmla="*/ 1085850 h 1309687"/>
              <a:gd name="connsiteX107" fmla="*/ 307181 w 1562100"/>
              <a:gd name="connsiteY107" fmla="*/ 1135856 h 1309687"/>
              <a:gd name="connsiteX108" fmla="*/ 330994 w 1562100"/>
              <a:gd name="connsiteY108" fmla="*/ 1150143 h 1309687"/>
              <a:gd name="connsiteX109" fmla="*/ 340519 w 1562100"/>
              <a:gd name="connsiteY109" fmla="*/ 1178718 h 1309687"/>
              <a:gd name="connsiteX110" fmla="*/ 357188 w 1562100"/>
              <a:gd name="connsiteY110" fmla="*/ 1188243 h 1309687"/>
              <a:gd name="connsiteX111" fmla="*/ 364331 w 1562100"/>
              <a:gd name="connsiteY111" fmla="*/ 1219200 h 1309687"/>
              <a:gd name="connsiteX112" fmla="*/ 335756 w 1562100"/>
              <a:gd name="connsiteY112" fmla="*/ 1245393 h 1309687"/>
              <a:gd name="connsiteX113" fmla="*/ 309563 w 1562100"/>
              <a:gd name="connsiteY113" fmla="*/ 1262062 h 1309687"/>
              <a:gd name="connsiteX114" fmla="*/ 297656 w 1562100"/>
              <a:gd name="connsiteY114" fmla="*/ 1285875 h 1309687"/>
              <a:gd name="connsiteX115" fmla="*/ 302419 w 1562100"/>
              <a:gd name="connsiteY115" fmla="*/ 1309687 h 1309687"/>
              <a:gd name="connsiteX116" fmla="*/ 342900 w 1562100"/>
              <a:gd name="connsiteY116" fmla="*/ 1309687 h 1309687"/>
              <a:gd name="connsiteX117" fmla="*/ 390525 w 1562100"/>
              <a:gd name="connsiteY117" fmla="*/ 1304925 h 1309687"/>
              <a:gd name="connsiteX118" fmla="*/ 428625 w 1562100"/>
              <a:gd name="connsiteY118" fmla="*/ 1295400 h 1309687"/>
              <a:gd name="connsiteX119" fmla="*/ 454819 w 1562100"/>
              <a:gd name="connsiteY119" fmla="*/ 1302543 h 1309687"/>
              <a:gd name="connsiteX120" fmla="*/ 473869 w 1562100"/>
              <a:gd name="connsiteY120" fmla="*/ 1281112 h 1309687"/>
              <a:gd name="connsiteX121" fmla="*/ 492919 w 1562100"/>
              <a:gd name="connsiteY121" fmla="*/ 1281112 h 1309687"/>
              <a:gd name="connsiteX122" fmla="*/ 507206 w 1562100"/>
              <a:gd name="connsiteY122" fmla="*/ 1250156 h 1309687"/>
              <a:gd name="connsiteX123" fmla="*/ 557213 w 1562100"/>
              <a:gd name="connsiteY123" fmla="*/ 1235868 h 1309687"/>
              <a:gd name="connsiteX124" fmla="*/ 583406 w 1562100"/>
              <a:gd name="connsiteY124" fmla="*/ 1216818 h 1309687"/>
              <a:gd name="connsiteX125" fmla="*/ 590550 w 1562100"/>
              <a:gd name="connsiteY125" fmla="*/ 1178718 h 1309687"/>
              <a:gd name="connsiteX126" fmla="*/ 607219 w 1562100"/>
              <a:gd name="connsiteY126" fmla="*/ 1152525 h 1309687"/>
              <a:gd name="connsiteX127" fmla="*/ 688181 w 1562100"/>
              <a:gd name="connsiteY127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704851 w 1562100"/>
              <a:gd name="connsiteY54" fmla="*/ 92869 h 1309687"/>
              <a:gd name="connsiteX55" fmla="*/ 657225 w 1562100"/>
              <a:gd name="connsiteY55" fmla="*/ 64294 h 1309687"/>
              <a:gd name="connsiteX56" fmla="*/ 628650 w 1562100"/>
              <a:gd name="connsiteY56" fmla="*/ 88107 h 1309687"/>
              <a:gd name="connsiteX57" fmla="*/ 500062 w 1562100"/>
              <a:gd name="connsiteY57" fmla="*/ 66676 h 1309687"/>
              <a:gd name="connsiteX58" fmla="*/ 450056 w 1562100"/>
              <a:gd name="connsiteY58" fmla="*/ 2382 h 1309687"/>
              <a:gd name="connsiteX59" fmla="*/ 428625 w 1562100"/>
              <a:gd name="connsiteY59" fmla="*/ 0 h 1309687"/>
              <a:gd name="connsiteX60" fmla="*/ 376238 w 1562100"/>
              <a:gd name="connsiteY60" fmla="*/ 104775 h 1309687"/>
              <a:gd name="connsiteX61" fmla="*/ 314326 w 1562100"/>
              <a:gd name="connsiteY61" fmla="*/ 104774 h 1309687"/>
              <a:gd name="connsiteX62" fmla="*/ 328613 w 1562100"/>
              <a:gd name="connsiteY62" fmla="*/ 183356 h 1309687"/>
              <a:gd name="connsiteX63" fmla="*/ 292894 w 1562100"/>
              <a:gd name="connsiteY63" fmla="*/ 285750 h 1309687"/>
              <a:gd name="connsiteX64" fmla="*/ 264319 w 1562100"/>
              <a:gd name="connsiteY64" fmla="*/ 292893 h 1309687"/>
              <a:gd name="connsiteX65" fmla="*/ 261938 w 1562100"/>
              <a:gd name="connsiteY65" fmla="*/ 307181 h 1309687"/>
              <a:gd name="connsiteX66" fmla="*/ 261938 w 1562100"/>
              <a:gd name="connsiteY66" fmla="*/ 340518 h 1309687"/>
              <a:gd name="connsiteX67" fmla="*/ 228600 w 1562100"/>
              <a:gd name="connsiteY67" fmla="*/ 383381 h 1309687"/>
              <a:gd name="connsiteX68" fmla="*/ 271463 w 1562100"/>
              <a:gd name="connsiteY68" fmla="*/ 400050 h 1309687"/>
              <a:gd name="connsiteX69" fmla="*/ 278606 w 1562100"/>
              <a:gd name="connsiteY69" fmla="*/ 419100 h 1309687"/>
              <a:gd name="connsiteX70" fmla="*/ 257175 w 1562100"/>
              <a:gd name="connsiteY70" fmla="*/ 454818 h 1309687"/>
              <a:gd name="connsiteX71" fmla="*/ 221456 w 1562100"/>
              <a:gd name="connsiteY71" fmla="*/ 464343 h 1309687"/>
              <a:gd name="connsiteX72" fmla="*/ 221456 w 1562100"/>
              <a:gd name="connsiteY72" fmla="*/ 504825 h 1309687"/>
              <a:gd name="connsiteX73" fmla="*/ 254794 w 1562100"/>
              <a:gd name="connsiteY73" fmla="*/ 542925 h 1309687"/>
              <a:gd name="connsiteX74" fmla="*/ 226219 w 1562100"/>
              <a:gd name="connsiteY74" fmla="*/ 607218 h 1309687"/>
              <a:gd name="connsiteX75" fmla="*/ 180975 w 1562100"/>
              <a:gd name="connsiteY75" fmla="*/ 635793 h 1309687"/>
              <a:gd name="connsiteX76" fmla="*/ 183356 w 1562100"/>
              <a:gd name="connsiteY76" fmla="*/ 652462 h 1309687"/>
              <a:gd name="connsiteX77" fmla="*/ 204788 w 1562100"/>
              <a:gd name="connsiteY77" fmla="*/ 661987 h 1309687"/>
              <a:gd name="connsiteX78" fmla="*/ 219075 w 1562100"/>
              <a:gd name="connsiteY78" fmla="*/ 671512 h 1309687"/>
              <a:gd name="connsiteX79" fmla="*/ 223838 w 1562100"/>
              <a:gd name="connsiteY79" fmla="*/ 690562 h 1309687"/>
              <a:gd name="connsiteX80" fmla="*/ 195263 w 1562100"/>
              <a:gd name="connsiteY80" fmla="*/ 716756 h 1309687"/>
              <a:gd name="connsiteX81" fmla="*/ 123825 w 1562100"/>
              <a:gd name="connsiteY81" fmla="*/ 762000 h 1309687"/>
              <a:gd name="connsiteX82" fmla="*/ 123825 w 1562100"/>
              <a:gd name="connsiteY82" fmla="*/ 797718 h 1309687"/>
              <a:gd name="connsiteX83" fmla="*/ 135731 w 1562100"/>
              <a:gd name="connsiteY83" fmla="*/ 828675 h 1309687"/>
              <a:gd name="connsiteX84" fmla="*/ 123825 w 1562100"/>
              <a:gd name="connsiteY84" fmla="*/ 869156 h 1309687"/>
              <a:gd name="connsiteX85" fmla="*/ 76200 w 1562100"/>
              <a:gd name="connsiteY85" fmla="*/ 864393 h 1309687"/>
              <a:gd name="connsiteX86" fmla="*/ 52388 w 1562100"/>
              <a:gd name="connsiteY86" fmla="*/ 809625 h 1309687"/>
              <a:gd name="connsiteX87" fmla="*/ 33338 w 1562100"/>
              <a:gd name="connsiteY87" fmla="*/ 802481 h 1309687"/>
              <a:gd name="connsiteX88" fmla="*/ 23813 w 1562100"/>
              <a:gd name="connsiteY88" fmla="*/ 840581 h 1309687"/>
              <a:gd name="connsiteX89" fmla="*/ 21431 w 1562100"/>
              <a:gd name="connsiteY89" fmla="*/ 850106 h 1309687"/>
              <a:gd name="connsiteX90" fmla="*/ 7144 w 1562100"/>
              <a:gd name="connsiteY90" fmla="*/ 866775 h 1309687"/>
              <a:gd name="connsiteX91" fmla="*/ 0 w 1562100"/>
              <a:gd name="connsiteY91" fmla="*/ 923925 h 1309687"/>
              <a:gd name="connsiteX92" fmla="*/ 23813 w 1562100"/>
              <a:gd name="connsiteY92" fmla="*/ 952500 h 1309687"/>
              <a:gd name="connsiteX93" fmla="*/ 16669 w 1562100"/>
              <a:gd name="connsiteY93" fmla="*/ 992981 h 1309687"/>
              <a:gd name="connsiteX94" fmla="*/ 35719 w 1562100"/>
              <a:gd name="connsiteY94" fmla="*/ 997743 h 1309687"/>
              <a:gd name="connsiteX95" fmla="*/ 69056 w 1562100"/>
              <a:gd name="connsiteY95" fmla="*/ 997743 h 1309687"/>
              <a:gd name="connsiteX96" fmla="*/ 85725 w 1562100"/>
              <a:gd name="connsiteY96" fmla="*/ 988218 h 1309687"/>
              <a:gd name="connsiteX97" fmla="*/ 135731 w 1562100"/>
              <a:gd name="connsiteY97" fmla="*/ 1045368 h 1309687"/>
              <a:gd name="connsiteX98" fmla="*/ 123825 w 1562100"/>
              <a:gd name="connsiteY98" fmla="*/ 1064418 h 1309687"/>
              <a:gd name="connsiteX99" fmla="*/ 133350 w 1562100"/>
              <a:gd name="connsiteY99" fmla="*/ 1092993 h 1309687"/>
              <a:gd name="connsiteX100" fmla="*/ 164306 w 1562100"/>
              <a:gd name="connsiteY100" fmla="*/ 1112043 h 1309687"/>
              <a:gd name="connsiteX101" fmla="*/ 190500 w 1562100"/>
              <a:gd name="connsiteY101" fmla="*/ 1121568 h 1309687"/>
              <a:gd name="connsiteX102" fmla="*/ 216694 w 1562100"/>
              <a:gd name="connsiteY102" fmla="*/ 1128712 h 1309687"/>
              <a:gd name="connsiteX103" fmla="*/ 228600 w 1562100"/>
              <a:gd name="connsiteY103" fmla="*/ 1131093 h 1309687"/>
              <a:gd name="connsiteX104" fmla="*/ 240506 w 1562100"/>
              <a:gd name="connsiteY104" fmla="*/ 1092993 h 1309687"/>
              <a:gd name="connsiteX105" fmla="*/ 269081 w 1562100"/>
              <a:gd name="connsiteY105" fmla="*/ 1097756 h 1309687"/>
              <a:gd name="connsiteX106" fmla="*/ 288131 w 1562100"/>
              <a:gd name="connsiteY106" fmla="*/ 1085850 h 1309687"/>
              <a:gd name="connsiteX107" fmla="*/ 307181 w 1562100"/>
              <a:gd name="connsiteY107" fmla="*/ 1135856 h 1309687"/>
              <a:gd name="connsiteX108" fmla="*/ 330994 w 1562100"/>
              <a:gd name="connsiteY108" fmla="*/ 1150143 h 1309687"/>
              <a:gd name="connsiteX109" fmla="*/ 340519 w 1562100"/>
              <a:gd name="connsiteY109" fmla="*/ 1178718 h 1309687"/>
              <a:gd name="connsiteX110" fmla="*/ 357188 w 1562100"/>
              <a:gd name="connsiteY110" fmla="*/ 1188243 h 1309687"/>
              <a:gd name="connsiteX111" fmla="*/ 364331 w 1562100"/>
              <a:gd name="connsiteY111" fmla="*/ 1219200 h 1309687"/>
              <a:gd name="connsiteX112" fmla="*/ 335756 w 1562100"/>
              <a:gd name="connsiteY112" fmla="*/ 1245393 h 1309687"/>
              <a:gd name="connsiteX113" fmla="*/ 309563 w 1562100"/>
              <a:gd name="connsiteY113" fmla="*/ 1262062 h 1309687"/>
              <a:gd name="connsiteX114" fmla="*/ 297656 w 1562100"/>
              <a:gd name="connsiteY114" fmla="*/ 1285875 h 1309687"/>
              <a:gd name="connsiteX115" fmla="*/ 302419 w 1562100"/>
              <a:gd name="connsiteY115" fmla="*/ 1309687 h 1309687"/>
              <a:gd name="connsiteX116" fmla="*/ 342900 w 1562100"/>
              <a:gd name="connsiteY116" fmla="*/ 1309687 h 1309687"/>
              <a:gd name="connsiteX117" fmla="*/ 390525 w 1562100"/>
              <a:gd name="connsiteY117" fmla="*/ 1304925 h 1309687"/>
              <a:gd name="connsiteX118" fmla="*/ 428625 w 1562100"/>
              <a:gd name="connsiteY118" fmla="*/ 1295400 h 1309687"/>
              <a:gd name="connsiteX119" fmla="*/ 454819 w 1562100"/>
              <a:gd name="connsiteY119" fmla="*/ 1302543 h 1309687"/>
              <a:gd name="connsiteX120" fmla="*/ 473869 w 1562100"/>
              <a:gd name="connsiteY120" fmla="*/ 1281112 h 1309687"/>
              <a:gd name="connsiteX121" fmla="*/ 492919 w 1562100"/>
              <a:gd name="connsiteY121" fmla="*/ 1281112 h 1309687"/>
              <a:gd name="connsiteX122" fmla="*/ 507206 w 1562100"/>
              <a:gd name="connsiteY122" fmla="*/ 1250156 h 1309687"/>
              <a:gd name="connsiteX123" fmla="*/ 557213 w 1562100"/>
              <a:gd name="connsiteY123" fmla="*/ 1235868 h 1309687"/>
              <a:gd name="connsiteX124" fmla="*/ 583406 w 1562100"/>
              <a:gd name="connsiteY124" fmla="*/ 1216818 h 1309687"/>
              <a:gd name="connsiteX125" fmla="*/ 590550 w 1562100"/>
              <a:gd name="connsiteY125" fmla="*/ 1178718 h 1309687"/>
              <a:gd name="connsiteX126" fmla="*/ 607219 w 1562100"/>
              <a:gd name="connsiteY126" fmla="*/ 1152525 h 1309687"/>
              <a:gd name="connsiteX127" fmla="*/ 688181 w 1562100"/>
              <a:gd name="connsiteY127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702469 w 1562100"/>
              <a:gd name="connsiteY54" fmla="*/ 152401 h 1309687"/>
              <a:gd name="connsiteX55" fmla="*/ 704851 w 1562100"/>
              <a:gd name="connsiteY55" fmla="*/ 92869 h 1309687"/>
              <a:gd name="connsiteX56" fmla="*/ 657225 w 1562100"/>
              <a:gd name="connsiteY56" fmla="*/ 64294 h 1309687"/>
              <a:gd name="connsiteX57" fmla="*/ 628650 w 1562100"/>
              <a:gd name="connsiteY57" fmla="*/ 88107 h 1309687"/>
              <a:gd name="connsiteX58" fmla="*/ 500062 w 1562100"/>
              <a:gd name="connsiteY58" fmla="*/ 66676 h 1309687"/>
              <a:gd name="connsiteX59" fmla="*/ 450056 w 1562100"/>
              <a:gd name="connsiteY59" fmla="*/ 2382 h 1309687"/>
              <a:gd name="connsiteX60" fmla="*/ 428625 w 1562100"/>
              <a:gd name="connsiteY60" fmla="*/ 0 h 1309687"/>
              <a:gd name="connsiteX61" fmla="*/ 376238 w 1562100"/>
              <a:gd name="connsiteY61" fmla="*/ 104775 h 1309687"/>
              <a:gd name="connsiteX62" fmla="*/ 314326 w 1562100"/>
              <a:gd name="connsiteY62" fmla="*/ 104774 h 1309687"/>
              <a:gd name="connsiteX63" fmla="*/ 328613 w 1562100"/>
              <a:gd name="connsiteY63" fmla="*/ 183356 h 1309687"/>
              <a:gd name="connsiteX64" fmla="*/ 292894 w 1562100"/>
              <a:gd name="connsiteY64" fmla="*/ 285750 h 1309687"/>
              <a:gd name="connsiteX65" fmla="*/ 264319 w 1562100"/>
              <a:gd name="connsiteY65" fmla="*/ 292893 h 1309687"/>
              <a:gd name="connsiteX66" fmla="*/ 261938 w 1562100"/>
              <a:gd name="connsiteY66" fmla="*/ 307181 h 1309687"/>
              <a:gd name="connsiteX67" fmla="*/ 261938 w 1562100"/>
              <a:gd name="connsiteY67" fmla="*/ 340518 h 1309687"/>
              <a:gd name="connsiteX68" fmla="*/ 228600 w 1562100"/>
              <a:gd name="connsiteY68" fmla="*/ 383381 h 1309687"/>
              <a:gd name="connsiteX69" fmla="*/ 271463 w 1562100"/>
              <a:gd name="connsiteY69" fmla="*/ 400050 h 1309687"/>
              <a:gd name="connsiteX70" fmla="*/ 278606 w 1562100"/>
              <a:gd name="connsiteY70" fmla="*/ 419100 h 1309687"/>
              <a:gd name="connsiteX71" fmla="*/ 257175 w 1562100"/>
              <a:gd name="connsiteY71" fmla="*/ 454818 h 1309687"/>
              <a:gd name="connsiteX72" fmla="*/ 221456 w 1562100"/>
              <a:gd name="connsiteY72" fmla="*/ 464343 h 1309687"/>
              <a:gd name="connsiteX73" fmla="*/ 221456 w 1562100"/>
              <a:gd name="connsiteY73" fmla="*/ 504825 h 1309687"/>
              <a:gd name="connsiteX74" fmla="*/ 254794 w 1562100"/>
              <a:gd name="connsiteY74" fmla="*/ 542925 h 1309687"/>
              <a:gd name="connsiteX75" fmla="*/ 226219 w 1562100"/>
              <a:gd name="connsiteY75" fmla="*/ 607218 h 1309687"/>
              <a:gd name="connsiteX76" fmla="*/ 180975 w 1562100"/>
              <a:gd name="connsiteY76" fmla="*/ 635793 h 1309687"/>
              <a:gd name="connsiteX77" fmla="*/ 183356 w 1562100"/>
              <a:gd name="connsiteY77" fmla="*/ 652462 h 1309687"/>
              <a:gd name="connsiteX78" fmla="*/ 204788 w 1562100"/>
              <a:gd name="connsiteY78" fmla="*/ 661987 h 1309687"/>
              <a:gd name="connsiteX79" fmla="*/ 219075 w 1562100"/>
              <a:gd name="connsiteY79" fmla="*/ 671512 h 1309687"/>
              <a:gd name="connsiteX80" fmla="*/ 223838 w 1562100"/>
              <a:gd name="connsiteY80" fmla="*/ 690562 h 1309687"/>
              <a:gd name="connsiteX81" fmla="*/ 195263 w 1562100"/>
              <a:gd name="connsiteY81" fmla="*/ 716756 h 1309687"/>
              <a:gd name="connsiteX82" fmla="*/ 123825 w 1562100"/>
              <a:gd name="connsiteY82" fmla="*/ 762000 h 1309687"/>
              <a:gd name="connsiteX83" fmla="*/ 123825 w 1562100"/>
              <a:gd name="connsiteY83" fmla="*/ 797718 h 1309687"/>
              <a:gd name="connsiteX84" fmla="*/ 135731 w 1562100"/>
              <a:gd name="connsiteY84" fmla="*/ 828675 h 1309687"/>
              <a:gd name="connsiteX85" fmla="*/ 123825 w 1562100"/>
              <a:gd name="connsiteY85" fmla="*/ 869156 h 1309687"/>
              <a:gd name="connsiteX86" fmla="*/ 76200 w 1562100"/>
              <a:gd name="connsiteY86" fmla="*/ 864393 h 1309687"/>
              <a:gd name="connsiteX87" fmla="*/ 52388 w 1562100"/>
              <a:gd name="connsiteY87" fmla="*/ 809625 h 1309687"/>
              <a:gd name="connsiteX88" fmla="*/ 33338 w 1562100"/>
              <a:gd name="connsiteY88" fmla="*/ 802481 h 1309687"/>
              <a:gd name="connsiteX89" fmla="*/ 23813 w 1562100"/>
              <a:gd name="connsiteY89" fmla="*/ 840581 h 1309687"/>
              <a:gd name="connsiteX90" fmla="*/ 21431 w 1562100"/>
              <a:gd name="connsiteY90" fmla="*/ 850106 h 1309687"/>
              <a:gd name="connsiteX91" fmla="*/ 7144 w 1562100"/>
              <a:gd name="connsiteY91" fmla="*/ 866775 h 1309687"/>
              <a:gd name="connsiteX92" fmla="*/ 0 w 1562100"/>
              <a:gd name="connsiteY92" fmla="*/ 923925 h 1309687"/>
              <a:gd name="connsiteX93" fmla="*/ 23813 w 1562100"/>
              <a:gd name="connsiteY93" fmla="*/ 952500 h 1309687"/>
              <a:gd name="connsiteX94" fmla="*/ 16669 w 1562100"/>
              <a:gd name="connsiteY94" fmla="*/ 992981 h 1309687"/>
              <a:gd name="connsiteX95" fmla="*/ 35719 w 1562100"/>
              <a:gd name="connsiteY95" fmla="*/ 997743 h 1309687"/>
              <a:gd name="connsiteX96" fmla="*/ 69056 w 1562100"/>
              <a:gd name="connsiteY96" fmla="*/ 997743 h 1309687"/>
              <a:gd name="connsiteX97" fmla="*/ 85725 w 1562100"/>
              <a:gd name="connsiteY97" fmla="*/ 988218 h 1309687"/>
              <a:gd name="connsiteX98" fmla="*/ 135731 w 1562100"/>
              <a:gd name="connsiteY98" fmla="*/ 1045368 h 1309687"/>
              <a:gd name="connsiteX99" fmla="*/ 123825 w 1562100"/>
              <a:gd name="connsiteY99" fmla="*/ 1064418 h 1309687"/>
              <a:gd name="connsiteX100" fmla="*/ 133350 w 1562100"/>
              <a:gd name="connsiteY100" fmla="*/ 1092993 h 1309687"/>
              <a:gd name="connsiteX101" fmla="*/ 164306 w 1562100"/>
              <a:gd name="connsiteY101" fmla="*/ 1112043 h 1309687"/>
              <a:gd name="connsiteX102" fmla="*/ 190500 w 1562100"/>
              <a:gd name="connsiteY102" fmla="*/ 1121568 h 1309687"/>
              <a:gd name="connsiteX103" fmla="*/ 216694 w 1562100"/>
              <a:gd name="connsiteY103" fmla="*/ 1128712 h 1309687"/>
              <a:gd name="connsiteX104" fmla="*/ 228600 w 1562100"/>
              <a:gd name="connsiteY104" fmla="*/ 1131093 h 1309687"/>
              <a:gd name="connsiteX105" fmla="*/ 240506 w 1562100"/>
              <a:gd name="connsiteY105" fmla="*/ 1092993 h 1309687"/>
              <a:gd name="connsiteX106" fmla="*/ 269081 w 1562100"/>
              <a:gd name="connsiteY106" fmla="*/ 1097756 h 1309687"/>
              <a:gd name="connsiteX107" fmla="*/ 288131 w 1562100"/>
              <a:gd name="connsiteY107" fmla="*/ 1085850 h 1309687"/>
              <a:gd name="connsiteX108" fmla="*/ 307181 w 1562100"/>
              <a:gd name="connsiteY108" fmla="*/ 1135856 h 1309687"/>
              <a:gd name="connsiteX109" fmla="*/ 330994 w 1562100"/>
              <a:gd name="connsiteY109" fmla="*/ 1150143 h 1309687"/>
              <a:gd name="connsiteX110" fmla="*/ 340519 w 1562100"/>
              <a:gd name="connsiteY110" fmla="*/ 1178718 h 1309687"/>
              <a:gd name="connsiteX111" fmla="*/ 357188 w 1562100"/>
              <a:gd name="connsiteY111" fmla="*/ 1188243 h 1309687"/>
              <a:gd name="connsiteX112" fmla="*/ 364331 w 1562100"/>
              <a:gd name="connsiteY112" fmla="*/ 1219200 h 1309687"/>
              <a:gd name="connsiteX113" fmla="*/ 335756 w 1562100"/>
              <a:gd name="connsiteY113" fmla="*/ 1245393 h 1309687"/>
              <a:gd name="connsiteX114" fmla="*/ 309563 w 1562100"/>
              <a:gd name="connsiteY114" fmla="*/ 1262062 h 1309687"/>
              <a:gd name="connsiteX115" fmla="*/ 297656 w 1562100"/>
              <a:gd name="connsiteY115" fmla="*/ 1285875 h 1309687"/>
              <a:gd name="connsiteX116" fmla="*/ 302419 w 1562100"/>
              <a:gd name="connsiteY116" fmla="*/ 1309687 h 1309687"/>
              <a:gd name="connsiteX117" fmla="*/ 342900 w 1562100"/>
              <a:gd name="connsiteY117" fmla="*/ 1309687 h 1309687"/>
              <a:gd name="connsiteX118" fmla="*/ 390525 w 1562100"/>
              <a:gd name="connsiteY118" fmla="*/ 1304925 h 1309687"/>
              <a:gd name="connsiteX119" fmla="*/ 428625 w 1562100"/>
              <a:gd name="connsiteY119" fmla="*/ 1295400 h 1309687"/>
              <a:gd name="connsiteX120" fmla="*/ 454819 w 1562100"/>
              <a:gd name="connsiteY120" fmla="*/ 1302543 h 1309687"/>
              <a:gd name="connsiteX121" fmla="*/ 473869 w 1562100"/>
              <a:gd name="connsiteY121" fmla="*/ 1281112 h 1309687"/>
              <a:gd name="connsiteX122" fmla="*/ 492919 w 1562100"/>
              <a:gd name="connsiteY122" fmla="*/ 1281112 h 1309687"/>
              <a:gd name="connsiteX123" fmla="*/ 507206 w 1562100"/>
              <a:gd name="connsiteY123" fmla="*/ 1250156 h 1309687"/>
              <a:gd name="connsiteX124" fmla="*/ 557213 w 1562100"/>
              <a:gd name="connsiteY124" fmla="*/ 1235868 h 1309687"/>
              <a:gd name="connsiteX125" fmla="*/ 583406 w 1562100"/>
              <a:gd name="connsiteY125" fmla="*/ 1216818 h 1309687"/>
              <a:gd name="connsiteX126" fmla="*/ 590550 w 1562100"/>
              <a:gd name="connsiteY126" fmla="*/ 1178718 h 1309687"/>
              <a:gd name="connsiteX127" fmla="*/ 607219 w 1562100"/>
              <a:gd name="connsiteY127" fmla="*/ 1152525 h 1309687"/>
              <a:gd name="connsiteX128" fmla="*/ 688181 w 1562100"/>
              <a:gd name="connsiteY128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702469 w 1562100"/>
              <a:gd name="connsiteY54" fmla="*/ 152401 h 1309687"/>
              <a:gd name="connsiteX55" fmla="*/ 704851 w 1562100"/>
              <a:gd name="connsiteY55" fmla="*/ 92869 h 1309687"/>
              <a:gd name="connsiteX56" fmla="*/ 657225 w 1562100"/>
              <a:gd name="connsiteY56" fmla="*/ 64294 h 1309687"/>
              <a:gd name="connsiteX57" fmla="*/ 628650 w 1562100"/>
              <a:gd name="connsiteY57" fmla="*/ 88107 h 1309687"/>
              <a:gd name="connsiteX58" fmla="*/ 500062 w 1562100"/>
              <a:gd name="connsiteY58" fmla="*/ 66676 h 1309687"/>
              <a:gd name="connsiteX59" fmla="*/ 450056 w 1562100"/>
              <a:gd name="connsiteY59" fmla="*/ 2382 h 1309687"/>
              <a:gd name="connsiteX60" fmla="*/ 428625 w 1562100"/>
              <a:gd name="connsiteY60" fmla="*/ 0 h 1309687"/>
              <a:gd name="connsiteX61" fmla="*/ 376238 w 1562100"/>
              <a:gd name="connsiteY61" fmla="*/ 104775 h 1309687"/>
              <a:gd name="connsiteX62" fmla="*/ 314326 w 1562100"/>
              <a:gd name="connsiteY62" fmla="*/ 104774 h 1309687"/>
              <a:gd name="connsiteX63" fmla="*/ 328613 w 1562100"/>
              <a:gd name="connsiteY63" fmla="*/ 183356 h 1309687"/>
              <a:gd name="connsiteX64" fmla="*/ 292894 w 1562100"/>
              <a:gd name="connsiteY64" fmla="*/ 285750 h 1309687"/>
              <a:gd name="connsiteX65" fmla="*/ 264319 w 1562100"/>
              <a:gd name="connsiteY65" fmla="*/ 292893 h 1309687"/>
              <a:gd name="connsiteX66" fmla="*/ 261938 w 1562100"/>
              <a:gd name="connsiteY66" fmla="*/ 307181 h 1309687"/>
              <a:gd name="connsiteX67" fmla="*/ 261938 w 1562100"/>
              <a:gd name="connsiteY67" fmla="*/ 340518 h 1309687"/>
              <a:gd name="connsiteX68" fmla="*/ 228600 w 1562100"/>
              <a:gd name="connsiteY68" fmla="*/ 383381 h 1309687"/>
              <a:gd name="connsiteX69" fmla="*/ 271463 w 1562100"/>
              <a:gd name="connsiteY69" fmla="*/ 400050 h 1309687"/>
              <a:gd name="connsiteX70" fmla="*/ 278606 w 1562100"/>
              <a:gd name="connsiteY70" fmla="*/ 419100 h 1309687"/>
              <a:gd name="connsiteX71" fmla="*/ 257175 w 1562100"/>
              <a:gd name="connsiteY71" fmla="*/ 454818 h 1309687"/>
              <a:gd name="connsiteX72" fmla="*/ 221456 w 1562100"/>
              <a:gd name="connsiteY72" fmla="*/ 464343 h 1309687"/>
              <a:gd name="connsiteX73" fmla="*/ 221456 w 1562100"/>
              <a:gd name="connsiteY73" fmla="*/ 504825 h 1309687"/>
              <a:gd name="connsiteX74" fmla="*/ 254794 w 1562100"/>
              <a:gd name="connsiteY74" fmla="*/ 542925 h 1309687"/>
              <a:gd name="connsiteX75" fmla="*/ 226219 w 1562100"/>
              <a:gd name="connsiteY75" fmla="*/ 607218 h 1309687"/>
              <a:gd name="connsiteX76" fmla="*/ 180975 w 1562100"/>
              <a:gd name="connsiteY76" fmla="*/ 635793 h 1309687"/>
              <a:gd name="connsiteX77" fmla="*/ 183356 w 1562100"/>
              <a:gd name="connsiteY77" fmla="*/ 652462 h 1309687"/>
              <a:gd name="connsiteX78" fmla="*/ 204788 w 1562100"/>
              <a:gd name="connsiteY78" fmla="*/ 661987 h 1309687"/>
              <a:gd name="connsiteX79" fmla="*/ 219075 w 1562100"/>
              <a:gd name="connsiteY79" fmla="*/ 671512 h 1309687"/>
              <a:gd name="connsiteX80" fmla="*/ 223838 w 1562100"/>
              <a:gd name="connsiteY80" fmla="*/ 690562 h 1309687"/>
              <a:gd name="connsiteX81" fmla="*/ 195263 w 1562100"/>
              <a:gd name="connsiteY81" fmla="*/ 716756 h 1309687"/>
              <a:gd name="connsiteX82" fmla="*/ 123825 w 1562100"/>
              <a:gd name="connsiteY82" fmla="*/ 762000 h 1309687"/>
              <a:gd name="connsiteX83" fmla="*/ 123825 w 1562100"/>
              <a:gd name="connsiteY83" fmla="*/ 797718 h 1309687"/>
              <a:gd name="connsiteX84" fmla="*/ 135731 w 1562100"/>
              <a:gd name="connsiteY84" fmla="*/ 828675 h 1309687"/>
              <a:gd name="connsiteX85" fmla="*/ 123825 w 1562100"/>
              <a:gd name="connsiteY85" fmla="*/ 869156 h 1309687"/>
              <a:gd name="connsiteX86" fmla="*/ 76200 w 1562100"/>
              <a:gd name="connsiteY86" fmla="*/ 864393 h 1309687"/>
              <a:gd name="connsiteX87" fmla="*/ 52388 w 1562100"/>
              <a:gd name="connsiteY87" fmla="*/ 809625 h 1309687"/>
              <a:gd name="connsiteX88" fmla="*/ 33338 w 1562100"/>
              <a:gd name="connsiteY88" fmla="*/ 802481 h 1309687"/>
              <a:gd name="connsiteX89" fmla="*/ 23813 w 1562100"/>
              <a:gd name="connsiteY89" fmla="*/ 840581 h 1309687"/>
              <a:gd name="connsiteX90" fmla="*/ 21431 w 1562100"/>
              <a:gd name="connsiteY90" fmla="*/ 850106 h 1309687"/>
              <a:gd name="connsiteX91" fmla="*/ 7144 w 1562100"/>
              <a:gd name="connsiteY91" fmla="*/ 866775 h 1309687"/>
              <a:gd name="connsiteX92" fmla="*/ 0 w 1562100"/>
              <a:gd name="connsiteY92" fmla="*/ 923925 h 1309687"/>
              <a:gd name="connsiteX93" fmla="*/ 23813 w 1562100"/>
              <a:gd name="connsiteY93" fmla="*/ 952500 h 1309687"/>
              <a:gd name="connsiteX94" fmla="*/ 16669 w 1562100"/>
              <a:gd name="connsiteY94" fmla="*/ 992981 h 1309687"/>
              <a:gd name="connsiteX95" fmla="*/ 35719 w 1562100"/>
              <a:gd name="connsiteY95" fmla="*/ 997743 h 1309687"/>
              <a:gd name="connsiteX96" fmla="*/ 69056 w 1562100"/>
              <a:gd name="connsiteY96" fmla="*/ 997743 h 1309687"/>
              <a:gd name="connsiteX97" fmla="*/ 85725 w 1562100"/>
              <a:gd name="connsiteY97" fmla="*/ 988218 h 1309687"/>
              <a:gd name="connsiteX98" fmla="*/ 135731 w 1562100"/>
              <a:gd name="connsiteY98" fmla="*/ 1045368 h 1309687"/>
              <a:gd name="connsiteX99" fmla="*/ 123825 w 1562100"/>
              <a:gd name="connsiteY99" fmla="*/ 1064418 h 1309687"/>
              <a:gd name="connsiteX100" fmla="*/ 133350 w 1562100"/>
              <a:gd name="connsiteY100" fmla="*/ 1092993 h 1309687"/>
              <a:gd name="connsiteX101" fmla="*/ 164306 w 1562100"/>
              <a:gd name="connsiteY101" fmla="*/ 1112043 h 1309687"/>
              <a:gd name="connsiteX102" fmla="*/ 190500 w 1562100"/>
              <a:gd name="connsiteY102" fmla="*/ 1121568 h 1309687"/>
              <a:gd name="connsiteX103" fmla="*/ 216694 w 1562100"/>
              <a:gd name="connsiteY103" fmla="*/ 1128712 h 1309687"/>
              <a:gd name="connsiteX104" fmla="*/ 228600 w 1562100"/>
              <a:gd name="connsiteY104" fmla="*/ 1131093 h 1309687"/>
              <a:gd name="connsiteX105" fmla="*/ 240506 w 1562100"/>
              <a:gd name="connsiteY105" fmla="*/ 1092993 h 1309687"/>
              <a:gd name="connsiteX106" fmla="*/ 269081 w 1562100"/>
              <a:gd name="connsiteY106" fmla="*/ 1097756 h 1309687"/>
              <a:gd name="connsiteX107" fmla="*/ 288131 w 1562100"/>
              <a:gd name="connsiteY107" fmla="*/ 1085850 h 1309687"/>
              <a:gd name="connsiteX108" fmla="*/ 307181 w 1562100"/>
              <a:gd name="connsiteY108" fmla="*/ 1135856 h 1309687"/>
              <a:gd name="connsiteX109" fmla="*/ 330994 w 1562100"/>
              <a:gd name="connsiteY109" fmla="*/ 1150143 h 1309687"/>
              <a:gd name="connsiteX110" fmla="*/ 340519 w 1562100"/>
              <a:gd name="connsiteY110" fmla="*/ 1178718 h 1309687"/>
              <a:gd name="connsiteX111" fmla="*/ 357188 w 1562100"/>
              <a:gd name="connsiteY111" fmla="*/ 1188243 h 1309687"/>
              <a:gd name="connsiteX112" fmla="*/ 364331 w 1562100"/>
              <a:gd name="connsiteY112" fmla="*/ 1219200 h 1309687"/>
              <a:gd name="connsiteX113" fmla="*/ 335756 w 1562100"/>
              <a:gd name="connsiteY113" fmla="*/ 1245393 h 1309687"/>
              <a:gd name="connsiteX114" fmla="*/ 309563 w 1562100"/>
              <a:gd name="connsiteY114" fmla="*/ 1262062 h 1309687"/>
              <a:gd name="connsiteX115" fmla="*/ 297656 w 1562100"/>
              <a:gd name="connsiteY115" fmla="*/ 1285875 h 1309687"/>
              <a:gd name="connsiteX116" fmla="*/ 302419 w 1562100"/>
              <a:gd name="connsiteY116" fmla="*/ 1309687 h 1309687"/>
              <a:gd name="connsiteX117" fmla="*/ 342900 w 1562100"/>
              <a:gd name="connsiteY117" fmla="*/ 1309687 h 1309687"/>
              <a:gd name="connsiteX118" fmla="*/ 390525 w 1562100"/>
              <a:gd name="connsiteY118" fmla="*/ 1304925 h 1309687"/>
              <a:gd name="connsiteX119" fmla="*/ 428625 w 1562100"/>
              <a:gd name="connsiteY119" fmla="*/ 1295400 h 1309687"/>
              <a:gd name="connsiteX120" fmla="*/ 454819 w 1562100"/>
              <a:gd name="connsiteY120" fmla="*/ 1302543 h 1309687"/>
              <a:gd name="connsiteX121" fmla="*/ 473869 w 1562100"/>
              <a:gd name="connsiteY121" fmla="*/ 1281112 h 1309687"/>
              <a:gd name="connsiteX122" fmla="*/ 492919 w 1562100"/>
              <a:gd name="connsiteY122" fmla="*/ 1281112 h 1309687"/>
              <a:gd name="connsiteX123" fmla="*/ 507206 w 1562100"/>
              <a:gd name="connsiteY123" fmla="*/ 1250156 h 1309687"/>
              <a:gd name="connsiteX124" fmla="*/ 557213 w 1562100"/>
              <a:gd name="connsiteY124" fmla="*/ 1235868 h 1309687"/>
              <a:gd name="connsiteX125" fmla="*/ 583406 w 1562100"/>
              <a:gd name="connsiteY125" fmla="*/ 1216818 h 1309687"/>
              <a:gd name="connsiteX126" fmla="*/ 590550 w 1562100"/>
              <a:gd name="connsiteY126" fmla="*/ 1178718 h 1309687"/>
              <a:gd name="connsiteX127" fmla="*/ 607219 w 1562100"/>
              <a:gd name="connsiteY127" fmla="*/ 1152525 h 1309687"/>
              <a:gd name="connsiteX128" fmla="*/ 688181 w 1562100"/>
              <a:gd name="connsiteY128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681038 w 1562100"/>
              <a:gd name="connsiteY54" fmla="*/ 157164 h 1309687"/>
              <a:gd name="connsiteX55" fmla="*/ 704851 w 1562100"/>
              <a:gd name="connsiteY55" fmla="*/ 92869 h 1309687"/>
              <a:gd name="connsiteX56" fmla="*/ 657225 w 1562100"/>
              <a:gd name="connsiteY56" fmla="*/ 64294 h 1309687"/>
              <a:gd name="connsiteX57" fmla="*/ 628650 w 1562100"/>
              <a:gd name="connsiteY57" fmla="*/ 88107 h 1309687"/>
              <a:gd name="connsiteX58" fmla="*/ 500062 w 1562100"/>
              <a:gd name="connsiteY58" fmla="*/ 66676 h 1309687"/>
              <a:gd name="connsiteX59" fmla="*/ 450056 w 1562100"/>
              <a:gd name="connsiteY59" fmla="*/ 2382 h 1309687"/>
              <a:gd name="connsiteX60" fmla="*/ 428625 w 1562100"/>
              <a:gd name="connsiteY60" fmla="*/ 0 h 1309687"/>
              <a:gd name="connsiteX61" fmla="*/ 376238 w 1562100"/>
              <a:gd name="connsiteY61" fmla="*/ 104775 h 1309687"/>
              <a:gd name="connsiteX62" fmla="*/ 314326 w 1562100"/>
              <a:gd name="connsiteY62" fmla="*/ 104774 h 1309687"/>
              <a:gd name="connsiteX63" fmla="*/ 328613 w 1562100"/>
              <a:gd name="connsiteY63" fmla="*/ 183356 h 1309687"/>
              <a:gd name="connsiteX64" fmla="*/ 292894 w 1562100"/>
              <a:gd name="connsiteY64" fmla="*/ 285750 h 1309687"/>
              <a:gd name="connsiteX65" fmla="*/ 264319 w 1562100"/>
              <a:gd name="connsiteY65" fmla="*/ 292893 h 1309687"/>
              <a:gd name="connsiteX66" fmla="*/ 261938 w 1562100"/>
              <a:gd name="connsiteY66" fmla="*/ 307181 h 1309687"/>
              <a:gd name="connsiteX67" fmla="*/ 261938 w 1562100"/>
              <a:gd name="connsiteY67" fmla="*/ 340518 h 1309687"/>
              <a:gd name="connsiteX68" fmla="*/ 228600 w 1562100"/>
              <a:gd name="connsiteY68" fmla="*/ 383381 h 1309687"/>
              <a:gd name="connsiteX69" fmla="*/ 271463 w 1562100"/>
              <a:gd name="connsiteY69" fmla="*/ 400050 h 1309687"/>
              <a:gd name="connsiteX70" fmla="*/ 278606 w 1562100"/>
              <a:gd name="connsiteY70" fmla="*/ 419100 h 1309687"/>
              <a:gd name="connsiteX71" fmla="*/ 257175 w 1562100"/>
              <a:gd name="connsiteY71" fmla="*/ 454818 h 1309687"/>
              <a:gd name="connsiteX72" fmla="*/ 221456 w 1562100"/>
              <a:gd name="connsiteY72" fmla="*/ 464343 h 1309687"/>
              <a:gd name="connsiteX73" fmla="*/ 221456 w 1562100"/>
              <a:gd name="connsiteY73" fmla="*/ 504825 h 1309687"/>
              <a:gd name="connsiteX74" fmla="*/ 254794 w 1562100"/>
              <a:gd name="connsiteY74" fmla="*/ 542925 h 1309687"/>
              <a:gd name="connsiteX75" fmla="*/ 226219 w 1562100"/>
              <a:gd name="connsiteY75" fmla="*/ 607218 h 1309687"/>
              <a:gd name="connsiteX76" fmla="*/ 180975 w 1562100"/>
              <a:gd name="connsiteY76" fmla="*/ 635793 h 1309687"/>
              <a:gd name="connsiteX77" fmla="*/ 183356 w 1562100"/>
              <a:gd name="connsiteY77" fmla="*/ 652462 h 1309687"/>
              <a:gd name="connsiteX78" fmla="*/ 204788 w 1562100"/>
              <a:gd name="connsiteY78" fmla="*/ 661987 h 1309687"/>
              <a:gd name="connsiteX79" fmla="*/ 219075 w 1562100"/>
              <a:gd name="connsiteY79" fmla="*/ 671512 h 1309687"/>
              <a:gd name="connsiteX80" fmla="*/ 223838 w 1562100"/>
              <a:gd name="connsiteY80" fmla="*/ 690562 h 1309687"/>
              <a:gd name="connsiteX81" fmla="*/ 195263 w 1562100"/>
              <a:gd name="connsiteY81" fmla="*/ 716756 h 1309687"/>
              <a:gd name="connsiteX82" fmla="*/ 123825 w 1562100"/>
              <a:gd name="connsiteY82" fmla="*/ 762000 h 1309687"/>
              <a:gd name="connsiteX83" fmla="*/ 123825 w 1562100"/>
              <a:gd name="connsiteY83" fmla="*/ 797718 h 1309687"/>
              <a:gd name="connsiteX84" fmla="*/ 135731 w 1562100"/>
              <a:gd name="connsiteY84" fmla="*/ 828675 h 1309687"/>
              <a:gd name="connsiteX85" fmla="*/ 123825 w 1562100"/>
              <a:gd name="connsiteY85" fmla="*/ 869156 h 1309687"/>
              <a:gd name="connsiteX86" fmla="*/ 76200 w 1562100"/>
              <a:gd name="connsiteY86" fmla="*/ 864393 h 1309687"/>
              <a:gd name="connsiteX87" fmla="*/ 52388 w 1562100"/>
              <a:gd name="connsiteY87" fmla="*/ 809625 h 1309687"/>
              <a:gd name="connsiteX88" fmla="*/ 33338 w 1562100"/>
              <a:gd name="connsiteY88" fmla="*/ 802481 h 1309687"/>
              <a:gd name="connsiteX89" fmla="*/ 23813 w 1562100"/>
              <a:gd name="connsiteY89" fmla="*/ 840581 h 1309687"/>
              <a:gd name="connsiteX90" fmla="*/ 21431 w 1562100"/>
              <a:gd name="connsiteY90" fmla="*/ 850106 h 1309687"/>
              <a:gd name="connsiteX91" fmla="*/ 7144 w 1562100"/>
              <a:gd name="connsiteY91" fmla="*/ 866775 h 1309687"/>
              <a:gd name="connsiteX92" fmla="*/ 0 w 1562100"/>
              <a:gd name="connsiteY92" fmla="*/ 923925 h 1309687"/>
              <a:gd name="connsiteX93" fmla="*/ 23813 w 1562100"/>
              <a:gd name="connsiteY93" fmla="*/ 952500 h 1309687"/>
              <a:gd name="connsiteX94" fmla="*/ 16669 w 1562100"/>
              <a:gd name="connsiteY94" fmla="*/ 992981 h 1309687"/>
              <a:gd name="connsiteX95" fmla="*/ 35719 w 1562100"/>
              <a:gd name="connsiteY95" fmla="*/ 997743 h 1309687"/>
              <a:gd name="connsiteX96" fmla="*/ 69056 w 1562100"/>
              <a:gd name="connsiteY96" fmla="*/ 997743 h 1309687"/>
              <a:gd name="connsiteX97" fmla="*/ 85725 w 1562100"/>
              <a:gd name="connsiteY97" fmla="*/ 988218 h 1309687"/>
              <a:gd name="connsiteX98" fmla="*/ 135731 w 1562100"/>
              <a:gd name="connsiteY98" fmla="*/ 1045368 h 1309687"/>
              <a:gd name="connsiteX99" fmla="*/ 123825 w 1562100"/>
              <a:gd name="connsiteY99" fmla="*/ 1064418 h 1309687"/>
              <a:gd name="connsiteX100" fmla="*/ 133350 w 1562100"/>
              <a:gd name="connsiteY100" fmla="*/ 1092993 h 1309687"/>
              <a:gd name="connsiteX101" fmla="*/ 164306 w 1562100"/>
              <a:gd name="connsiteY101" fmla="*/ 1112043 h 1309687"/>
              <a:gd name="connsiteX102" fmla="*/ 190500 w 1562100"/>
              <a:gd name="connsiteY102" fmla="*/ 1121568 h 1309687"/>
              <a:gd name="connsiteX103" fmla="*/ 216694 w 1562100"/>
              <a:gd name="connsiteY103" fmla="*/ 1128712 h 1309687"/>
              <a:gd name="connsiteX104" fmla="*/ 228600 w 1562100"/>
              <a:gd name="connsiteY104" fmla="*/ 1131093 h 1309687"/>
              <a:gd name="connsiteX105" fmla="*/ 240506 w 1562100"/>
              <a:gd name="connsiteY105" fmla="*/ 1092993 h 1309687"/>
              <a:gd name="connsiteX106" fmla="*/ 269081 w 1562100"/>
              <a:gd name="connsiteY106" fmla="*/ 1097756 h 1309687"/>
              <a:gd name="connsiteX107" fmla="*/ 288131 w 1562100"/>
              <a:gd name="connsiteY107" fmla="*/ 1085850 h 1309687"/>
              <a:gd name="connsiteX108" fmla="*/ 307181 w 1562100"/>
              <a:gd name="connsiteY108" fmla="*/ 1135856 h 1309687"/>
              <a:gd name="connsiteX109" fmla="*/ 330994 w 1562100"/>
              <a:gd name="connsiteY109" fmla="*/ 1150143 h 1309687"/>
              <a:gd name="connsiteX110" fmla="*/ 340519 w 1562100"/>
              <a:gd name="connsiteY110" fmla="*/ 1178718 h 1309687"/>
              <a:gd name="connsiteX111" fmla="*/ 357188 w 1562100"/>
              <a:gd name="connsiteY111" fmla="*/ 1188243 h 1309687"/>
              <a:gd name="connsiteX112" fmla="*/ 364331 w 1562100"/>
              <a:gd name="connsiteY112" fmla="*/ 1219200 h 1309687"/>
              <a:gd name="connsiteX113" fmla="*/ 335756 w 1562100"/>
              <a:gd name="connsiteY113" fmla="*/ 1245393 h 1309687"/>
              <a:gd name="connsiteX114" fmla="*/ 309563 w 1562100"/>
              <a:gd name="connsiteY114" fmla="*/ 1262062 h 1309687"/>
              <a:gd name="connsiteX115" fmla="*/ 297656 w 1562100"/>
              <a:gd name="connsiteY115" fmla="*/ 1285875 h 1309687"/>
              <a:gd name="connsiteX116" fmla="*/ 302419 w 1562100"/>
              <a:gd name="connsiteY116" fmla="*/ 1309687 h 1309687"/>
              <a:gd name="connsiteX117" fmla="*/ 342900 w 1562100"/>
              <a:gd name="connsiteY117" fmla="*/ 1309687 h 1309687"/>
              <a:gd name="connsiteX118" fmla="*/ 390525 w 1562100"/>
              <a:gd name="connsiteY118" fmla="*/ 1304925 h 1309687"/>
              <a:gd name="connsiteX119" fmla="*/ 428625 w 1562100"/>
              <a:gd name="connsiteY119" fmla="*/ 1295400 h 1309687"/>
              <a:gd name="connsiteX120" fmla="*/ 454819 w 1562100"/>
              <a:gd name="connsiteY120" fmla="*/ 1302543 h 1309687"/>
              <a:gd name="connsiteX121" fmla="*/ 473869 w 1562100"/>
              <a:gd name="connsiteY121" fmla="*/ 1281112 h 1309687"/>
              <a:gd name="connsiteX122" fmla="*/ 492919 w 1562100"/>
              <a:gd name="connsiteY122" fmla="*/ 1281112 h 1309687"/>
              <a:gd name="connsiteX123" fmla="*/ 507206 w 1562100"/>
              <a:gd name="connsiteY123" fmla="*/ 1250156 h 1309687"/>
              <a:gd name="connsiteX124" fmla="*/ 557213 w 1562100"/>
              <a:gd name="connsiteY124" fmla="*/ 1235868 h 1309687"/>
              <a:gd name="connsiteX125" fmla="*/ 583406 w 1562100"/>
              <a:gd name="connsiteY125" fmla="*/ 1216818 h 1309687"/>
              <a:gd name="connsiteX126" fmla="*/ 590550 w 1562100"/>
              <a:gd name="connsiteY126" fmla="*/ 1178718 h 1309687"/>
              <a:gd name="connsiteX127" fmla="*/ 607219 w 1562100"/>
              <a:gd name="connsiteY127" fmla="*/ 1152525 h 1309687"/>
              <a:gd name="connsiteX128" fmla="*/ 688181 w 1562100"/>
              <a:gd name="connsiteY128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681038 w 1562100"/>
              <a:gd name="connsiteY54" fmla="*/ 157164 h 1309687"/>
              <a:gd name="connsiteX55" fmla="*/ 704851 w 1562100"/>
              <a:gd name="connsiteY55" fmla="*/ 92869 h 1309687"/>
              <a:gd name="connsiteX56" fmla="*/ 657225 w 1562100"/>
              <a:gd name="connsiteY56" fmla="*/ 64294 h 1309687"/>
              <a:gd name="connsiteX57" fmla="*/ 628650 w 1562100"/>
              <a:gd name="connsiteY57" fmla="*/ 88107 h 1309687"/>
              <a:gd name="connsiteX58" fmla="*/ 500062 w 1562100"/>
              <a:gd name="connsiteY58" fmla="*/ 66676 h 1309687"/>
              <a:gd name="connsiteX59" fmla="*/ 450056 w 1562100"/>
              <a:gd name="connsiteY59" fmla="*/ 2382 h 1309687"/>
              <a:gd name="connsiteX60" fmla="*/ 428625 w 1562100"/>
              <a:gd name="connsiteY60" fmla="*/ 0 h 1309687"/>
              <a:gd name="connsiteX61" fmla="*/ 376238 w 1562100"/>
              <a:gd name="connsiteY61" fmla="*/ 104775 h 1309687"/>
              <a:gd name="connsiteX62" fmla="*/ 314326 w 1562100"/>
              <a:gd name="connsiteY62" fmla="*/ 104774 h 1309687"/>
              <a:gd name="connsiteX63" fmla="*/ 328613 w 1562100"/>
              <a:gd name="connsiteY63" fmla="*/ 183356 h 1309687"/>
              <a:gd name="connsiteX64" fmla="*/ 292894 w 1562100"/>
              <a:gd name="connsiteY64" fmla="*/ 285750 h 1309687"/>
              <a:gd name="connsiteX65" fmla="*/ 264319 w 1562100"/>
              <a:gd name="connsiteY65" fmla="*/ 292893 h 1309687"/>
              <a:gd name="connsiteX66" fmla="*/ 261938 w 1562100"/>
              <a:gd name="connsiteY66" fmla="*/ 307181 h 1309687"/>
              <a:gd name="connsiteX67" fmla="*/ 261938 w 1562100"/>
              <a:gd name="connsiteY67" fmla="*/ 340518 h 1309687"/>
              <a:gd name="connsiteX68" fmla="*/ 228600 w 1562100"/>
              <a:gd name="connsiteY68" fmla="*/ 383381 h 1309687"/>
              <a:gd name="connsiteX69" fmla="*/ 271463 w 1562100"/>
              <a:gd name="connsiteY69" fmla="*/ 400050 h 1309687"/>
              <a:gd name="connsiteX70" fmla="*/ 278606 w 1562100"/>
              <a:gd name="connsiteY70" fmla="*/ 419100 h 1309687"/>
              <a:gd name="connsiteX71" fmla="*/ 257175 w 1562100"/>
              <a:gd name="connsiteY71" fmla="*/ 454818 h 1309687"/>
              <a:gd name="connsiteX72" fmla="*/ 221456 w 1562100"/>
              <a:gd name="connsiteY72" fmla="*/ 464343 h 1309687"/>
              <a:gd name="connsiteX73" fmla="*/ 221456 w 1562100"/>
              <a:gd name="connsiteY73" fmla="*/ 504825 h 1309687"/>
              <a:gd name="connsiteX74" fmla="*/ 254794 w 1562100"/>
              <a:gd name="connsiteY74" fmla="*/ 542925 h 1309687"/>
              <a:gd name="connsiteX75" fmla="*/ 226219 w 1562100"/>
              <a:gd name="connsiteY75" fmla="*/ 607218 h 1309687"/>
              <a:gd name="connsiteX76" fmla="*/ 180975 w 1562100"/>
              <a:gd name="connsiteY76" fmla="*/ 635793 h 1309687"/>
              <a:gd name="connsiteX77" fmla="*/ 183356 w 1562100"/>
              <a:gd name="connsiteY77" fmla="*/ 652462 h 1309687"/>
              <a:gd name="connsiteX78" fmla="*/ 204788 w 1562100"/>
              <a:gd name="connsiteY78" fmla="*/ 661987 h 1309687"/>
              <a:gd name="connsiteX79" fmla="*/ 219075 w 1562100"/>
              <a:gd name="connsiteY79" fmla="*/ 671512 h 1309687"/>
              <a:gd name="connsiteX80" fmla="*/ 223838 w 1562100"/>
              <a:gd name="connsiteY80" fmla="*/ 690562 h 1309687"/>
              <a:gd name="connsiteX81" fmla="*/ 195263 w 1562100"/>
              <a:gd name="connsiteY81" fmla="*/ 716756 h 1309687"/>
              <a:gd name="connsiteX82" fmla="*/ 123825 w 1562100"/>
              <a:gd name="connsiteY82" fmla="*/ 762000 h 1309687"/>
              <a:gd name="connsiteX83" fmla="*/ 123825 w 1562100"/>
              <a:gd name="connsiteY83" fmla="*/ 797718 h 1309687"/>
              <a:gd name="connsiteX84" fmla="*/ 135731 w 1562100"/>
              <a:gd name="connsiteY84" fmla="*/ 828675 h 1309687"/>
              <a:gd name="connsiteX85" fmla="*/ 123825 w 1562100"/>
              <a:gd name="connsiteY85" fmla="*/ 869156 h 1309687"/>
              <a:gd name="connsiteX86" fmla="*/ 76200 w 1562100"/>
              <a:gd name="connsiteY86" fmla="*/ 864393 h 1309687"/>
              <a:gd name="connsiteX87" fmla="*/ 52388 w 1562100"/>
              <a:gd name="connsiteY87" fmla="*/ 809625 h 1309687"/>
              <a:gd name="connsiteX88" fmla="*/ 33338 w 1562100"/>
              <a:gd name="connsiteY88" fmla="*/ 802481 h 1309687"/>
              <a:gd name="connsiteX89" fmla="*/ 23813 w 1562100"/>
              <a:gd name="connsiteY89" fmla="*/ 840581 h 1309687"/>
              <a:gd name="connsiteX90" fmla="*/ 21431 w 1562100"/>
              <a:gd name="connsiteY90" fmla="*/ 850106 h 1309687"/>
              <a:gd name="connsiteX91" fmla="*/ 7144 w 1562100"/>
              <a:gd name="connsiteY91" fmla="*/ 866775 h 1309687"/>
              <a:gd name="connsiteX92" fmla="*/ 0 w 1562100"/>
              <a:gd name="connsiteY92" fmla="*/ 923925 h 1309687"/>
              <a:gd name="connsiteX93" fmla="*/ 23813 w 1562100"/>
              <a:gd name="connsiteY93" fmla="*/ 952500 h 1309687"/>
              <a:gd name="connsiteX94" fmla="*/ 16669 w 1562100"/>
              <a:gd name="connsiteY94" fmla="*/ 992981 h 1309687"/>
              <a:gd name="connsiteX95" fmla="*/ 35719 w 1562100"/>
              <a:gd name="connsiteY95" fmla="*/ 997743 h 1309687"/>
              <a:gd name="connsiteX96" fmla="*/ 69056 w 1562100"/>
              <a:gd name="connsiteY96" fmla="*/ 997743 h 1309687"/>
              <a:gd name="connsiteX97" fmla="*/ 85725 w 1562100"/>
              <a:gd name="connsiteY97" fmla="*/ 988218 h 1309687"/>
              <a:gd name="connsiteX98" fmla="*/ 135731 w 1562100"/>
              <a:gd name="connsiteY98" fmla="*/ 1045368 h 1309687"/>
              <a:gd name="connsiteX99" fmla="*/ 123825 w 1562100"/>
              <a:gd name="connsiteY99" fmla="*/ 1064418 h 1309687"/>
              <a:gd name="connsiteX100" fmla="*/ 133350 w 1562100"/>
              <a:gd name="connsiteY100" fmla="*/ 1092993 h 1309687"/>
              <a:gd name="connsiteX101" fmla="*/ 164306 w 1562100"/>
              <a:gd name="connsiteY101" fmla="*/ 1112043 h 1309687"/>
              <a:gd name="connsiteX102" fmla="*/ 190500 w 1562100"/>
              <a:gd name="connsiteY102" fmla="*/ 1121568 h 1309687"/>
              <a:gd name="connsiteX103" fmla="*/ 216694 w 1562100"/>
              <a:gd name="connsiteY103" fmla="*/ 1128712 h 1309687"/>
              <a:gd name="connsiteX104" fmla="*/ 228600 w 1562100"/>
              <a:gd name="connsiteY104" fmla="*/ 1131093 h 1309687"/>
              <a:gd name="connsiteX105" fmla="*/ 240506 w 1562100"/>
              <a:gd name="connsiteY105" fmla="*/ 1092993 h 1309687"/>
              <a:gd name="connsiteX106" fmla="*/ 269081 w 1562100"/>
              <a:gd name="connsiteY106" fmla="*/ 1097756 h 1309687"/>
              <a:gd name="connsiteX107" fmla="*/ 288131 w 1562100"/>
              <a:gd name="connsiteY107" fmla="*/ 1085850 h 1309687"/>
              <a:gd name="connsiteX108" fmla="*/ 307181 w 1562100"/>
              <a:gd name="connsiteY108" fmla="*/ 1135856 h 1309687"/>
              <a:gd name="connsiteX109" fmla="*/ 330994 w 1562100"/>
              <a:gd name="connsiteY109" fmla="*/ 1150143 h 1309687"/>
              <a:gd name="connsiteX110" fmla="*/ 340519 w 1562100"/>
              <a:gd name="connsiteY110" fmla="*/ 1178718 h 1309687"/>
              <a:gd name="connsiteX111" fmla="*/ 357188 w 1562100"/>
              <a:gd name="connsiteY111" fmla="*/ 1188243 h 1309687"/>
              <a:gd name="connsiteX112" fmla="*/ 364331 w 1562100"/>
              <a:gd name="connsiteY112" fmla="*/ 1219200 h 1309687"/>
              <a:gd name="connsiteX113" fmla="*/ 335756 w 1562100"/>
              <a:gd name="connsiteY113" fmla="*/ 1245393 h 1309687"/>
              <a:gd name="connsiteX114" fmla="*/ 309563 w 1562100"/>
              <a:gd name="connsiteY114" fmla="*/ 1262062 h 1309687"/>
              <a:gd name="connsiteX115" fmla="*/ 297656 w 1562100"/>
              <a:gd name="connsiteY115" fmla="*/ 1285875 h 1309687"/>
              <a:gd name="connsiteX116" fmla="*/ 302419 w 1562100"/>
              <a:gd name="connsiteY116" fmla="*/ 1309687 h 1309687"/>
              <a:gd name="connsiteX117" fmla="*/ 342900 w 1562100"/>
              <a:gd name="connsiteY117" fmla="*/ 1309687 h 1309687"/>
              <a:gd name="connsiteX118" fmla="*/ 390525 w 1562100"/>
              <a:gd name="connsiteY118" fmla="*/ 1304925 h 1309687"/>
              <a:gd name="connsiteX119" fmla="*/ 428625 w 1562100"/>
              <a:gd name="connsiteY119" fmla="*/ 1295400 h 1309687"/>
              <a:gd name="connsiteX120" fmla="*/ 454819 w 1562100"/>
              <a:gd name="connsiteY120" fmla="*/ 1302543 h 1309687"/>
              <a:gd name="connsiteX121" fmla="*/ 473869 w 1562100"/>
              <a:gd name="connsiteY121" fmla="*/ 1281112 h 1309687"/>
              <a:gd name="connsiteX122" fmla="*/ 492919 w 1562100"/>
              <a:gd name="connsiteY122" fmla="*/ 1281112 h 1309687"/>
              <a:gd name="connsiteX123" fmla="*/ 507206 w 1562100"/>
              <a:gd name="connsiteY123" fmla="*/ 1250156 h 1309687"/>
              <a:gd name="connsiteX124" fmla="*/ 557213 w 1562100"/>
              <a:gd name="connsiteY124" fmla="*/ 1235868 h 1309687"/>
              <a:gd name="connsiteX125" fmla="*/ 583406 w 1562100"/>
              <a:gd name="connsiteY125" fmla="*/ 1216818 h 1309687"/>
              <a:gd name="connsiteX126" fmla="*/ 590550 w 1562100"/>
              <a:gd name="connsiteY126" fmla="*/ 1178718 h 1309687"/>
              <a:gd name="connsiteX127" fmla="*/ 607219 w 1562100"/>
              <a:gd name="connsiteY127" fmla="*/ 1152525 h 1309687"/>
              <a:gd name="connsiteX128" fmla="*/ 688181 w 1562100"/>
              <a:gd name="connsiteY128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692944 w 1562100"/>
              <a:gd name="connsiteY54" fmla="*/ 157164 h 1309687"/>
              <a:gd name="connsiteX55" fmla="*/ 704851 w 1562100"/>
              <a:gd name="connsiteY55" fmla="*/ 92869 h 1309687"/>
              <a:gd name="connsiteX56" fmla="*/ 657225 w 1562100"/>
              <a:gd name="connsiteY56" fmla="*/ 64294 h 1309687"/>
              <a:gd name="connsiteX57" fmla="*/ 628650 w 1562100"/>
              <a:gd name="connsiteY57" fmla="*/ 88107 h 1309687"/>
              <a:gd name="connsiteX58" fmla="*/ 500062 w 1562100"/>
              <a:gd name="connsiteY58" fmla="*/ 66676 h 1309687"/>
              <a:gd name="connsiteX59" fmla="*/ 450056 w 1562100"/>
              <a:gd name="connsiteY59" fmla="*/ 2382 h 1309687"/>
              <a:gd name="connsiteX60" fmla="*/ 428625 w 1562100"/>
              <a:gd name="connsiteY60" fmla="*/ 0 h 1309687"/>
              <a:gd name="connsiteX61" fmla="*/ 376238 w 1562100"/>
              <a:gd name="connsiteY61" fmla="*/ 104775 h 1309687"/>
              <a:gd name="connsiteX62" fmla="*/ 314326 w 1562100"/>
              <a:gd name="connsiteY62" fmla="*/ 104774 h 1309687"/>
              <a:gd name="connsiteX63" fmla="*/ 328613 w 1562100"/>
              <a:gd name="connsiteY63" fmla="*/ 183356 h 1309687"/>
              <a:gd name="connsiteX64" fmla="*/ 292894 w 1562100"/>
              <a:gd name="connsiteY64" fmla="*/ 285750 h 1309687"/>
              <a:gd name="connsiteX65" fmla="*/ 264319 w 1562100"/>
              <a:gd name="connsiteY65" fmla="*/ 292893 h 1309687"/>
              <a:gd name="connsiteX66" fmla="*/ 261938 w 1562100"/>
              <a:gd name="connsiteY66" fmla="*/ 307181 h 1309687"/>
              <a:gd name="connsiteX67" fmla="*/ 261938 w 1562100"/>
              <a:gd name="connsiteY67" fmla="*/ 340518 h 1309687"/>
              <a:gd name="connsiteX68" fmla="*/ 228600 w 1562100"/>
              <a:gd name="connsiteY68" fmla="*/ 383381 h 1309687"/>
              <a:gd name="connsiteX69" fmla="*/ 271463 w 1562100"/>
              <a:gd name="connsiteY69" fmla="*/ 400050 h 1309687"/>
              <a:gd name="connsiteX70" fmla="*/ 278606 w 1562100"/>
              <a:gd name="connsiteY70" fmla="*/ 419100 h 1309687"/>
              <a:gd name="connsiteX71" fmla="*/ 257175 w 1562100"/>
              <a:gd name="connsiteY71" fmla="*/ 454818 h 1309687"/>
              <a:gd name="connsiteX72" fmla="*/ 221456 w 1562100"/>
              <a:gd name="connsiteY72" fmla="*/ 464343 h 1309687"/>
              <a:gd name="connsiteX73" fmla="*/ 221456 w 1562100"/>
              <a:gd name="connsiteY73" fmla="*/ 504825 h 1309687"/>
              <a:gd name="connsiteX74" fmla="*/ 254794 w 1562100"/>
              <a:gd name="connsiteY74" fmla="*/ 542925 h 1309687"/>
              <a:gd name="connsiteX75" fmla="*/ 226219 w 1562100"/>
              <a:gd name="connsiteY75" fmla="*/ 607218 h 1309687"/>
              <a:gd name="connsiteX76" fmla="*/ 180975 w 1562100"/>
              <a:gd name="connsiteY76" fmla="*/ 635793 h 1309687"/>
              <a:gd name="connsiteX77" fmla="*/ 183356 w 1562100"/>
              <a:gd name="connsiteY77" fmla="*/ 652462 h 1309687"/>
              <a:gd name="connsiteX78" fmla="*/ 204788 w 1562100"/>
              <a:gd name="connsiteY78" fmla="*/ 661987 h 1309687"/>
              <a:gd name="connsiteX79" fmla="*/ 219075 w 1562100"/>
              <a:gd name="connsiteY79" fmla="*/ 671512 h 1309687"/>
              <a:gd name="connsiteX80" fmla="*/ 223838 w 1562100"/>
              <a:gd name="connsiteY80" fmla="*/ 690562 h 1309687"/>
              <a:gd name="connsiteX81" fmla="*/ 195263 w 1562100"/>
              <a:gd name="connsiteY81" fmla="*/ 716756 h 1309687"/>
              <a:gd name="connsiteX82" fmla="*/ 123825 w 1562100"/>
              <a:gd name="connsiteY82" fmla="*/ 762000 h 1309687"/>
              <a:gd name="connsiteX83" fmla="*/ 123825 w 1562100"/>
              <a:gd name="connsiteY83" fmla="*/ 797718 h 1309687"/>
              <a:gd name="connsiteX84" fmla="*/ 135731 w 1562100"/>
              <a:gd name="connsiteY84" fmla="*/ 828675 h 1309687"/>
              <a:gd name="connsiteX85" fmla="*/ 123825 w 1562100"/>
              <a:gd name="connsiteY85" fmla="*/ 869156 h 1309687"/>
              <a:gd name="connsiteX86" fmla="*/ 76200 w 1562100"/>
              <a:gd name="connsiteY86" fmla="*/ 864393 h 1309687"/>
              <a:gd name="connsiteX87" fmla="*/ 52388 w 1562100"/>
              <a:gd name="connsiteY87" fmla="*/ 809625 h 1309687"/>
              <a:gd name="connsiteX88" fmla="*/ 33338 w 1562100"/>
              <a:gd name="connsiteY88" fmla="*/ 802481 h 1309687"/>
              <a:gd name="connsiteX89" fmla="*/ 23813 w 1562100"/>
              <a:gd name="connsiteY89" fmla="*/ 840581 h 1309687"/>
              <a:gd name="connsiteX90" fmla="*/ 21431 w 1562100"/>
              <a:gd name="connsiteY90" fmla="*/ 850106 h 1309687"/>
              <a:gd name="connsiteX91" fmla="*/ 7144 w 1562100"/>
              <a:gd name="connsiteY91" fmla="*/ 866775 h 1309687"/>
              <a:gd name="connsiteX92" fmla="*/ 0 w 1562100"/>
              <a:gd name="connsiteY92" fmla="*/ 923925 h 1309687"/>
              <a:gd name="connsiteX93" fmla="*/ 23813 w 1562100"/>
              <a:gd name="connsiteY93" fmla="*/ 952500 h 1309687"/>
              <a:gd name="connsiteX94" fmla="*/ 16669 w 1562100"/>
              <a:gd name="connsiteY94" fmla="*/ 992981 h 1309687"/>
              <a:gd name="connsiteX95" fmla="*/ 35719 w 1562100"/>
              <a:gd name="connsiteY95" fmla="*/ 997743 h 1309687"/>
              <a:gd name="connsiteX96" fmla="*/ 69056 w 1562100"/>
              <a:gd name="connsiteY96" fmla="*/ 997743 h 1309687"/>
              <a:gd name="connsiteX97" fmla="*/ 85725 w 1562100"/>
              <a:gd name="connsiteY97" fmla="*/ 988218 h 1309687"/>
              <a:gd name="connsiteX98" fmla="*/ 135731 w 1562100"/>
              <a:gd name="connsiteY98" fmla="*/ 1045368 h 1309687"/>
              <a:gd name="connsiteX99" fmla="*/ 123825 w 1562100"/>
              <a:gd name="connsiteY99" fmla="*/ 1064418 h 1309687"/>
              <a:gd name="connsiteX100" fmla="*/ 133350 w 1562100"/>
              <a:gd name="connsiteY100" fmla="*/ 1092993 h 1309687"/>
              <a:gd name="connsiteX101" fmla="*/ 164306 w 1562100"/>
              <a:gd name="connsiteY101" fmla="*/ 1112043 h 1309687"/>
              <a:gd name="connsiteX102" fmla="*/ 190500 w 1562100"/>
              <a:gd name="connsiteY102" fmla="*/ 1121568 h 1309687"/>
              <a:gd name="connsiteX103" fmla="*/ 216694 w 1562100"/>
              <a:gd name="connsiteY103" fmla="*/ 1128712 h 1309687"/>
              <a:gd name="connsiteX104" fmla="*/ 228600 w 1562100"/>
              <a:gd name="connsiteY104" fmla="*/ 1131093 h 1309687"/>
              <a:gd name="connsiteX105" fmla="*/ 240506 w 1562100"/>
              <a:gd name="connsiteY105" fmla="*/ 1092993 h 1309687"/>
              <a:gd name="connsiteX106" fmla="*/ 269081 w 1562100"/>
              <a:gd name="connsiteY106" fmla="*/ 1097756 h 1309687"/>
              <a:gd name="connsiteX107" fmla="*/ 288131 w 1562100"/>
              <a:gd name="connsiteY107" fmla="*/ 1085850 h 1309687"/>
              <a:gd name="connsiteX108" fmla="*/ 307181 w 1562100"/>
              <a:gd name="connsiteY108" fmla="*/ 1135856 h 1309687"/>
              <a:gd name="connsiteX109" fmla="*/ 330994 w 1562100"/>
              <a:gd name="connsiteY109" fmla="*/ 1150143 h 1309687"/>
              <a:gd name="connsiteX110" fmla="*/ 340519 w 1562100"/>
              <a:gd name="connsiteY110" fmla="*/ 1178718 h 1309687"/>
              <a:gd name="connsiteX111" fmla="*/ 357188 w 1562100"/>
              <a:gd name="connsiteY111" fmla="*/ 1188243 h 1309687"/>
              <a:gd name="connsiteX112" fmla="*/ 364331 w 1562100"/>
              <a:gd name="connsiteY112" fmla="*/ 1219200 h 1309687"/>
              <a:gd name="connsiteX113" fmla="*/ 335756 w 1562100"/>
              <a:gd name="connsiteY113" fmla="*/ 1245393 h 1309687"/>
              <a:gd name="connsiteX114" fmla="*/ 309563 w 1562100"/>
              <a:gd name="connsiteY114" fmla="*/ 1262062 h 1309687"/>
              <a:gd name="connsiteX115" fmla="*/ 297656 w 1562100"/>
              <a:gd name="connsiteY115" fmla="*/ 1285875 h 1309687"/>
              <a:gd name="connsiteX116" fmla="*/ 302419 w 1562100"/>
              <a:gd name="connsiteY116" fmla="*/ 1309687 h 1309687"/>
              <a:gd name="connsiteX117" fmla="*/ 342900 w 1562100"/>
              <a:gd name="connsiteY117" fmla="*/ 1309687 h 1309687"/>
              <a:gd name="connsiteX118" fmla="*/ 390525 w 1562100"/>
              <a:gd name="connsiteY118" fmla="*/ 1304925 h 1309687"/>
              <a:gd name="connsiteX119" fmla="*/ 428625 w 1562100"/>
              <a:gd name="connsiteY119" fmla="*/ 1295400 h 1309687"/>
              <a:gd name="connsiteX120" fmla="*/ 454819 w 1562100"/>
              <a:gd name="connsiteY120" fmla="*/ 1302543 h 1309687"/>
              <a:gd name="connsiteX121" fmla="*/ 473869 w 1562100"/>
              <a:gd name="connsiteY121" fmla="*/ 1281112 h 1309687"/>
              <a:gd name="connsiteX122" fmla="*/ 492919 w 1562100"/>
              <a:gd name="connsiteY122" fmla="*/ 1281112 h 1309687"/>
              <a:gd name="connsiteX123" fmla="*/ 507206 w 1562100"/>
              <a:gd name="connsiteY123" fmla="*/ 1250156 h 1309687"/>
              <a:gd name="connsiteX124" fmla="*/ 557213 w 1562100"/>
              <a:gd name="connsiteY124" fmla="*/ 1235868 h 1309687"/>
              <a:gd name="connsiteX125" fmla="*/ 583406 w 1562100"/>
              <a:gd name="connsiteY125" fmla="*/ 1216818 h 1309687"/>
              <a:gd name="connsiteX126" fmla="*/ 590550 w 1562100"/>
              <a:gd name="connsiteY126" fmla="*/ 1178718 h 1309687"/>
              <a:gd name="connsiteX127" fmla="*/ 607219 w 1562100"/>
              <a:gd name="connsiteY127" fmla="*/ 1152525 h 1309687"/>
              <a:gd name="connsiteX128" fmla="*/ 688181 w 1562100"/>
              <a:gd name="connsiteY128" fmla="*/ 1183481 h 1309687"/>
              <a:gd name="connsiteX0" fmla="*/ 688181 w 1562100"/>
              <a:gd name="connsiteY0" fmla="*/ 1183481 h 1309687"/>
              <a:gd name="connsiteX1" fmla="*/ 688181 w 1562100"/>
              <a:gd name="connsiteY1" fmla="*/ 1097756 h 1309687"/>
              <a:gd name="connsiteX2" fmla="*/ 692944 w 1562100"/>
              <a:gd name="connsiteY2" fmla="*/ 1054893 h 1309687"/>
              <a:gd name="connsiteX3" fmla="*/ 692944 w 1562100"/>
              <a:gd name="connsiteY3" fmla="*/ 1009650 h 1309687"/>
              <a:gd name="connsiteX4" fmla="*/ 676275 w 1562100"/>
              <a:gd name="connsiteY4" fmla="*/ 985837 h 1309687"/>
              <a:gd name="connsiteX5" fmla="*/ 690563 w 1562100"/>
              <a:gd name="connsiteY5" fmla="*/ 933450 h 1309687"/>
              <a:gd name="connsiteX6" fmla="*/ 685800 w 1562100"/>
              <a:gd name="connsiteY6" fmla="*/ 907256 h 1309687"/>
              <a:gd name="connsiteX7" fmla="*/ 697706 w 1562100"/>
              <a:gd name="connsiteY7" fmla="*/ 862012 h 1309687"/>
              <a:gd name="connsiteX8" fmla="*/ 714375 w 1562100"/>
              <a:gd name="connsiteY8" fmla="*/ 838200 h 1309687"/>
              <a:gd name="connsiteX9" fmla="*/ 721519 w 1562100"/>
              <a:gd name="connsiteY9" fmla="*/ 804862 h 1309687"/>
              <a:gd name="connsiteX10" fmla="*/ 735806 w 1562100"/>
              <a:gd name="connsiteY10" fmla="*/ 785812 h 1309687"/>
              <a:gd name="connsiteX11" fmla="*/ 792956 w 1562100"/>
              <a:gd name="connsiteY11" fmla="*/ 776287 h 1309687"/>
              <a:gd name="connsiteX12" fmla="*/ 838200 w 1562100"/>
              <a:gd name="connsiteY12" fmla="*/ 759618 h 1309687"/>
              <a:gd name="connsiteX13" fmla="*/ 876300 w 1562100"/>
              <a:gd name="connsiteY13" fmla="*/ 719137 h 1309687"/>
              <a:gd name="connsiteX14" fmla="*/ 923925 w 1562100"/>
              <a:gd name="connsiteY14" fmla="*/ 704850 h 1309687"/>
              <a:gd name="connsiteX15" fmla="*/ 995363 w 1562100"/>
              <a:gd name="connsiteY15" fmla="*/ 700087 h 1309687"/>
              <a:gd name="connsiteX16" fmla="*/ 1040606 w 1562100"/>
              <a:gd name="connsiteY16" fmla="*/ 690562 h 1309687"/>
              <a:gd name="connsiteX17" fmla="*/ 1119188 w 1562100"/>
              <a:gd name="connsiteY17" fmla="*/ 583406 h 1309687"/>
              <a:gd name="connsiteX18" fmla="*/ 1126331 w 1562100"/>
              <a:gd name="connsiteY18" fmla="*/ 550068 h 1309687"/>
              <a:gd name="connsiteX19" fmla="*/ 1152525 w 1562100"/>
              <a:gd name="connsiteY19" fmla="*/ 521493 h 1309687"/>
              <a:gd name="connsiteX20" fmla="*/ 1197769 w 1562100"/>
              <a:gd name="connsiteY20" fmla="*/ 511968 h 1309687"/>
              <a:gd name="connsiteX21" fmla="*/ 1290638 w 1562100"/>
              <a:gd name="connsiteY21" fmla="*/ 435768 h 1309687"/>
              <a:gd name="connsiteX22" fmla="*/ 1314450 w 1562100"/>
              <a:gd name="connsiteY22" fmla="*/ 433387 h 1309687"/>
              <a:gd name="connsiteX23" fmla="*/ 1409700 w 1562100"/>
              <a:gd name="connsiteY23" fmla="*/ 352425 h 1309687"/>
              <a:gd name="connsiteX24" fmla="*/ 1414463 w 1562100"/>
              <a:gd name="connsiteY24" fmla="*/ 333375 h 1309687"/>
              <a:gd name="connsiteX25" fmla="*/ 1507331 w 1562100"/>
              <a:gd name="connsiteY25" fmla="*/ 278606 h 1309687"/>
              <a:gd name="connsiteX26" fmla="*/ 1543050 w 1562100"/>
              <a:gd name="connsiteY26" fmla="*/ 233362 h 1309687"/>
              <a:gd name="connsiteX27" fmla="*/ 1562100 w 1562100"/>
              <a:gd name="connsiteY27" fmla="*/ 195262 h 1309687"/>
              <a:gd name="connsiteX28" fmla="*/ 1512094 w 1562100"/>
              <a:gd name="connsiteY28" fmla="*/ 214312 h 1309687"/>
              <a:gd name="connsiteX29" fmla="*/ 1478756 w 1562100"/>
              <a:gd name="connsiteY29" fmla="*/ 214312 h 1309687"/>
              <a:gd name="connsiteX30" fmla="*/ 1452563 w 1562100"/>
              <a:gd name="connsiteY30" fmla="*/ 252412 h 1309687"/>
              <a:gd name="connsiteX31" fmla="*/ 1421606 w 1562100"/>
              <a:gd name="connsiteY31" fmla="*/ 250031 h 1309687"/>
              <a:gd name="connsiteX32" fmla="*/ 1366838 w 1562100"/>
              <a:gd name="connsiteY32" fmla="*/ 219075 h 1309687"/>
              <a:gd name="connsiteX33" fmla="*/ 1323975 w 1562100"/>
              <a:gd name="connsiteY33" fmla="*/ 207168 h 1309687"/>
              <a:gd name="connsiteX34" fmla="*/ 1238250 w 1562100"/>
              <a:gd name="connsiteY34" fmla="*/ 242887 h 1309687"/>
              <a:gd name="connsiteX35" fmla="*/ 1223963 w 1562100"/>
              <a:gd name="connsiteY35" fmla="*/ 280987 h 1309687"/>
              <a:gd name="connsiteX36" fmla="*/ 1195388 w 1562100"/>
              <a:gd name="connsiteY36" fmla="*/ 338137 h 1309687"/>
              <a:gd name="connsiteX37" fmla="*/ 1109663 w 1562100"/>
              <a:gd name="connsiteY37" fmla="*/ 300037 h 1309687"/>
              <a:gd name="connsiteX38" fmla="*/ 1097756 w 1562100"/>
              <a:gd name="connsiteY38" fmla="*/ 342900 h 1309687"/>
              <a:gd name="connsiteX39" fmla="*/ 1083469 w 1562100"/>
              <a:gd name="connsiteY39" fmla="*/ 376237 h 1309687"/>
              <a:gd name="connsiteX40" fmla="*/ 959644 w 1562100"/>
              <a:gd name="connsiteY40" fmla="*/ 407193 h 1309687"/>
              <a:gd name="connsiteX41" fmla="*/ 945356 w 1562100"/>
              <a:gd name="connsiteY41" fmla="*/ 402431 h 1309687"/>
              <a:gd name="connsiteX42" fmla="*/ 926306 w 1562100"/>
              <a:gd name="connsiteY42" fmla="*/ 423862 h 1309687"/>
              <a:gd name="connsiteX43" fmla="*/ 890588 w 1562100"/>
              <a:gd name="connsiteY43" fmla="*/ 431006 h 1309687"/>
              <a:gd name="connsiteX44" fmla="*/ 854869 w 1562100"/>
              <a:gd name="connsiteY44" fmla="*/ 381000 h 1309687"/>
              <a:gd name="connsiteX45" fmla="*/ 835819 w 1562100"/>
              <a:gd name="connsiteY45" fmla="*/ 369093 h 1309687"/>
              <a:gd name="connsiteX46" fmla="*/ 826294 w 1562100"/>
              <a:gd name="connsiteY46" fmla="*/ 323850 h 1309687"/>
              <a:gd name="connsiteX47" fmla="*/ 792956 w 1562100"/>
              <a:gd name="connsiteY47" fmla="*/ 307181 h 1309687"/>
              <a:gd name="connsiteX48" fmla="*/ 759619 w 1562100"/>
              <a:gd name="connsiteY48" fmla="*/ 300037 h 1309687"/>
              <a:gd name="connsiteX49" fmla="*/ 740569 w 1562100"/>
              <a:gd name="connsiteY49" fmla="*/ 295275 h 1309687"/>
              <a:gd name="connsiteX50" fmla="*/ 728663 w 1562100"/>
              <a:gd name="connsiteY50" fmla="*/ 285750 h 1309687"/>
              <a:gd name="connsiteX51" fmla="*/ 735806 w 1562100"/>
              <a:gd name="connsiteY51" fmla="*/ 259556 h 1309687"/>
              <a:gd name="connsiteX52" fmla="*/ 742950 w 1562100"/>
              <a:gd name="connsiteY52" fmla="*/ 235743 h 1309687"/>
              <a:gd name="connsiteX53" fmla="*/ 700088 w 1562100"/>
              <a:gd name="connsiteY53" fmla="*/ 185737 h 1309687"/>
              <a:gd name="connsiteX54" fmla="*/ 704851 w 1562100"/>
              <a:gd name="connsiteY54" fmla="*/ 92869 h 1309687"/>
              <a:gd name="connsiteX55" fmla="*/ 657225 w 1562100"/>
              <a:gd name="connsiteY55" fmla="*/ 64294 h 1309687"/>
              <a:gd name="connsiteX56" fmla="*/ 628650 w 1562100"/>
              <a:gd name="connsiteY56" fmla="*/ 88107 h 1309687"/>
              <a:gd name="connsiteX57" fmla="*/ 500062 w 1562100"/>
              <a:gd name="connsiteY57" fmla="*/ 66676 h 1309687"/>
              <a:gd name="connsiteX58" fmla="*/ 450056 w 1562100"/>
              <a:gd name="connsiteY58" fmla="*/ 2382 h 1309687"/>
              <a:gd name="connsiteX59" fmla="*/ 428625 w 1562100"/>
              <a:gd name="connsiteY59" fmla="*/ 0 h 1309687"/>
              <a:gd name="connsiteX60" fmla="*/ 376238 w 1562100"/>
              <a:gd name="connsiteY60" fmla="*/ 104775 h 1309687"/>
              <a:gd name="connsiteX61" fmla="*/ 314326 w 1562100"/>
              <a:gd name="connsiteY61" fmla="*/ 104774 h 1309687"/>
              <a:gd name="connsiteX62" fmla="*/ 328613 w 1562100"/>
              <a:gd name="connsiteY62" fmla="*/ 183356 h 1309687"/>
              <a:gd name="connsiteX63" fmla="*/ 292894 w 1562100"/>
              <a:gd name="connsiteY63" fmla="*/ 285750 h 1309687"/>
              <a:gd name="connsiteX64" fmla="*/ 264319 w 1562100"/>
              <a:gd name="connsiteY64" fmla="*/ 292893 h 1309687"/>
              <a:gd name="connsiteX65" fmla="*/ 261938 w 1562100"/>
              <a:gd name="connsiteY65" fmla="*/ 307181 h 1309687"/>
              <a:gd name="connsiteX66" fmla="*/ 261938 w 1562100"/>
              <a:gd name="connsiteY66" fmla="*/ 340518 h 1309687"/>
              <a:gd name="connsiteX67" fmla="*/ 228600 w 1562100"/>
              <a:gd name="connsiteY67" fmla="*/ 383381 h 1309687"/>
              <a:gd name="connsiteX68" fmla="*/ 271463 w 1562100"/>
              <a:gd name="connsiteY68" fmla="*/ 400050 h 1309687"/>
              <a:gd name="connsiteX69" fmla="*/ 278606 w 1562100"/>
              <a:gd name="connsiteY69" fmla="*/ 419100 h 1309687"/>
              <a:gd name="connsiteX70" fmla="*/ 257175 w 1562100"/>
              <a:gd name="connsiteY70" fmla="*/ 454818 h 1309687"/>
              <a:gd name="connsiteX71" fmla="*/ 221456 w 1562100"/>
              <a:gd name="connsiteY71" fmla="*/ 464343 h 1309687"/>
              <a:gd name="connsiteX72" fmla="*/ 221456 w 1562100"/>
              <a:gd name="connsiteY72" fmla="*/ 504825 h 1309687"/>
              <a:gd name="connsiteX73" fmla="*/ 254794 w 1562100"/>
              <a:gd name="connsiteY73" fmla="*/ 542925 h 1309687"/>
              <a:gd name="connsiteX74" fmla="*/ 226219 w 1562100"/>
              <a:gd name="connsiteY74" fmla="*/ 607218 h 1309687"/>
              <a:gd name="connsiteX75" fmla="*/ 180975 w 1562100"/>
              <a:gd name="connsiteY75" fmla="*/ 635793 h 1309687"/>
              <a:gd name="connsiteX76" fmla="*/ 183356 w 1562100"/>
              <a:gd name="connsiteY76" fmla="*/ 652462 h 1309687"/>
              <a:gd name="connsiteX77" fmla="*/ 204788 w 1562100"/>
              <a:gd name="connsiteY77" fmla="*/ 661987 h 1309687"/>
              <a:gd name="connsiteX78" fmla="*/ 219075 w 1562100"/>
              <a:gd name="connsiteY78" fmla="*/ 671512 h 1309687"/>
              <a:gd name="connsiteX79" fmla="*/ 223838 w 1562100"/>
              <a:gd name="connsiteY79" fmla="*/ 690562 h 1309687"/>
              <a:gd name="connsiteX80" fmla="*/ 195263 w 1562100"/>
              <a:gd name="connsiteY80" fmla="*/ 716756 h 1309687"/>
              <a:gd name="connsiteX81" fmla="*/ 123825 w 1562100"/>
              <a:gd name="connsiteY81" fmla="*/ 762000 h 1309687"/>
              <a:gd name="connsiteX82" fmla="*/ 123825 w 1562100"/>
              <a:gd name="connsiteY82" fmla="*/ 797718 h 1309687"/>
              <a:gd name="connsiteX83" fmla="*/ 135731 w 1562100"/>
              <a:gd name="connsiteY83" fmla="*/ 828675 h 1309687"/>
              <a:gd name="connsiteX84" fmla="*/ 123825 w 1562100"/>
              <a:gd name="connsiteY84" fmla="*/ 869156 h 1309687"/>
              <a:gd name="connsiteX85" fmla="*/ 76200 w 1562100"/>
              <a:gd name="connsiteY85" fmla="*/ 864393 h 1309687"/>
              <a:gd name="connsiteX86" fmla="*/ 52388 w 1562100"/>
              <a:gd name="connsiteY86" fmla="*/ 809625 h 1309687"/>
              <a:gd name="connsiteX87" fmla="*/ 33338 w 1562100"/>
              <a:gd name="connsiteY87" fmla="*/ 802481 h 1309687"/>
              <a:gd name="connsiteX88" fmla="*/ 23813 w 1562100"/>
              <a:gd name="connsiteY88" fmla="*/ 840581 h 1309687"/>
              <a:gd name="connsiteX89" fmla="*/ 21431 w 1562100"/>
              <a:gd name="connsiteY89" fmla="*/ 850106 h 1309687"/>
              <a:gd name="connsiteX90" fmla="*/ 7144 w 1562100"/>
              <a:gd name="connsiteY90" fmla="*/ 866775 h 1309687"/>
              <a:gd name="connsiteX91" fmla="*/ 0 w 1562100"/>
              <a:gd name="connsiteY91" fmla="*/ 923925 h 1309687"/>
              <a:gd name="connsiteX92" fmla="*/ 23813 w 1562100"/>
              <a:gd name="connsiteY92" fmla="*/ 952500 h 1309687"/>
              <a:gd name="connsiteX93" fmla="*/ 16669 w 1562100"/>
              <a:gd name="connsiteY93" fmla="*/ 992981 h 1309687"/>
              <a:gd name="connsiteX94" fmla="*/ 35719 w 1562100"/>
              <a:gd name="connsiteY94" fmla="*/ 997743 h 1309687"/>
              <a:gd name="connsiteX95" fmla="*/ 69056 w 1562100"/>
              <a:gd name="connsiteY95" fmla="*/ 997743 h 1309687"/>
              <a:gd name="connsiteX96" fmla="*/ 85725 w 1562100"/>
              <a:gd name="connsiteY96" fmla="*/ 988218 h 1309687"/>
              <a:gd name="connsiteX97" fmla="*/ 135731 w 1562100"/>
              <a:gd name="connsiteY97" fmla="*/ 1045368 h 1309687"/>
              <a:gd name="connsiteX98" fmla="*/ 123825 w 1562100"/>
              <a:gd name="connsiteY98" fmla="*/ 1064418 h 1309687"/>
              <a:gd name="connsiteX99" fmla="*/ 133350 w 1562100"/>
              <a:gd name="connsiteY99" fmla="*/ 1092993 h 1309687"/>
              <a:gd name="connsiteX100" fmla="*/ 164306 w 1562100"/>
              <a:gd name="connsiteY100" fmla="*/ 1112043 h 1309687"/>
              <a:gd name="connsiteX101" fmla="*/ 190500 w 1562100"/>
              <a:gd name="connsiteY101" fmla="*/ 1121568 h 1309687"/>
              <a:gd name="connsiteX102" fmla="*/ 216694 w 1562100"/>
              <a:gd name="connsiteY102" fmla="*/ 1128712 h 1309687"/>
              <a:gd name="connsiteX103" fmla="*/ 228600 w 1562100"/>
              <a:gd name="connsiteY103" fmla="*/ 1131093 h 1309687"/>
              <a:gd name="connsiteX104" fmla="*/ 240506 w 1562100"/>
              <a:gd name="connsiteY104" fmla="*/ 1092993 h 1309687"/>
              <a:gd name="connsiteX105" fmla="*/ 269081 w 1562100"/>
              <a:gd name="connsiteY105" fmla="*/ 1097756 h 1309687"/>
              <a:gd name="connsiteX106" fmla="*/ 288131 w 1562100"/>
              <a:gd name="connsiteY106" fmla="*/ 1085850 h 1309687"/>
              <a:gd name="connsiteX107" fmla="*/ 307181 w 1562100"/>
              <a:gd name="connsiteY107" fmla="*/ 1135856 h 1309687"/>
              <a:gd name="connsiteX108" fmla="*/ 330994 w 1562100"/>
              <a:gd name="connsiteY108" fmla="*/ 1150143 h 1309687"/>
              <a:gd name="connsiteX109" fmla="*/ 340519 w 1562100"/>
              <a:gd name="connsiteY109" fmla="*/ 1178718 h 1309687"/>
              <a:gd name="connsiteX110" fmla="*/ 357188 w 1562100"/>
              <a:gd name="connsiteY110" fmla="*/ 1188243 h 1309687"/>
              <a:gd name="connsiteX111" fmla="*/ 364331 w 1562100"/>
              <a:gd name="connsiteY111" fmla="*/ 1219200 h 1309687"/>
              <a:gd name="connsiteX112" fmla="*/ 335756 w 1562100"/>
              <a:gd name="connsiteY112" fmla="*/ 1245393 h 1309687"/>
              <a:gd name="connsiteX113" fmla="*/ 309563 w 1562100"/>
              <a:gd name="connsiteY113" fmla="*/ 1262062 h 1309687"/>
              <a:gd name="connsiteX114" fmla="*/ 297656 w 1562100"/>
              <a:gd name="connsiteY114" fmla="*/ 1285875 h 1309687"/>
              <a:gd name="connsiteX115" fmla="*/ 302419 w 1562100"/>
              <a:gd name="connsiteY115" fmla="*/ 1309687 h 1309687"/>
              <a:gd name="connsiteX116" fmla="*/ 342900 w 1562100"/>
              <a:gd name="connsiteY116" fmla="*/ 1309687 h 1309687"/>
              <a:gd name="connsiteX117" fmla="*/ 390525 w 1562100"/>
              <a:gd name="connsiteY117" fmla="*/ 1304925 h 1309687"/>
              <a:gd name="connsiteX118" fmla="*/ 428625 w 1562100"/>
              <a:gd name="connsiteY118" fmla="*/ 1295400 h 1309687"/>
              <a:gd name="connsiteX119" fmla="*/ 454819 w 1562100"/>
              <a:gd name="connsiteY119" fmla="*/ 1302543 h 1309687"/>
              <a:gd name="connsiteX120" fmla="*/ 473869 w 1562100"/>
              <a:gd name="connsiteY120" fmla="*/ 1281112 h 1309687"/>
              <a:gd name="connsiteX121" fmla="*/ 492919 w 1562100"/>
              <a:gd name="connsiteY121" fmla="*/ 1281112 h 1309687"/>
              <a:gd name="connsiteX122" fmla="*/ 507206 w 1562100"/>
              <a:gd name="connsiteY122" fmla="*/ 1250156 h 1309687"/>
              <a:gd name="connsiteX123" fmla="*/ 557213 w 1562100"/>
              <a:gd name="connsiteY123" fmla="*/ 1235868 h 1309687"/>
              <a:gd name="connsiteX124" fmla="*/ 583406 w 1562100"/>
              <a:gd name="connsiteY124" fmla="*/ 1216818 h 1309687"/>
              <a:gd name="connsiteX125" fmla="*/ 590550 w 1562100"/>
              <a:gd name="connsiteY125" fmla="*/ 1178718 h 1309687"/>
              <a:gd name="connsiteX126" fmla="*/ 607219 w 1562100"/>
              <a:gd name="connsiteY126" fmla="*/ 1152525 h 1309687"/>
              <a:gd name="connsiteX127" fmla="*/ 688181 w 1562100"/>
              <a:gd name="connsiteY127" fmla="*/ 1183481 h 1309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1562100" h="1309687">
                <a:moveTo>
                  <a:pt x="688181" y="1183481"/>
                </a:moveTo>
                <a:lnTo>
                  <a:pt x="688181" y="1097756"/>
                </a:lnTo>
                <a:lnTo>
                  <a:pt x="692944" y="1054893"/>
                </a:lnTo>
                <a:lnTo>
                  <a:pt x="692944" y="1009650"/>
                </a:lnTo>
                <a:lnTo>
                  <a:pt x="676275" y="985837"/>
                </a:lnTo>
                <a:lnTo>
                  <a:pt x="690563" y="933450"/>
                </a:lnTo>
                <a:lnTo>
                  <a:pt x="685800" y="907256"/>
                </a:lnTo>
                <a:lnTo>
                  <a:pt x="697706" y="862012"/>
                </a:lnTo>
                <a:lnTo>
                  <a:pt x="714375" y="838200"/>
                </a:lnTo>
                <a:lnTo>
                  <a:pt x="721519" y="804862"/>
                </a:lnTo>
                <a:lnTo>
                  <a:pt x="735806" y="785812"/>
                </a:lnTo>
                <a:lnTo>
                  <a:pt x="792956" y="776287"/>
                </a:lnTo>
                <a:lnTo>
                  <a:pt x="838200" y="759618"/>
                </a:lnTo>
                <a:lnTo>
                  <a:pt x="876300" y="719137"/>
                </a:lnTo>
                <a:lnTo>
                  <a:pt x="923925" y="704850"/>
                </a:lnTo>
                <a:lnTo>
                  <a:pt x="995363" y="700087"/>
                </a:lnTo>
                <a:lnTo>
                  <a:pt x="1040606" y="690562"/>
                </a:lnTo>
                <a:lnTo>
                  <a:pt x="1119188" y="583406"/>
                </a:lnTo>
                <a:lnTo>
                  <a:pt x="1126331" y="550068"/>
                </a:lnTo>
                <a:lnTo>
                  <a:pt x="1152525" y="521493"/>
                </a:lnTo>
                <a:lnTo>
                  <a:pt x="1197769" y="511968"/>
                </a:lnTo>
                <a:lnTo>
                  <a:pt x="1290638" y="435768"/>
                </a:lnTo>
                <a:lnTo>
                  <a:pt x="1314450" y="433387"/>
                </a:lnTo>
                <a:lnTo>
                  <a:pt x="1409700" y="352425"/>
                </a:lnTo>
                <a:lnTo>
                  <a:pt x="1414463" y="333375"/>
                </a:lnTo>
                <a:lnTo>
                  <a:pt x="1507331" y="278606"/>
                </a:lnTo>
                <a:lnTo>
                  <a:pt x="1543050" y="233362"/>
                </a:lnTo>
                <a:lnTo>
                  <a:pt x="1562100" y="195262"/>
                </a:lnTo>
                <a:lnTo>
                  <a:pt x="1512094" y="214312"/>
                </a:lnTo>
                <a:lnTo>
                  <a:pt x="1478756" y="214312"/>
                </a:lnTo>
                <a:lnTo>
                  <a:pt x="1452563" y="252412"/>
                </a:lnTo>
                <a:lnTo>
                  <a:pt x="1421606" y="250031"/>
                </a:lnTo>
                <a:lnTo>
                  <a:pt x="1366838" y="219075"/>
                </a:lnTo>
                <a:lnTo>
                  <a:pt x="1323975" y="207168"/>
                </a:lnTo>
                <a:lnTo>
                  <a:pt x="1238250" y="242887"/>
                </a:lnTo>
                <a:lnTo>
                  <a:pt x="1223963" y="280987"/>
                </a:lnTo>
                <a:lnTo>
                  <a:pt x="1195388" y="338137"/>
                </a:lnTo>
                <a:lnTo>
                  <a:pt x="1109663" y="300037"/>
                </a:lnTo>
                <a:lnTo>
                  <a:pt x="1097756" y="342900"/>
                </a:lnTo>
                <a:lnTo>
                  <a:pt x="1083469" y="376237"/>
                </a:lnTo>
                <a:lnTo>
                  <a:pt x="959644" y="407193"/>
                </a:lnTo>
                <a:lnTo>
                  <a:pt x="945356" y="402431"/>
                </a:lnTo>
                <a:lnTo>
                  <a:pt x="926306" y="423862"/>
                </a:lnTo>
                <a:lnTo>
                  <a:pt x="890588" y="431006"/>
                </a:lnTo>
                <a:lnTo>
                  <a:pt x="854869" y="381000"/>
                </a:lnTo>
                <a:lnTo>
                  <a:pt x="835819" y="369093"/>
                </a:lnTo>
                <a:lnTo>
                  <a:pt x="826294" y="323850"/>
                </a:lnTo>
                <a:lnTo>
                  <a:pt x="792956" y="307181"/>
                </a:lnTo>
                <a:lnTo>
                  <a:pt x="759619" y="300037"/>
                </a:lnTo>
                <a:lnTo>
                  <a:pt x="740569" y="295275"/>
                </a:lnTo>
                <a:lnTo>
                  <a:pt x="728663" y="285750"/>
                </a:lnTo>
                <a:lnTo>
                  <a:pt x="735806" y="259556"/>
                </a:lnTo>
                <a:lnTo>
                  <a:pt x="742950" y="235743"/>
                </a:lnTo>
                <a:lnTo>
                  <a:pt x="700088" y="185737"/>
                </a:lnTo>
                <a:cubicBezTo>
                  <a:pt x="693738" y="161925"/>
                  <a:pt x="711995" y="113109"/>
                  <a:pt x="704851" y="92869"/>
                </a:cubicBezTo>
                <a:lnTo>
                  <a:pt x="657225" y="64294"/>
                </a:lnTo>
                <a:cubicBezTo>
                  <a:pt x="653256" y="63500"/>
                  <a:pt x="632619" y="88901"/>
                  <a:pt x="628650" y="88107"/>
                </a:cubicBezTo>
                <a:lnTo>
                  <a:pt x="500062" y="66676"/>
                </a:lnTo>
                <a:lnTo>
                  <a:pt x="450056" y="2382"/>
                </a:lnTo>
                <a:lnTo>
                  <a:pt x="428625" y="0"/>
                </a:lnTo>
                <a:lnTo>
                  <a:pt x="376238" y="104775"/>
                </a:lnTo>
                <a:cubicBezTo>
                  <a:pt x="361951" y="76994"/>
                  <a:pt x="340519" y="111124"/>
                  <a:pt x="314326" y="104774"/>
                </a:cubicBezTo>
                <a:lnTo>
                  <a:pt x="328613" y="183356"/>
                </a:lnTo>
                <a:lnTo>
                  <a:pt x="292894" y="285750"/>
                </a:lnTo>
                <a:lnTo>
                  <a:pt x="264319" y="292893"/>
                </a:lnTo>
                <a:lnTo>
                  <a:pt x="261938" y="307181"/>
                </a:lnTo>
                <a:lnTo>
                  <a:pt x="261938" y="340518"/>
                </a:lnTo>
                <a:lnTo>
                  <a:pt x="228600" y="383381"/>
                </a:lnTo>
                <a:lnTo>
                  <a:pt x="271463" y="400050"/>
                </a:lnTo>
                <a:lnTo>
                  <a:pt x="278606" y="419100"/>
                </a:lnTo>
                <a:lnTo>
                  <a:pt x="257175" y="454818"/>
                </a:lnTo>
                <a:lnTo>
                  <a:pt x="221456" y="464343"/>
                </a:lnTo>
                <a:lnTo>
                  <a:pt x="221456" y="504825"/>
                </a:lnTo>
                <a:lnTo>
                  <a:pt x="254794" y="542925"/>
                </a:lnTo>
                <a:lnTo>
                  <a:pt x="226219" y="607218"/>
                </a:lnTo>
                <a:lnTo>
                  <a:pt x="180975" y="635793"/>
                </a:lnTo>
                <a:lnTo>
                  <a:pt x="183356" y="652462"/>
                </a:lnTo>
                <a:lnTo>
                  <a:pt x="204788" y="661987"/>
                </a:lnTo>
                <a:lnTo>
                  <a:pt x="219075" y="671512"/>
                </a:lnTo>
                <a:lnTo>
                  <a:pt x="223838" y="690562"/>
                </a:lnTo>
                <a:lnTo>
                  <a:pt x="195263" y="716756"/>
                </a:lnTo>
                <a:lnTo>
                  <a:pt x="123825" y="762000"/>
                </a:lnTo>
                <a:lnTo>
                  <a:pt x="123825" y="797718"/>
                </a:lnTo>
                <a:lnTo>
                  <a:pt x="135731" y="828675"/>
                </a:lnTo>
                <a:lnTo>
                  <a:pt x="123825" y="869156"/>
                </a:lnTo>
                <a:lnTo>
                  <a:pt x="76200" y="864393"/>
                </a:lnTo>
                <a:lnTo>
                  <a:pt x="52388" y="809625"/>
                </a:lnTo>
                <a:lnTo>
                  <a:pt x="33338" y="802481"/>
                </a:lnTo>
                <a:lnTo>
                  <a:pt x="23813" y="840581"/>
                </a:lnTo>
                <a:lnTo>
                  <a:pt x="21431" y="850106"/>
                </a:lnTo>
                <a:lnTo>
                  <a:pt x="7144" y="866775"/>
                </a:lnTo>
                <a:lnTo>
                  <a:pt x="0" y="923925"/>
                </a:lnTo>
                <a:lnTo>
                  <a:pt x="23813" y="952500"/>
                </a:lnTo>
                <a:lnTo>
                  <a:pt x="16669" y="992981"/>
                </a:lnTo>
                <a:lnTo>
                  <a:pt x="35719" y="997743"/>
                </a:lnTo>
                <a:lnTo>
                  <a:pt x="69056" y="997743"/>
                </a:lnTo>
                <a:lnTo>
                  <a:pt x="85725" y="988218"/>
                </a:lnTo>
                <a:lnTo>
                  <a:pt x="135731" y="1045368"/>
                </a:lnTo>
                <a:lnTo>
                  <a:pt x="123825" y="1064418"/>
                </a:lnTo>
                <a:lnTo>
                  <a:pt x="133350" y="1092993"/>
                </a:lnTo>
                <a:lnTo>
                  <a:pt x="164306" y="1112043"/>
                </a:lnTo>
                <a:lnTo>
                  <a:pt x="190500" y="1121568"/>
                </a:lnTo>
                <a:lnTo>
                  <a:pt x="216694" y="1128712"/>
                </a:lnTo>
                <a:lnTo>
                  <a:pt x="228600" y="1131093"/>
                </a:lnTo>
                <a:lnTo>
                  <a:pt x="240506" y="1092993"/>
                </a:lnTo>
                <a:lnTo>
                  <a:pt x="269081" y="1097756"/>
                </a:lnTo>
                <a:lnTo>
                  <a:pt x="288131" y="1085850"/>
                </a:lnTo>
                <a:lnTo>
                  <a:pt x="307181" y="1135856"/>
                </a:lnTo>
                <a:lnTo>
                  <a:pt x="330994" y="1150143"/>
                </a:lnTo>
                <a:lnTo>
                  <a:pt x="340519" y="1178718"/>
                </a:lnTo>
                <a:lnTo>
                  <a:pt x="357188" y="1188243"/>
                </a:lnTo>
                <a:lnTo>
                  <a:pt x="364331" y="1219200"/>
                </a:lnTo>
                <a:lnTo>
                  <a:pt x="335756" y="1245393"/>
                </a:lnTo>
                <a:lnTo>
                  <a:pt x="309563" y="1262062"/>
                </a:lnTo>
                <a:lnTo>
                  <a:pt x="297656" y="1285875"/>
                </a:lnTo>
                <a:lnTo>
                  <a:pt x="302419" y="1309687"/>
                </a:lnTo>
                <a:lnTo>
                  <a:pt x="342900" y="1309687"/>
                </a:lnTo>
                <a:lnTo>
                  <a:pt x="390525" y="1304925"/>
                </a:lnTo>
                <a:lnTo>
                  <a:pt x="428625" y="1295400"/>
                </a:lnTo>
                <a:lnTo>
                  <a:pt x="454819" y="1302543"/>
                </a:lnTo>
                <a:lnTo>
                  <a:pt x="473869" y="1281112"/>
                </a:lnTo>
                <a:lnTo>
                  <a:pt x="492919" y="1281112"/>
                </a:lnTo>
                <a:lnTo>
                  <a:pt x="507206" y="1250156"/>
                </a:lnTo>
                <a:lnTo>
                  <a:pt x="557213" y="1235868"/>
                </a:lnTo>
                <a:lnTo>
                  <a:pt x="583406" y="1216818"/>
                </a:lnTo>
                <a:lnTo>
                  <a:pt x="590550" y="1178718"/>
                </a:lnTo>
                <a:lnTo>
                  <a:pt x="607219" y="1152525"/>
                </a:lnTo>
                <a:lnTo>
                  <a:pt x="688181" y="1183481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49" name="Freeform 48"/>
          <p:cNvSpPr/>
          <p:nvPr/>
        </p:nvSpPr>
        <p:spPr>
          <a:xfrm>
            <a:off x="8703862" y="3114214"/>
            <a:ext cx="66853" cy="78323"/>
          </a:xfrm>
          <a:custGeom>
            <a:avLst/>
            <a:gdLst>
              <a:gd name="connsiteX0" fmla="*/ 70923 w 83588"/>
              <a:gd name="connsiteY0" fmla="*/ 0 h 93719"/>
              <a:gd name="connsiteX1" fmla="*/ 7599 w 83588"/>
              <a:gd name="connsiteY1" fmla="*/ 32928 h 93719"/>
              <a:gd name="connsiteX2" fmla="*/ 10132 w 83588"/>
              <a:gd name="connsiteY2" fmla="*/ 45593 h 93719"/>
              <a:gd name="connsiteX3" fmla="*/ 0 w 83588"/>
              <a:gd name="connsiteY3" fmla="*/ 65857 h 93719"/>
              <a:gd name="connsiteX4" fmla="*/ 58259 w 83588"/>
              <a:gd name="connsiteY4" fmla="*/ 93719 h 93719"/>
              <a:gd name="connsiteX5" fmla="*/ 73456 w 83588"/>
              <a:gd name="connsiteY5" fmla="*/ 88654 h 93719"/>
              <a:gd name="connsiteX6" fmla="*/ 83588 w 83588"/>
              <a:gd name="connsiteY6" fmla="*/ 70923 h 93719"/>
              <a:gd name="connsiteX7" fmla="*/ 70923 w 83588"/>
              <a:gd name="connsiteY7" fmla="*/ 0 h 93719"/>
              <a:gd name="connsiteX0" fmla="*/ 70923 w 83588"/>
              <a:gd name="connsiteY0" fmla="*/ 0 h 93719"/>
              <a:gd name="connsiteX1" fmla="*/ 35521 w 83588"/>
              <a:gd name="connsiteY1" fmla="*/ 14386 h 93719"/>
              <a:gd name="connsiteX2" fmla="*/ 7599 w 83588"/>
              <a:gd name="connsiteY2" fmla="*/ 32928 h 93719"/>
              <a:gd name="connsiteX3" fmla="*/ 10132 w 83588"/>
              <a:gd name="connsiteY3" fmla="*/ 45593 h 93719"/>
              <a:gd name="connsiteX4" fmla="*/ 0 w 83588"/>
              <a:gd name="connsiteY4" fmla="*/ 65857 h 93719"/>
              <a:gd name="connsiteX5" fmla="*/ 58259 w 83588"/>
              <a:gd name="connsiteY5" fmla="*/ 93719 h 93719"/>
              <a:gd name="connsiteX6" fmla="*/ 73456 w 83588"/>
              <a:gd name="connsiteY6" fmla="*/ 88654 h 93719"/>
              <a:gd name="connsiteX7" fmla="*/ 83588 w 83588"/>
              <a:gd name="connsiteY7" fmla="*/ 70923 h 93719"/>
              <a:gd name="connsiteX8" fmla="*/ 70923 w 83588"/>
              <a:gd name="connsiteY8" fmla="*/ 0 h 93719"/>
              <a:gd name="connsiteX0" fmla="*/ 70923 w 83588"/>
              <a:gd name="connsiteY0" fmla="*/ 11808 h 105527"/>
              <a:gd name="connsiteX1" fmla="*/ 21234 w 83588"/>
              <a:gd name="connsiteY1" fmla="*/ 0 h 105527"/>
              <a:gd name="connsiteX2" fmla="*/ 7599 w 83588"/>
              <a:gd name="connsiteY2" fmla="*/ 44736 h 105527"/>
              <a:gd name="connsiteX3" fmla="*/ 10132 w 83588"/>
              <a:gd name="connsiteY3" fmla="*/ 57401 h 105527"/>
              <a:gd name="connsiteX4" fmla="*/ 0 w 83588"/>
              <a:gd name="connsiteY4" fmla="*/ 77665 h 105527"/>
              <a:gd name="connsiteX5" fmla="*/ 58259 w 83588"/>
              <a:gd name="connsiteY5" fmla="*/ 105527 h 105527"/>
              <a:gd name="connsiteX6" fmla="*/ 73456 w 83588"/>
              <a:gd name="connsiteY6" fmla="*/ 100462 h 105527"/>
              <a:gd name="connsiteX7" fmla="*/ 83588 w 83588"/>
              <a:gd name="connsiteY7" fmla="*/ 82731 h 105527"/>
              <a:gd name="connsiteX8" fmla="*/ 70923 w 83588"/>
              <a:gd name="connsiteY8" fmla="*/ 11808 h 10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588" h="105527">
                <a:moveTo>
                  <a:pt x="70923" y="11808"/>
                </a:moveTo>
                <a:lnTo>
                  <a:pt x="21234" y="0"/>
                </a:lnTo>
                <a:lnTo>
                  <a:pt x="7599" y="44736"/>
                </a:lnTo>
                <a:lnTo>
                  <a:pt x="10132" y="57401"/>
                </a:lnTo>
                <a:lnTo>
                  <a:pt x="0" y="77665"/>
                </a:lnTo>
                <a:lnTo>
                  <a:pt x="58259" y="105527"/>
                </a:lnTo>
                <a:lnTo>
                  <a:pt x="73456" y="100462"/>
                </a:lnTo>
                <a:lnTo>
                  <a:pt x="83588" y="82731"/>
                </a:lnTo>
                <a:lnTo>
                  <a:pt x="70923" y="11808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>
            <a:off x="7253724" y="885817"/>
            <a:ext cx="3999154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/>
              <a:t>Geographical Expansion</a:t>
            </a:r>
            <a:endParaRPr lang="en-IN" sz="2800" b="1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651071"/>
            <a:ext cx="1967476" cy="151754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5" name="TextBox 54"/>
          <p:cNvSpPr txBox="1"/>
          <p:nvPr/>
        </p:nvSpPr>
        <p:spPr>
          <a:xfrm>
            <a:off x="1222409" y="873448"/>
            <a:ext cx="3580597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 smtClean="0"/>
              <a:t>Waste Diversification</a:t>
            </a:r>
            <a:endParaRPr lang="en-IN" sz="28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2922219" y="2244307"/>
            <a:ext cx="1793070" cy="461665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smtClean="0"/>
              <a:t>E – WASTE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75983" y="3583061"/>
            <a:ext cx="1625281" cy="707886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 smtClean="0"/>
              <a:t>BIOMEDICAL WASTE</a:t>
            </a:r>
            <a:endParaRPr lang="en-IN" sz="2000" b="1" dirty="0"/>
          </a:p>
        </p:txBody>
      </p:sp>
      <p:sp>
        <p:nvSpPr>
          <p:cNvPr id="58" name="Freeform 57"/>
          <p:cNvSpPr/>
          <p:nvPr/>
        </p:nvSpPr>
        <p:spPr>
          <a:xfrm>
            <a:off x="8412656" y="5229925"/>
            <a:ext cx="573395" cy="787976"/>
          </a:xfrm>
          <a:custGeom>
            <a:avLst/>
            <a:gdLst>
              <a:gd name="connsiteX0" fmla="*/ 85725 w 707231"/>
              <a:gd name="connsiteY0" fmla="*/ 1033462 h 1033462"/>
              <a:gd name="connsiteX1" fmla="*/ 154781 w 707231"/>
              <a:gd name="connsiteY1" fmla="*/ 1026319 h 1033462"/>
              <a:gd name="connsiteX2" fmla="*/ 200025 w 707231"/>
              <a:gd name="connsiteY2" fmla="*/ 1012031 h 1033462"/>
              <a:gd name="connsiteX3" fmla="*/ 247650 w 707231"/>
              <a:gd name="connsiteY3" fmla="*/ 969169 h 1033462"/>
              <a:gd name="connsiteX4" fmla="*/ 276225 w 707231"/>
              <a:gd name="connsiteY4" fmla="*/ 912019 h 1033462"/>
              <a:gd name="connsiteX5" fmla="*/ 350043 w 707231"/>
              <a:gd name="connsiteY5" fmla="*/ 871537 h 1033462"/>
              <a:gd name="connsiteX6" fmla="*/ 411956 w 707231"/>
              <a:gd name="connsiteY6" fmla="*/ 823912 h 1033462"/>
              <a:gd name="connsiteX7" fmla="*/ 411956 w 707231"/>
              <a:gd name="connsiteY7" fmla="*/ 781050 h 1033462"/>
              <a:gd name="connsiteX8" fmla="*/ 471487 w 707231"/>
              <a:gd name="connsiteY8" fmla="*/ 671512 h 1033462"/>
              <a:gd name="connsiteX9" fmla="*/ 547687 w 707231"/>
              <a:gd name="connsiteY9" fmla="*/ 642937 h 1033462"/>
              <a:gd name="connsiteX10" fmla="*/ 595312 w 707231"/>
              <a:gd name="connsiteY10" fmla="*/ 592931 h 1033462"/>
              <a:gd name="connsiteX11" fmla="*/ 597693 w 707231"/>
              <a:gd name="connsiteY11" fmla="*/ 438150 h 1033462"/>
              <a:gd name="connsiteX12" fmla="*/ 604837 w 707231"/>
              <a:gd name="connsiteY12" fmla="*/ 350044 h 1033462"/>
              <a:gd name="connsiteX13" fmla="*/ 614362 w 707231"/>
              <a:gd name="connsiteY13" fmla="*/ 295275 h 1033462"/>
              <a:gd name="connsiteX14" fmla="*/ 671512 w 707231"/>
              <a:gd name="connsiteY14" fmla="*/ 219075 h 1033462"/>
              <a:gd name="connsiteX15" fmla="*/ 707231 w 707231"/>
              <a:gd name="connsiteY15" fmla="*/ 147637 h 1033462"/>
              <a:gd name="connsiteX16" fmla="*/ 697706 w 707231"/>
              <a:gd name="connsiteY16" fmla="*/ 97631 h 1033462"/>
              <a:gd name="connsiteX17" fmla="*/ 702468 w 707231"/>
              <a:gd name="connsiteY17" fmla="*/ 35719 h 1033462"/>
              <a:gd name="connsiteX18" fmla="*/ 628650 w 707231"/>
              <a:gd name="connsiteY18" fmla="*/ 0 h 1033462"/>
              <a:gd name="connsiteX19" fmla="*/ 600075 w 707231"/>
              <a:gd name="connsiteY19" fmla="*/ 28575 h 1033462"/>
              <a:gd name="connsiteX20" fmla="*/ 597693 w 707231"/>
              <a:gd name="connsiteY20" fmla="*/ 69056 h 1033462"/>
              <a:gd name="connsiteX21" fmla="*/ 583406 w 707231"/>
              <a:gd name="connsiteY21" fmla="*/ 88106 h 1033462"/>
              <a:gd name="connsiteX22" fmla="*/ 523875 w 707231"/>
              <a:gd name="connsiteY22" fmla="*/ 95250 h 1033462"/>
              <a:gd name="connsiteX23" fmla="*/ 509587 w 707231"/>
              <a:gd name="connsiteY23" fmla="*/ 135731 h 1033462"/>
              <a:gd name="connsiteX24" fmla="*/ 478631 w 707231"/>
              <a:gd name="connsiteY24" fmla="*/ 128587 h 1033462"/>
              <a:gd name="connsiteX25" fmla="*/ 466725 w 707231"/>
              <a:gd name="connsiteY25" fmla="*/ 154781 h 1033462"/>
              <a:gd name="connsiteX26" fmla="*/ 431006 w 707231"/>
              <a:gd name="connsiteY26" fmla="*/ 147637 h 1033462"/>
              <a:gd name="connsiteX27" fmla="*/ 376237 w 707231"/>
              <a:gd name="connsiteY27" fmla="*/ 169069 h 1033462"/>
              <a:gd name="connsiteX28" fmla="*/ 319087 w 707231"/>
              <a:gd name="connsiteY28" fmla="*/ 166687 h 1033462"/>
              <a:gd name="connsiteX29" fmla="*/ 307181 w 707231"/>
              <a:gd name="connsiteY29" fmla="*/ 135731 h 1033462"/>
              <a:gd name="connsiteX30" fmla="*/ 273843 w 707231"/>
              <a:gd name="connsiteY30" fmla="*/ 147637 h 1033462"/>
              <a:gd name="connsiteX31" fmla="*/ 178593 w 707231"/>
              <a:gd name="connsiteY31" fmla="*/ 173831 h 1033462"/>
              <a:gd name="connsiteX32" fmla="*/ 188118 w 707231"/>
              <a:gd name="connsiteY32" fmla="*/ 202406 h 1033462"/>
              <a:gd name="connsiteX33" fmla="*/ 195262 w 707231"/>
              <a:gd name="connsiteY33" fmla="*/ 233362 h 1033462"/>
              <a:gd name="connsiteX34" fmla="*/ 142875 w 707231"/>
              <a:gd name="connsiteY34" fmla="*/ 338137 h 1033462"/>
              <a:gd name="connsiteX35" fmla="*/ 57150 w 707231"/>
              <a:gd name="connsiteY35" fmla="*/ 323850 h 1033462"/>
              <a:gd name="connsiteX36" fmla="*/ 11906 w 707231"/>
              <a:gd name="connsiteY36" fmla="*/ 347662 h 1033462"/>
              <a:gd name="connsiteX37" fmla="*/ 0 w 707231"/>
              <a:gd name="connsiteY37" fmla="*/ 400050 h 1033462"/>
              <a:gd name="connsiteX38" fmla="*/ 14287 w 707231"/>
              <a:gd name="connsiteY38" fmla="*/ 476250 h 1033462"/>
              <a:gd name="connsiteX39" fmla="*/ 11906 w 707231"/>
              <a:gd name="connsiteY39" fmla="*/ 519112 h 1033462"/>
              <a:gd name="connsiteX40" fmla="*/ 0 w 707231"/>
              <a:gd name="connsiteY40" fmla="*/ 550069 h 1033462"/>
              <a:gd name="connsiteX41" fmla="*/ 11906 w 707231"/>
              <a:gd name="connsiteY41" fmla="*/ 561975 h 1033462"/>
              <a:gd name="connsiteX42" fmla="*/ 30956 w 707231"/>
              <a:gd name="connsiteY42" fmla="*/ 592931 h 1033462"/>
              <a:gd name="connsiteX43" fmla="*/ 97631 w 707231"/>
              <a:gd name="connsiteY43" fmla="*/ 609600 h 1033462"/>
              <a:gd name="connsiteX44" fmla="*/ 104775 w 707231"/>
              <a:gd name="connsiteY44" fmla="*/ 676275 h 1033462"/>
              <a:gd name="connsiteX45" fmla="*/ 90487 w 707231"/>
              <a:gd name="connsiteY45" fmla="*/ 728662 h 1033462"/>
              <a:gd name="connsiteX46" fmla="*/ 80962 w 707231"/>
              <a:gd name="connsiteY46" fmla="*/ 747712 h 1033462"/>
              <a:gd name="connsiteX47" fmla="*/ 80962 w 707231"/>
              <a:gd name="connsiteY47" fmla="*/ 781050 h 1033462"/>
              <a:gd name="connsiteX48" fmla="*/ 109537 w 707231"/>
              <a:gd name="connsiteY48" fmla="*/ 819150 h 1033462"/>
              <a:gd name="connsiteX49" fmla="*/ 102393 w 707231"/>
              <a:gd name="connsiteY49" fmla="*/ 869156 h 1033462"/>
              <a:gd name="connsiteX50" fmla="*/ 83343 w 707231"/>
              <a:gd name="connsiteY50" fmla="*/ 890587 h 1033462"/>
              <a:gd name="connsiteX51" fmla="*/ 85725 w 707231"/>
              <a:gd name="connsiteY51" fmla="*/ 954881 h 1033462"/>
              <a:gd name="connsiteX52" fmla="*/ 92868 w 707231"/>
              <a:gd name="connsiteY52" fmla="*/ 966787 h 1033462"/>
              <a:gd name="connsiteX53" fmla="*/ 85725 w 707231"/>
              <a:gd name="connsiteY53" fmla="*/ 1033462 h 1033462"/>
              <a:gd name="connsiteX0" fmla="*/ 71437 w 707231"/>
              <a:gd name="connsiteY0" fmla="*/ 1031081 h 1031081"/>
              <a:gd name="connsiteX1" fmla="*/ 154781 w 707231"/>
              <a:gd name="connsiteY1" fmla="*/ 1026319 h 1031081"/>
              <a:gd name="connsiteX2" fmla="*/ 200025 w 707231"/>
              <a:gd name="connsiteY2" fmla="*/ 1012031 h 1031081"/>
              <a:gd name="connsiteX3" fmla="*/ 247650 w 707231"/>
              <a:gd name="connsiteY3" fmla="*/ 969169 h 1031081"/>
              <a:gd name="connsiteX4" fmla="*/ 276225 w 707231"/>
              <a:gd name="connsiteY4" fmla="*/ 912019 h 1031081"/>
              <a:gd name="connsiteX5" fmla="*/ 350043 w 707231"/>
              <a:gd name="connsiteY5" fmla="*/ 871537 h 1031081"/>
              <a:gd name="connsiteX6" fmla="*/ 411956 w 707231"/>
              <a:gd name="connsiteY6" fmla="*/ 823912 h 1031081"/>
              <a:gd name="connsiteX7" fmla="*/ 411956 w 707231"/>
              <a:gd name="connsiteY7" fmla="*/ 781050 h 1031081"/>
              <a:gd name="connsiteX8" fmla="*/ 471487 w 707231"/>
              <a:gd name="connsiteY8" fmla="*/ 671512 h 1031081"/>
              <a:gd name="connsiteX9" fmla="*/ 547687 w 707231"/>
              <a:gd name="connsiteY9" fmla="*/ 642937 h 1031081"/>
              <a:gd name="connsiteX10" fmla="*/ 595312 w 707231"/>
              <a:gd name="connsiteY10" fmla="*/ 592931 h 1031081"/>
              <a:gd name="connsiteX11" fmla="*/ 597693 w 707231"/>
              <a:gd name="connsiteY11" fmla="*/ 438150 h 1031081"/>
              <a:gd name="connsiteX12" fmla="*/ 604837 w 707231"/>
              <a:gd name="connsiteY12" fmla="*/ 350044 h 1031081"/>
              <a:gd name="connsiteX13" fmla="*/ 614362 w 707231"/>
              <a:gd name="connsiteY13" fmla="*/ 295275 h 1031081"/>
              <a:gd name="connsiteX14" fmla="*/ 671512 w 707231"/>
              <a:gd name="connsiteY14" fmla="*/ 219075 h 1031081"/>
              <a:gd name="connsiteX15" fmla="*/ 707231 w 707231"/>
              <a:gd name="connsiteY15" fmla="*/ 147637 h 1031081"/>
              <a:gd name="connsiteX16" fmla="*/ 697706 w 707231"/>
              <a:gd name="connsiteY16" fmla="*/ 97631 h 1031081"/>
              <a:gd name="connsiteX17" fmla="*/ 702468 w 707231"/>
              <a:gd name="connsiteY17" fmla="*/ 35719 h 1031081"/>
              <a:gd name="connsiteX18" fmla="*/ 628650 w 707231"/>
              <a:gd name="connsiteY18" fmla="*/ 0 h 1031081"/>
              <a:gd name="connsiteX19" fmla="*/ 600075 w 707231"/>
              <a:gd name="connsiteY19" fmla="*/ 28575 h 1031081"/>
              <a:gd name="connsiteX20" fmla="*/ 597693 w 707231"/>
              <a:gd name="connsiteY20" fmla="*/ 69056 h 1031081"/>
              <a:gd name="connsiteX21" fmla="*/ 583406 w 707231"/>
              <a:gd name="connsiteY21" fmla="*/ 88106 h 1031081"/>
              <a:gd name="connsiteX22" fmla="*/ 523875 w 707231"/>
              <a:gd name="connsiteY22" fmla="*/ 95250 h 1031081"/>
              <a:gd name="connsiteX23" fmla="*/ 509587 w 707231"/>
              <a:gd name="connsiteY23" fmla="*/ 135731 h 1031081"/>
              <a:gd name="connsiteX24" fmla="*/ 478631 w 707231"/>
              <a:gd name="connsiteY24" fmla="*/ 128587 h 1031081"/>
              <a:gd name="connsiteX25" fmla="*/ 466725 w 707231"/>
              <a:gd name="connsiteY25" fmla="*/ 154781 h 1031081"/>
              <a:gd name="connsiteX26" fmla="*/ 431006 w 707231"/>
              <a:gd name="connsiteY26" fmla="*/ 147637 h 1031081"/>
              <a:gd name="connsiteX27" fmla="*/ 376237 w 707231"/>
              <a:gd name="connsiteY27" fmla="*/ 169069 h 1031081"/>
              <a:gd name="connsiteX28" fmla="*/ 319087 w 707231"/>
              <a:gd name="connsiteY28" fmla="*/ 166687 h 1031081"/>
              <a:gd name="connsiteX29" fmla="*/ 307181 w 707231"/>
              <a:gd name="connsiteY29" fmla="*/ 135731 h 1031081"/>
              <a:gd name="connsiteX30" fmla="*/ 273843 w 707231"/>
              <a:gd name="connsiteY30" fmla="*/ 147637 h 1031081"/>
              <a:gd name="connsiteX31" fmla="*/ 178593 w 707231"/>
              <a:gd name="connsiteY31" fmla="*/ 173831 h 1031081"/>
              <a:gd name="connsiteX32" fmla="*/ 188118 w 707231"/>
              <a:gd name="connsiteY32" fmla="*/ 202406 h 1031081"/>
              <a:gd name="connsiteX33" fmla="*/ 195262 w 707231"/>
              <a:gd name="connsiteY33" fmla="*/ 233362 h 1031081"/>
              <a:gd name="connsiteX34" fmla="*/ 142875 w 707231"/>
              <a:gd name="connsiteY34" fmla="*/ 338137 h 1031081"/>
              <a:gd name="connsiteX35" fmla="*/ 57150 w 707231"/>
              <a:gd name="connsiteY35" fmla="*/ 323850 h 1031081"/>
              <a:gd name="connsiteX36" fmla="*/ 11906 w 707231"/>
              <a:gd name="connsiteY36" fmla="*/ 347662 h 1031081"/>
              <a:gd name="connsiteX37" fmla="*/ 0 w 707231"/>
              <a:gd name="connsiteY37" fmla="*/ 400050 h 1031081"/>
              <a:gd name="connsiteX38" fmla="*/ 14287 w 707231"/>
              <a:gd name="connsiteY38" fmla="*/ 476250 h 1031081"/>
              <a:gd name="connsiteX39" fmla="*/ 11906 w 707231"/>
              <a:gd name="connsiteY39" fmla="*/ 519112 h 1031081"/>
              <a:gd name="connsiteX40" fmla="*/ 0 w 707231"/>
              <a:gd name="connsiteY40" fmla="*/ 550069 h 1031081"/>
              <a:gd name="connsiteX41" fmla="*/ 11906 w 707231"/>
              <a:gd name="connsiteY41" fmla="*/ 561975 h 1031081"/>
              <a:gd name="connsiteX42" fmla="*/ 30956 w 707231"/>
              <a:gd name="connsiteY42" fmla="*/ 592931 h 1031081"/>
              <a:gd name="connsiteX43" fmla="*/ 97631 w 707231"/>
              <a:gd name="connsiteY43" fmla="*/ 609600 h 1031081"/>
              <a:gd name="connsiteX44" fmla="*/ 104775 w 707231"/>
              <a:gd name="connsiteY44" fmla="*/ 676275 h 1031081"/>
              <a:gd name="connsiteX45" fmla="*/ 90487 w 707231"/>
              <a:gd name="connsiteY45" fmla="*/ 728662 h 1031081"/>
              <a:gd name="connsiteX46" fmla="*/ 80962 w 707231"/>
              <a:gd name="connsiteY46" fmla="*/ 747712 h 1031081"/>
              <a:gd name="connsiteX47" fmla="*/ 80962 w 707231"/>
              <a:gd name="connsiteY47" fmla="*/ 781050 h 1031081"/>
              <a:gd name="connsiteX48" fmla="*/ 109537 w 707231"/>
              <a:gd name="connsiteY48" fmla="*/ 819150 h 1031081"/>
              <a:gd name="connsiteX49" fmla="*/ 102393 w 707231"/>
              <a:gd name="connsiteY49" fmla="*/ 869156 h 1031081"/>
              <a:gd name="connsiteX50" fmla="*/ 83343 w 707231"/>
              <a:gd name="connsiteY50" fmla="*/ 890587 h 1031081"/>
              <a:gd name="connsiteX51" fmla="*/ 85725 w 707231"/>
              <a:gd name="connsiteY51" fmla="*/ 954881 h 1031081"/>
              <a:gd name="connsiteX52" fmla="*/ 92868 w 707231"/>
              <a:gd name="connsiteY52" fmla="*/ 966787 h 1031081"/>
              <a:gd name="connsiteX53" fmla="*/ 71437 w 707231"/>
              <a:gd name="connsiteY53" fmla="*/ 1031081 h 1031081"/>
              <a:gd name="connsiteX0" fmla="*/ 71437 w 707231"/>
              <a:gd name="connsiteY0" fmla="*/ 1031081 h 1031082"/>
              <a:gd name="connsiteX1" fmla="*/ 119062 w 707231"/>
              <a:gd name="connsiteY1" fmla="*/ 1031082 h 1031082"/>
              <a:gd name="connsiteX2" fmla="*/ 154781 w 707231"/>
              <a:gd name="connsiteY2" fmla="*/ 1026319 h 1031082"/>
              <a:gd name="connsiteX3" fmla="*/ 200025 w 707231"/>
              <a:gd name="connsiteY3" fmla="*/ 1012031 h 1031082"/>
              <a:gd name="connsiteX4" fmla="*/ 247650 w 707231"/>
              <a:gd name="connsiteY4" fmla="*/ 969169 h 1031082"/>
              <a:gd name="connsiteX5" fmla="*/ 276225 w 707231"/>
              <a:gd name="connsiteY5" fmla="*/ 912019 h 1031082"/>
              <a:gd name="connsiteX6" fmla="*/ 350043 w 707231"/>
              <a:gd name="connsiteY6" fmla="*/ 871537 h 1031082"/>
              <a:gd name="connsiteX7" fmla="*/ 411956 w 707231"/>
              <a:gd name="connsiteY7" fmla="*/ 823912 h 1031082"/>
              <a:gd name="connsiteX8" fmla="*/ 411956 w 707231"/>
              <a:gd name="connsiteY8" fmla="*/ 781050 h 1031082"/>
              <a:gd name="connsiteX9" fmla="*/ 471487 w 707231"/>
              <a:gd name="connsiteY9" fmla="*/ 671512 h 1031082"/>
              <a:gd name="connsiteX10" fmla="*/ 547687 w 707231"/>
              <a:gd name="connsiteY10" fmla="*/ 642937 h 1031082"/>
              <a:gd name="connsiteX11" fmla="*/ 595312 w 707231"/>
              <a:gd name="connsiteY11" fmla="*/ 592931 h 1031082"/>
              <a:gd name="connsiteX12" fmla="*/ 597693 w 707231"/>
              <a:gd name="connsiteY12" fmla="*/ 438150 h 1031082"/>
              <a:gd name="connsiteX13" fmla="*/ 604837 w 707231"/>
              <a:gd name="connsiteY13" fmla="*/ 350044 h 1031082"/>
              <a:gd name="connsiteX14" fmla="*/ 614362 w 707231"/>
              <a:gd name="connsiteY14" fmla="*/ 295275 h 1031082"/>
              <a:gd name="connsiteX15" fmla="*/ 671512 w 707231"/>
              <a:gd name="connsiteY15" fmla="*/ 219075 h 1031082"/>
              <a:gd name="connsiteX16" fmla="*/ 707231 w 707231"/>
              <a:gd name="connsiteY16" fmla="*/ 147637 h 1031082"/>
              <a:gd name="connsiteX17" fmla="*/ 697706 w 707231"/>
              <a:gd name="connsiteY17" fmla="*/ 97631 h 1031082"/>
              <a:gd name="connsiteX18" fmla="*/ 702468 w 707231"/>
              <a:gd name="connsiteY18" fmla="*/ 35719 h 1031082"/>
              <a:gd name="connsiteX19" fmla="*/ 628650 w 707231"/>
              <a:gd name="connsiteY19" fmla="*/ 0 h 1031082"/>
              <a:gd name="connsiteX20" fmla="*/ 600075 w 707231"/>
              <a:gd name="connsiteY20" fmla="*/ 28575 h 1031082"/>
              <a:gd name="connsiteX21" fmla="*/ 597693 w 707231"/>
              <a:gd name="connsiteY21" fmla="*/ 69056 h 1031082"/>
              <a:gd name="connsiteX22" fmla="*/ 583406 w 707231"/>
              <a:gd name="connsiteY22" fmla="*/ 88106 h 1031082"/>
              <a:gd name="connsiteX23" fmla="*/ 523875 w 707231"/>
              <a:gd name="connsiteY23" fmla="*/ 95250 h 1031082"/>
              <a:gd name="connsiteX24" fmla="*/ 509587 w 707231"/>
              <a:gd name="connsiteY24" fmla="*/ 135731 h 1031082"/>
              <a:gd name="connsiteX25" fmla="*/ 478631 w 707231"/>
              <a:gd name="connsiteY25" fmla="*/ 128587 h 1031082"/>
              <a:gd name="connsiteX26" fmla="*/ 466725 w 707231"/>
              <a:gd name="connsiteY26" fmla="*/ 154781 h 1031082"/>
              <a:gd name="connsiteX27" fmla="*/ 431006 w 707231"/>
              <a:gd name="connsiteY27" fmla="*/ 147637 h 1031082"/>
              <a:gd name="connsiteX28" fmla="*/ 376237 w 707231"/>
              <a:gd name="connsiteY28" fmla="*/ 169069 h 1031082"/>
              <a:gd name="connsiteX29" fmla="*/ 319087 w 707231"/>
              <a:gd name="connsiteY29" fmla="*/ 166687 h 1031082"/>
              <a:gd name="connsiteX30" fmla="*/ 307181 w 707231"/>
              <a:gd name="connsiteY30" fmla="*/ 135731 h 1031082"/>
              <a:gd name="connsiteX31" fmla="*/ 273843 w 707231"/>
              <a:gd name="connsiteY31" fmla="*/ 147637 h 1031082"/>
              <a:gd name="connsiteX32" fmla="*/ 178593 w 707231"/>
              <a:gd name="connsiteY32" fmla="*/ 173831 h 1031082"/>
              <a:gd name="connsiteX33" fmla="*/ 188118 w 707231"/>
              <a:gd name="connsiteY33" fmla="*/ 202406 h 1031082"/>
              <a:gd name="connsiteX34" fmla="*/ 195262 w 707231"/>
              <a:gd name="connsiteY34" fmla="*/ 233362 h 1031082"/>
              <a:gd name="connsiteX35" fmla="*/ 142875 w 707231"/>
              <a:gd name="connsiteY35" fmla="*/ 338137 h 1031082"/>
              <a:gd name="connsiteX36" fmla="*/ 57150 w 707231"/>
              <a:gd name="connsiteY36" fmla="*/ 323850 h 1031082"/>
              <a:gd name="connsiteX37" fmla="*/ 11906 w 707231"/>
              <a:gd name="connsiteY37" fmla="*/ 347662 h 1031082"/>
              <a:gd name="connsiteX38" fmla="*/ 0 w 707231"/>
              <a:gd name="connsiteY38" fmla="*/ 400050 h 1031082"/>
              <a:gd name="connsiteX39" fmla="*/ 14287 w 707231"/>
              <a:gd name="connsiteY39" fmla="*/ 476250 h 1031082"/>
              <a:gd name="connsiteX40" fmla="*/ 11906 w 707231"/>
              <a:gd name="connsiteY40" fmla="*/ 519112 h 1031082"/>
              <a:gd name="connsiteX41" fmla="*/ 0 w 707231"/>
              <a:gd name="connsiteY41" fmla="*/ 550069 h 1031082"/>
              <a:gd name="connsiteX42" fmla="*/ 11906 w 707231"/>
              <a:gd name="connsiteY42" fmla="*/ 561975 h 1031082"/>
              <a:gd name="connsiteX43" fmla="*/ 30956 w 707231"/>
              <a:gd name="connsiteY43" fmla="*/ 592931 h 1031082"/>
              <a:gd name="connsiteX44" fmla="*/ 97631 w 707231"/>
              <a:gd name="connsiteY44" fmla="*/ 609600 h 1031082"/>
              <a:gd name="connsiteX45" fmla="*/ 104775 w 707231"/>
              <a:gd name="connsiteY45" fmla="*/ 676275 h 1031082"/>
              <a:gd name="connsiteX46" fmla="*/ 90487 w 707231"/>
              <a:gd name="connsiteY46" fmla="*/ 728662 h 1031082"/>
              <a:gd name="connsiteX47" fmla="*/ 80962 w 707231"/>
              <a:gd name="connsiteY47" fmla="*/ 747712 h 1031082"/>
              <a:gd name="connsiteX48" fmla="*/ 80962 w 707231"/>
              <a:gd name="connsiteY48" fmla="*/ 781050 h 1031082"/>
              <a:gd name="connsiteX49" fmla="*/ 109537 w 707231"/>
              <a:gd name="connsiteY49" fmla="*/ 819150 h 1031082"/>
              <a:gd name="connsiteX50" fmla="*/ 102393 w 707231"/>
              <a:gd name="connsiteY50" fmla="*/ 869156 h 1031082"/>
              <a:gd name="connsiteX51" fmla="*/ 83343 w 707231"/>
              <a:gd name="connsiteY51" fmla="*/ 890587 h 1031082"/>
              <a:gd name="connsiteX52" fmla="*/ 85725 w 707231"/>
              <a:gd name="connsiteY52" fmla="*/ 954881 h 1031082"/>
              <a:gd name="connsiteX53" fmla="*/ 92868 w 707231"/>
              <a:gd name="connsiteY53" fmla="*/ 966787 h 1031082"/>
              <a:gd name="connsiteX54" fmla="*/ 71437 w 707231"/>
              <a:gd name="connsiteY54" fmla="*/ 1031081 h 1031082"/>
              <a:gd name="connsiteX0" fmla="*/ 71437 w 707231"/>
              <a:gd name="connsiteY0" fmla="*/ 1031081 h 1059657"/>
              <a:gd name="connsiteX1" fmla="*/ 114299 w 707231"/>
              <a:gd name="connsiteY1" fmla="*/ 1059657 h 1059657"/>
              <a:gd name="connsiteX2" fmla="*/ 154781 w 707231"/>
              <a:gd name="connsiteY2" fmla="*/ 1026319 h 1059657"/>
              <a:gd name="connsiteX3" fmla="*/ 200025 w 707231"/>
              <a:gd name="connsiteY3" fmla="*/ 1012031 h 1059657"/>
              <a:gd name="connsiteX4" fmla="*/ 247650 w 707231"/>
              <a:gd name="connsiteY4" fmla="*/ 969169 h 1059657"/>
              <a:gd name="connsiteX5" fmla="*/ 276225 w 707231"/>
              <a:gd name="connsiteY5" fmla="*/ 912019 h 1059657"/>
              <a:gd name="connsiteX6" fmla="*/ 350043 w 707231"/>
              <a:gd name="connsiteY6" fmla="*/ 871537 h 1059657"/>
              <a:gd name="connsiteX7" fmla="*/ 411956 w 707231"/>
              <a:gd name="connsiteY7" fmla="*/ 823912 h 1059657"/>
              <a:gd name="connsiteX8" fmla="*/ 411956 w 707231"/>
              <a:gd name="connsiteY8" fmla="*/ 781050 h 1059657"/>
              <a:gd name="connsiteX9" fmla="*/ 471487 w 707231"/>
              <a:gd name="connsiteY9" fmla="*/ 671512 h 1059657"/>
              <a:gd name="connsiteX10" fmla="*/ 547687 w 707231"/>
              <a:gd name="connsiteY10" fmla="*/ 642937 h 1059657"/>
              <a:gd name="connsiteX11" fmla="*/ 595312 w 707231"/>
              <a:gd name="connsiteY11" fmla="*/ 592931 h 1059657"/>
              <a:gd name="connsiteX12" fmla="*/ 597693 w 707231"/>
              <a:gd name="connsiteY12" fmla="*/ 438150 h 1059657"/>
              <a:gd name="connsiteX13" fmla="*/ 604837 w 707231"/>
              <a:gd name="connsiteY13" fmla="*/ 350044 h 1059657"/>
              <a:gd name="connsiteX14" fmla="*/ 614362 w 707231"/>
              <a:gd name="connsiteY14" fmla="*/ 295275 h 1059657"/>
              <a:gd name="connsiteX15" fmla="*/ 671512 w 707231"/>
              <a:gd name="connsiteY15" fmla="*/ 219075 h 1059657"/>
              <a:gd name="connsiteX16" fmla="*/ 707231 w 707231"/>
              <a:gd name="connsiteY16" fmla="*/ 147637 h 1059657"/>
              <a:gd name="connsiteX17" fmla="*/ 697706 w 707231"/>
              <a:gd name="connsiteY17" fmla="*/ 97631 h 1059657"/>
              <a:gd name="connsiteX18" fmla="*/ 702468 w 707231"/>
              <a:gd name="connsiteY18" fmla="*/ 35719 h 1059657"/>
              <a:gd name="connsiteX19" fmla="*/ 628650 w 707231"/>
              <a:gd name="connsiteY19" fmla="*/ 0 h 1059657"/>
              <a:gd name="connsiteX20" fmla="*/ 600075 w 707231"/>
              <a:gd name="connsiteY20" fmla="*/ 28575 h 1059657"/>
              <a:gd name="connsiteX21" fmla="*/ 597693 w 707231"/>
              <a:gd name="connsiteY21" fmla="*/ 69056 h 1059657"/>
              <a:gd name="connsiteX22" fmla="*/ 583406 w 707231"/>
              <a:gd name="connsiteY22" fmla="*/ 88106 h 1059657"/>
              <a:gd name="connsiteX23" fmla="*/ 523875 w 707231"/>
              <a:gd name="connsiteY23" fmla="*/ 95250 h 1059657"/>
              <a:gd name="connsiteX24" fmla="*/ 509587 w 707231"/>
              <a:gd name="connsiteY24" fmla="*/ 135731 h 1059657"/>
              <a:gd name="connsiteX25" fmla="*/ 478631 w 707231"/>
              <a:gd name="connsiteY25" fmla="*/ 128587 h 1059657"/>
              <a:gd name="connsiteX26" fmla="*/ 466725 w 707231"/>
              <a:gd name="connsiteY26" fmla="*/ 154781 h 1059657"/>
              <a:gd name="connsiteX27" fmla="*/ 431006 w 707231"/>
              <a:gd name="connsiteY27" fmla="*/ 147637 h 1059657"/>
              <a:gd name="connsiteX28" fmla="*/ 376237 w 707231"/>
              <a:gd name="connsiteY28" fmla="*/ 169069 h 1059657"/>
              <a:gd name="connsiteX29" fmla="*/ 319087 w 707231"/>
              <a:gd name="connsiteY29" fmla="*/ 166687 h 1059657"/>
              <a:gd name="connsiteX30" fmla="*/ 307181 w 707231"/>
              <a:gd name="connsiteY30" fmla="*/ 135731 h 1059657"/>
              <a:gd name="connsiteX31" fmla="*/ 273843 w 707231"/>
              <a:gd name="connsiteY31" fmla="*/ 147637 h 1059657"/>
              <a:gd name="connsiteX32" fmla="*/ 178593 w 707231"/>
              <a:gd name="connsiteY32" fmla="*/ 173831 h 1059657"/>
              <a:gd name="connsiteX33" fmla="*/ 188118 w 707231"/>
              <a:gd name="connsiteY33" fmla="*/ 202406 h 1059657"/>
              <a:gd name="connsiteX34" fmla="*/ 195262 w 707231"/>
              <a:gd name="connsiteY34" fmla="*/ 233362 h 1059657"/>
              <a:gd name="connsiteX35" fmla="*/ 142875 w 707231"/>
              <a:gd name="connsiteY35" fmla="*/ 338137 h 1059657"/>
              <a:gd name="connsiteX36" fmla="*/ 57150 w 707231"/>
              <a:gd name="connsiteY36" fmla="*/ 323850 h 1059657"/>
              <a:gd name="connsiteX37" fmla="*/ 11906 w 707231"/>
              <a:gd name="connsiteY37" fmla="*/ 347662 h 1059657"/>
              <a:gd name="connsiteX38" fmla="*/ 0 w 707231"/>
              <a:gd name="connsiteY38" fmla="*/ 400050 h 1059657"/>
              <a:gd name="connsiteX39" fmla="*/ 14287 w 707231"/>
              <a:gd name="connsiteY39" fmla="*/ 476250 h 1059657"/>
              <a:gd name="connsiteX40" fmla="*/ 11906 w 707231"/>
              <a:gd name="connsiteY40" fmla="*/ 519112 h 1059657"/>
              <a:gd name="connsiteX41" fmla="*/ 0 w 707231"/>
              <a:gd name="connsiteY41" fmla="*/ 550069 h 1059657"/>
              <a:gd name="connsiteX42" fmla="*/ 11906 w 707231"/>
              <a:gd name="connsiteY42" fmla="*/ 561975 h 1059657"/>
              <a:gd name="connsiteX43" fmla="*/ 30956 w 707231"/>
              <a:gd name="connsiteY43" fmla="*/ 592931 h 1059657"/>
              <a:gd name="connsiteX44" fmla="*/ 97631 w 707231"/>
              <a:gd name="connsiteY44" fmla="*/ 609600 h 1059657"/>
              <a:gd name="connsiteX45" fmla="*/ 104775 w 707231"/>
              <a:gd name="connsiteY45" fmla="*/ 676275 h 1059657"/>
              <a:gd name="connsiteX46" fmla="*/ 90487 w 707231"/>
              <a:gd name="connsiteY46" fmla="*/ 728662 h 1059657"/>
              <a:gd name="connsiteX47" fmla="*/ 80962 w 707231"/>
              <a:gd name="connsiteY47" fmla="*/ 747712 h 1059657"/>
              <a:gd name="connsiteX48" fmla="*/ 80962 w 707231"/>
              <a:gd name="connsiteY48" fmla="*/ 781050 h 1059657"/>
              <a:gd name="connsiteX49" fmla="*/ 109537 w 707231"/>
              <a:gd name="connsiteY49" fmla="*/ 819150 h 1059657"/>
              <a:gd name="connsiteX50" fmla="*/ 102393 w 707231"/>
              <a:gd name="connsiteY50" fmla="*/ 869156 h 1059657"/>
              <a:gd name="connsiteX51" fmla="*/ 83343 w 707231"/>
              <a:gd name="connsiteY51" fmla="*/ 890587 h 1059657"/>
              <a:gd name="connsiteX52" fmla="*/ 85725 w 707231"/>
              <a:gd name="connsiteY52" fmla="*/ 954881 h 1059657"/>
              <a:gd name="connsiteX53" fmla="*/ 92868 w 707231"/>
              <a:gd name="connsiteY53" fmla="*/ 966787 h 1059657"/>
              <a:gd name="connsiteX54" fmla="*/ 71437 w 707231"/>
              <a:gd name="connsiteY54" fmla="*/ 1031081 h 1059657"/>
              <a:gd name="connsiteX0" fmla="*/ 71437 w 707231"/>
              <a:gd name="connsiteY0" fmla="*/ 1031081 h 1059657"/>
              <a:gd name="connsiteX1" fmla="*/ 114299 w 707231"/>
              <a:gd name="connsiteY1" fmla="*/ 1059657 h 1059657"/>
              <a:gd name="connsiteX2" fmla="*/ 164306 w 707231"/>
              <a:gd name="connsiteY2" fmla="*/ 1033462 h 1059657"/>
              <a:gd name="connsiteX3" fmla="*/ 200025 w 707231"/>
              <a:gd name="connsiteY3" fmla="*/ 1012031 h 1059657"/>
              <a:gd name="connsiteX4" fmla="*/ 247650 w 707231"/>
              <a:gd name="connsiteY4" fmla="*/ 969169 h 1059657"/>
              <a:gd name="connsiteX5" fmla="*/ 276225 w 707231"/>
              <a:gd name="connsiteY5" fmla="*/ 912019 h 1059657"/>
              <a:gd name="connsiteX6" fmla="*/ 350043 w 707231"/>
              <a:gd name="connsiteY6" fmla="*/ 871537 h 1059657"/>
              <a:gd name="connsiteX7" fmla="*/ 411956 w 707231"/>
              <a:gd name="connsiteY7" fmla="*/ 823912 h 1059657"/>
              <a:gd name="connsiteX8" fmla="*/ 411956 w 707231"/>
              <a:gd name="connsiteY8" fmla="*/ 781050 h 1059657"/>
              <a:gd name="connsiteX9" fmla="*/ 471487 w 707231"/>
              <a:gd name="connsiteY9" fmla="*/ 671512 h 1059657"/>
              <a:gd name="connsiteX10" fmla="*/ 547687 w 707231"/>
              <a:gd name="connsiteY10" fmla="*/ 642937 h 1059657"/>
              <a:gd name="connsiteX11" fmla="*/ 595312 w 707231"/>
              <a:gd name="connsiteY11" fmla="*/ 592931 h 1059657"/>
              <a:gd name="connsiteX12" fmla="*/ 597693 w 707231"/>
              <a:gd name="connsiteY12" fmla="*/ 438150 h 1059657"/>
              <a:gd name="connsiteX13" fmla="*/ 604837 w 707231"/>
              <a:gd name="connsiteY13" fmla="*/ 350044 h 1059657"/>
              <a:gd name="connsiteX14" fmla="*/ 614362 w 707231"/>
              <a:gd name="connsiteY14" fmla="*/ 295275 h 1059657"/>
              <a:gd name="connsiteX15" fmla="*/ 671512 w 707231"/>
              <a:gd name="connsiteY15" fmla="*/ 219075 h 1059657"/>
              <a:gd name="connsiteX16" fmla="*/ 707231 w 707231"/>
              <a:gd name="connsiteY16" fmla="*/ 147637 h 1059657"/>
              <a:gd name="connsiteX17" fmla="*/ 697706 w 707231"/>
              <a:gd name="connsiteY17" fmla="*/ 97631 h 1059657"/>
              <a:gd name="connsiteX18" fmla="*/ 702468 w 707231"/>
              <a:gd name="connsiteY18" fmla="*/ 35719 h 1059657"/>
              <a:gd name="connsiteX19" fmla="*/ 628650 w 707231"/>
              <a:gd name="connsiteY19" fmla="*/ 0 h 1059657"/>
              <a:gd name="connsiteX20" fmla="*/ 600075 w 707231"/>
              <a:gd name="connsiteY20" fmla="*/ 28575 h 1059657"/>
              <a:gd name="connsiteX21" fmla="*/ 597693 w 707231"/>
              <a:gd name="connsiteY21" fmla="*/ 69056 h 1059657"/>
              <a:gd name="connsiteX22" fmla="*/ 583406 w 707231"/>
              <a:gd name="connsiteY22" fmla="*/ 88106 h 1059657"/>
              <a:gd name="connsiteX23" fmla="*/ 523875 w 707231"/>
              <a:gd name="connsiteY23" fmla="*/ 95250 h 1059657"/>
              <a:gd name="connsiteX24" fmla="*/ 509587 w 707231"/>
              <a:gd name="connsiteY24" fmla="*/ 135731 h 1059657"/>
              <a:gd name="connsiteX25" fmla="*/ 478631 w 707231"/>
              <a:gd name="connsiteY25" fmla="*/ 128587 h 1059657"/>
              <a:gd name="connsiteX26" fmla="*/ 466725 w 707231"/>
              <a:gd name="connsiteY26" fmla="*/ 154781 h 1059657"/>
              <a:gd name="connsiteX27" fmla="*/ 431006 w 707231"/>
              <a:gd name="connsiteY27" fmla="*/ 147637 h 1059657"/>
              <a:gd name="connsiteX28" fmla="*/ 376237 w 707231"/>
              <a:gd name="connsiteY28" fmla="*/ 169069 h 1059657"/>
              <a:gd name="connsiteX29" fmla="*/ 319087 w 707231"/>
              <a:gd name="connsiteY29" fmla="*/ 166687 h 1059657"/>
              <a:gd name="connsiteX30" fmla="*/ 307181 w 707231"/>
              <a:gd name="connsiteY30" fmla="*/ 135731 h 1059657"/>
              <a:gd name="connsiteX31" fmla="*/ 273843 w 707231"/>
              <a:gd name="connsiteY31" fmla="*/ 147637 h 1059657"/>
              <a:gd name="connsiteX32" fmla="*/ 178593 w 707231"/>
              <a:gd name="connsiteY32" fmla="*/ 173831 h 1059657"/>
              <a:gd name="connsiteX33" fmla="*/ 188118 w 707231"/>
              <a:gd name="connsiteY33" fmla="*/ 202406 h 1059657"/>
              <a:gd name="connsiteX34" fmla="*/ 195262 w 707231"/>
              <a:gd name="connsiteY34" fmla="*/ 233362 h 1059657"/>
              <a:gd name="connsiteX35" fmla="*/ 142875 w 707231"/>
              <a:gd name="connsiteY35" fmla="*/ 338137 h 1059657"/>
              <a:gd name="connsiteX36" fmla="*/ 57150 w 707231"/>
              <a:gd name="connsiteY36" fmla="*/ 323850 h 1059657"/>
              <a:gd name="connsiteX37" fmla="*/ 11906 w 707231"/>
              <a:gd name="connsiteY37" fmla="*/ 347662 h 1059657"/>
              <a:gd name="connsiteX38" fmla="*/ 0 w 707231"/>
              <a:gd name="connsiteY38" fmla="*/ 400050 h 1059657"/>
              <a:gd name="connsiteX39" fmla="*/ 14287 w 707231"/>
              <a:gd name="connsiteY39" fmla="*/ 476250 h 1059657"/>
              <a:gd name="connsiteX40" fmla="*/ 11906 w 707231"/>
              <a:gd name="connsiteY40" fmla="*/ 519112 h 1059657"/>
              <a:gd name="connsiteX41" fmla="*/ 0 w 707231"/>
              <a:gd name="connsiteY41" fmla="*/ 550069 h 1059657"/>
              <a:gd name="connsiteX42" fmla="*/ 11906 w 707231"/>
              <a:gd name="connsiteY42" fmla="*/ 561975 h 1059657"/>
              <a:gd name="connsiteX43" fmla="*/ 30956 w 707231"/>
              <a:gd name="connsiteY43" fmla="*/ 592931 h 1059657"/>
              <a:gd name="connsiteX44" fmla="*/ 97631 w 707231"/>
              <a:gd name="connsiteY44" fmla="*/ 609600 h 1059657"/>
              <a:gd name="connsiteX45" fmla="*/ 104775 w 707231"/>
              <a:gd name="connsiteY45" fmla="*/ 676275 h 1059657"/>
              <a:gd name="connsiteX46" fmla="*/ 90487 w 707231"/>
              <a:gd name="connsiteY46" fmla="*/ 728662 h 1059657"/>
              <a:gd name="connsiteX47" fmla="*/ 80962 w 707231"/>
              <a:gd name="connsiteY47" fmla="*/ 747712 h 1059657"/>
              <a:gd name="connsiteX48" fmla="*/ 80962 w 707231"/>
              <a:gd name="connsiteY48" fmla="*/ 781050 h 1059657"/>
              <a:gd name="connsiteX49" fmla="*/ 109537 w 707231"/>
              <a:gd name="connsiteY49" fmla="*/ 819150 h 1059657"/>
              <a:gd name="connsiteX50" fmla="*/ 102393 w 707231"/>
              <a:gd name="connsiteY50" fmla="*/ 869156 h 1059657"/>
              <a:gd name="connsiteX51" fmla="*/ 83343 w 707231"/>
              <a:gd name="connsiteY51" fmla="*/ 890587 h 1059657"/>
              <a:gd name="connsiteX52" fmla="*/ 85725 w 707231"/>
              <a:gd name="connsiteY52" fmla="*/ 954881 h 1059657"/>
              <a:gd name="connsiteX53" fmla="*/ 92868 w 707231"/>
              <a:gd name="connsiteY53" fmla="*/ 966787 h 1059657"/>
              <a:gd name="connsiteX54" fmla="*/ 71437 w 707231"/>
              <a:gd name="connsiteY54" fmla="*/ 1031081 h 1059657"/>
              <a:gd name="connsiteX0" fmla="*/ 71437 w 707231"/>
              <a:gd name="connsiteY0" fmla="*/ 1031081 h 1054894"/>
              <a:gd name="connsiteX1" fmla="*/ 102393 w 707231"/>
              <a:gd name="connsiteY1" fmla="*/ 1054894 h 1054894"/>
              <a:gd name="connsiteX2" fmla="*/ 164306 w 707231"/>
              <a:gd name="connsiteY2" fmla="*/ 1033462 h 1054894"/>
              <a:gd name="connsiteX3" fmla="*/ 200025 w 707231"/>
              <a:gd name="connsiteY3" fmla="*/ 1012031 h 1054894"/>
              <a:gd name="connsiteX4" fmla="*/ 247650 w 707231"/>
              <a:gd name="connsiteY4" fmla="*/ 969169 h 1054894"/>
              <a:gd name="connsiteX5" fmla="*/ 276225 w 707231"/>
              <a:gd name="connsiteY5" fmla="*/ 912019 h 1054894"/>
              <a:gd name="connsiteX6" fmla="*/ 350043 w 707231"/>
              <a:gd name="connsiteY6" fmla="*/ 871537 h 1054894"/>
              <a:gd name="connsiteX7" fmla="*/ 411956 w 707231"/>
              <a:gd name="connsiteY7" fmla="*/ 823912 h 1054894"/>
              <a:gd name="connsiteX8" fmla="*/ 411956 w 707231"/>
              <a:gd name="connsiteY8" fmla="*/ 781050 h 1054894"/>
              <a:gd name="connsiteX9" fmla="*/ 471487 w 707231"/>
              <a:gd name="connsiteY9" fmla="*/ 671512 h 1054894"/>
              <a:gd name="connsiteX10" fmla="*/ 547687 w 707231"/>
              <a:gd name="connsiteY10" fmla="*/ 642937 h 1054894"/>
              <a:gd name="connsiteX11" fmla="*/ 595312 w 707231"/>
              <a:gd name="connsiteY11" fmla="*/ 592931 h 1054894"/>
              <a:gd name="connsiteX12" fmla="*/ 597693 w 707231"/>
              <a:gd name="connsiteY12" fmla="*/ 438150 h 1054894"/>
              <a:gd name="connsiteX13" fmla="*/ 604837 w 707231"/>
              <a:gd name="connsiteY13" fmla="*/ 350044 h 1054894"/>
              <a:gd name="connsiteX14" fmla="*/ 614362 w 707231"/>
              <a:gd name="connsiteY14" fmla="*/ 295275 h 1054894"/>
              <a:gd name="connsiteX15" fmla="*/ 671512 w 707231"/>
              <a:gd name="connsiteY15" fmla="*/ 219075 h 1054894"/>
              <a:gd name="connsiteX16" fmla="*/ 707231 w 707231"/>
              <a:gd name="connsiteY16" fmla="*/ 147637 h 1054894"/>
              <a:gd name="connsiteX17" fmla="*/ 697706 w 707231"/>
              <a:gd name="connsiteY17" fmla="*/ 97631 h 1054894"/>
              <a:gd name="connsiteX18" fmla="*/ 702468 w 707231"/>
              <a:gd name="connsiteY18" fmla="*/ 35719 h 1054894"/>
              <a:gd name="connsiteX19" fmla="*/ 628650 w 707231"/>
              <a:gd name="connsiteY19" fmla="*/ 0 h 1054894"/>
              <a:gd name="connsiteX20" fmla="*/ 600075 w 707231"/>
              <a:gd name="connsiteY20" fmla="*/ 28575 h 1054894"/>
              <a:gd name="connsiteX21" fmla="*/ 597693 w 707231"/>
              <a:gd name="connsiteY21" fmla="*/ 69056 h 1054894"/>
              <a:gd name="connsiteX22" fmla="*/ 583406 w 707231"/>
              <a:gd name="connsiteY22" fmla="*/ 88106 h 1054894"/>
              <a:gd name="connsiteX23" fmla="*/ 523875 w 707231"/>
              <a:gd name="connsiteY23" fmla="*/ 95250 h 1054894"/>
              <a:gd name="connsiteX24" fmla="*/ 509587 w 707231"/>
              <a:gd name="connsiteY24" fmla="*/ 135731 h 1054894"/>
              <a:gd name="connsiteX25" fmla="*/ 478631 w 707231"/>
              <a:gd name="connsiteY25" fmla="*/ 128587 h 1054894"/>
              <a:gd name="connsiteX26" fmla="*/ 466725 w 707231"/>
              <a:gd name="connsiteY26" fmla="*/ 154781 h 1054894"/>
              <a:gd name="connsiteX27" fmla="*/ 431006 w 707231"/>
              <a:gd name="connsiteY27" fmla="*/ 147637 h 1054894"/>
              <a:gd name="connsiteX28" fmla="*/ 376237 w 707231"/>
              <a:gd name="connsiteY28" fmla="*/ 169069 h 1054894"/>
              <a:gd name="connsiteX29" fmla="*/ 319087 w 707231"/>
              <a:gd name="connsiteY29" fmla="*/ 166687 h 1054894"/>
              <a:gd name="connsiteX30" fmla="*/ 307181 w 707231"/>
              <a:gd name="connsiteY30" fmla="*/ 135731 h 1054894"/>
              <a:gd name="connsiteX31" fmla="*/ 273843 w 707231"/>
              <a:gd name="connsiteY31" fmla="*/ 147637 h 1054894"/>
              <a:gd name="connsiteX32" fmla="*/ 178593 w 707231"/>
              <a:gd name="connsiteY32" fmla="*/ 173831 h 1054894"/>
              <a:gd name="connsiteX33" fmla="*/ 188118 w 707231"/>
              <a:gd name="connsiteY33" fmla="*/ 202406 h 1054894"/>
              <a:gd name="connsiteX34" fmla="*/ 195262 w 707231"/>
              <a:gd name="connsiteY34" fmla="*/ 233362 h 1054894"/>
              <a:gd name="connsiteX35" fmla="*/ 142875 w 707231"/>
              <a:gd name="connsiteY35" fmla="*/ 338137 h 1054894"/>
              <a:gd name="connsiteX36" fmla="*/ 57150 w 707231"/>
              <a:gd name="connsiteY36" fmla="*/ 323850 h 1054894"/>
              <a:gd name="connsiteX37" fmla="*/ 11906 w 707231"/>
              <a:gd name="connsiteY37" fmla="*/ 347662 h 1054894"/>
              <a:gd name="connsiteX38" fmla="*/ 0 w 707231"/>
              <a:gd name="connsiteY38" fmla="*/ 400050 h 1054894"/>
              <a:gd name="connsiteX39" fmla="*/ 14287 w 707231"/>
              <a:gd name="connsiteY39" fmla="*/ 476250 h 1054894"/>
              <a:gd name="connsiteX40" fmla="*/ 11906 w 707231"/>
              <a:gd name="connsiteY40" fmla="*/ 519112 h 1054894"/>
              <a:gd name="connsiteX41" fmla="*/ 0 w 707231"/>
              <a:gd name="connsiteY41" fmla="*/ 550069 h 1054894"/>
              <a:gd name="connsiteX42" fmla="*/ 11906 w 707231"/>
              <a:gd name="connsiteY42" fmla="*/ 561975 h 1054894"/>
              <a:gd name="connsiteX43" fmla="*/ 30956 w 707231"/>
              <a:gd name="connsiteY43" fmla="*/ 592931 h 1054894"/>
              <a:gd name="connsiteX44" fmla="*/ 97631 w 707231"/>
              <a:gd name="connsiteY44" fmla="*/ 609600 h 1054894"/>
              <a:gd name="connsiteX45" fmla="*/ 104775 w 707231"/>
              <a:gd name="connsiteY45" fmla="*/ 676275 h 1054894"/>
              <a:gd name="connsiteX46" fmla="*/ 90487 w 707231"/>
              <a:gd name="connsiteY46" fmla="*/ 728662 h 1054894"/>
              <a:gd name="connsiteX47" fmla="*/ 80962 w 707231"/>
              <a:gd name="connsiteY47" fmla="*/ 747712 h 1054894"/>
              <a:gd name="connsiteX48" fmla="*/ 80962 w 707231"/>
              <a:gd name="connsiteY48" fmla="*/ 781050 h 1054894"/>
              <a:gd name="connsiteX49" fmla="*/ 109537 w 707231"/>
              <a:gd name="connsiteY49" fmla="*/ 819150 h 1054894"/>
              <a:gd name="connsiteX50" fmla="*/ 102393 w 707231"/>
              <a:gd name="connsiteY50" fmla="*/ 869156 h 1054894"/>
              <a:gd name="connsiteX51" fmla="*/ 83343 w 707231"/>
              <a:gd name="connsiteY51" fmla="*/ 890587 h 1054894"/>
              <a:gd name="connsiteX52" fmla="*/ 85725 w 707231"/>
              <a:gd name="connsiteY52" fmla="*/ 954881 h 1054894"/>
              <a:gd name="connsiteX53" fmla="*/ 92868 w 707231"/>
              <a:gd name="connsiteY53" fmla="*/ 966787 h 1054894"/>
              <a:gd name="connsiteX54" fmla="*/ 71437 w 707231"/>
              <a:gd name="connsiteY54" fmla="*/ 1031081 h 1054894"/>
              <a:gd name="connsiteX0" fmla="*/ 71437 w 707231"/>
              <a:gd name="connsiteY0" fmla="*/ 1031081 h 1055124"/>
              <a:gd name="connsiteX1" fmla="*/ 102393 w 707231"/>
              <a:gd name="connsiteY1" fmla="*/ 1054894 h 1055124"/>
              <a:gd name="connsiteX2" fmla="*/ 164306 w 707231"/>
              <a:gd name="connsiteY2" fmla="*/ 1033462 h 1055124"/>
              <a:gd name="connsiteX3" fmla="*/ 200025 w 707231"/>
              <a:gd name="connsiteY3" fmla="*/ 1012031 h 1055124"/>
              <a:gd name="connsiteX4" fmla="*/ 247650 w 707231"/>
              <a:gd name="connsiteY4" fmla="*/ 969169 h 1055124"/>
              <a:gd name="connsiteX5" fmla="*/ 276225 w 707231"/>
              <a:gd name="connsiteY5" fmla="*/ 912019 h 1055124"/>
              <a:gd name="connsiteX6" fmla="*/ 350043 w 707231"/>
              <a:gd name="connsiteY6" fmla="*/ 871537 h 1055124"/>
              <a:gd name="connsiteX7" fmla="*/ 411956 w 707231"/>
              <a:gd name="connsiteY7" fmla="*/ 823912 h 1055124"/>
              <a:gd name="connsiteX8" fmla="*/ 411956 w 707231"/>
              <a:gd name="connsiteY8" fmla="*/ 781050 h 1055124"/>
              <a:gd name="connsiteX9" fmla="*/ 471487 w 707231"/>
              <a:gd name="connsiteY9" fmla="*/ 671512 h 1055124"/>
              <a:gd name="connsiteX10" fmla="*/ 547687 w 707231"/>
              <a:gd name="connsiteY10" fmla="*/ 642937 h 1055124"/>
              <a:gd name="connsiteX11" fmla="*/ 595312 w 707231"/>
              <a:gd name="connsiteY11" fmla="*/ 592931 h 1055124"/>
              <a:gd name="connsiteX12" fmla="*/ 597693 w 707231"/>
              <a:gd name="connsiteY12" fmla="*/ 438150 h 1055124"/>
              <a:gd name="connsiteX13" fmla="*/ 604837 w 707231"/>
              <a:gd name="connsiteY13" fmla="*/ 350044 h 1055124"/>
              <a:gd name="connsiteX14" fmla="*/ 614362 w 707231"/>
              <a:gd name="connsiteY14" fmla="*/ 295275 h 1055124"/>
              <a:gd name="connsiteX15" fmla="*/ 671512 w 707231"/>
              <a:gd name="connsiteY15" fmla="*/ 219075 h 1055124"/>
              <a:gd name="connsiteX16" fmla="*/ 707231 w 707231"/>
              <a:gd name="connsiteY16" fmla="*/ 147637 h 1055124"/>
              <a:gd name="connsiteX17" fmla="*/ 697706 w 707231"/>
              <a:gd name="connsiteY17" fmla="*/ 97631 h 1055124"/>
              <a:gd name="connsiteX18" fmla="*/ 702468 w 707231"/>
              <a:gd name="connsiteY18" fmla="*/ 35719 h 1055124"/>
              <a:gd name="connsiteX19" fmla="*/ 628650 w 707231"/>
              <a:gd name="connsiteY19" fmla="*/ 0 h 1055124"/>
              <a:gd name="connsiteX20" fmla="*/ 600075 w 707231"/>
              <a:gd name="connsiteY20" fmla="*/ 28575 h 1055124"/>
              <a:gd name="connsiteX21" fmla="*/ 597693 w 707231"/>
              <a:gd name="connsiteY21" fmla="*/ 69056 h 1055124"/>
              <a:gd name="connsiteX22" fmla="*/ 583406 w 707231"/>
              <a:gd name="connsiteY22" fmla="*/ 88106 h 1055124"/>
              <a:gd name="connsiteX23" fmla="*/ 523875 w 707231"/>
              <a:gd name="connsiteY23" fmla="*/ 95250 h 1055124"/>
              <a:gd name="connsiteX24" fmla="*/ 509587 w 707231"/>
              <a:gd name="connsiteY24" fmla="*/ 135731 h 1055124"/>
              <a:gd name="connsiteX25" fmla="*/ 478631 w 707231"/>
              <a:gd name="connsiteY25" fmla="*/ 128587 h 1055124"/>
              <a:gd name="connsiteX26" fmla="*/ 466725 w 707231"/>
              <a:gd name="connsiteY26" fmla="*/ 154781 h 1055124"/>
              <a:gd name="connsiteX27" fmla="*/ 431006 w 707231"/>
              <a:gd name="connsiteY27" fmla="*/ 147637 h 1055124"/>
              <a:gd name="connsiteX28" fmla="*/ 376237 w 707231"/>
              <a:gd name="connsiteY28" fmla="*/ 169069 h 1055124"/>
              <a:gd name="connsiteX29" fmla="*/ 319087 w 707231"/>
              <a:gd name="connsiteY29" fmla="*/ 166687 h 1055124"/>
              <a:gd name="connsiteX30" fmla="*/ 307181 w 707231"/>
              <a:gd name="connsiteY30" fmla="*/ 135731 h 1055124"/>
              <a:gd name="connsiteX31" fmla="*/ 273843 w 707231"/>
              <a:gd name="connsiteY31" fmla="*/ 147637 h 1055124"/>
              <a:gd name="connsiteX32" fmla="*/ 178593 w 707231"/>
              <a:gd name="connsiteY32" fmla="*/ 173831 h 1055124"/>
              <a:gd name="connsiteX33" fmla="*/ 188118 w 707231"/>
              <a:gd name="connsiteY33" fmla="*/ 202406 h 1055124"/>
              <a:gd name="connsiteX34" fmla="*/ 195262 w 707231"/>
              <a:gd name="connsiteY34" fmla="*/ 233362 h 1055124"/>
              <a:gd name="connsiteX35" fmla="*/ 142875 w 707231"/>
              <a:gd name="connsiteY35" fmla="*/ 338137 h 1055124"/>
              <a:gd name="connsiteX36" fmla="*/ 57150 w 707231"/>
              <a:gd name="connsiteY36" fmla="*/ 323850 h 1055124"/>
              <a:gd name="connsiteX37" fmla="*/ 11906 w 707231"/>
              <a:gd name="connsiteY37" fmla="*/ 347662 h 1055124"/>
              <a:gd name="connsiteX38" fmla="*/ 0 w 707231"/>
              <a:gd name="connsiteY38" fmla="*/ 400050 h 1055124"/>
              <a:gd name="connsiteX39" fmla="*/ 14287 w 707231"/>
              <a:gd name="connsiteY39" fmla="*/ 476250 h 1055124"/>
              <a:gd name="connsiteX40" fmla="*/ 11906 w 707231"/>
              <a:gd name="connsiteY40" fmla="*/ 519112 h 1055124"/>
              <a:gd name="connsiteX41" fmla="*/ 0 w 707231"/>
              <a:gd name="connsiteY41" fmla="*/ 550069 h 1055124"/>
              <a:gd name="connsiteX42" fmla="*/ 11906 w 707231"/>
              <a:gd name="connsiteY42" fmla="*/ 561975 h 1055124"/>
              <a:gd name="connsiteX43" fmla="*/ 30956 w 707231"/>
              <a:gd name="connsiteY43" fmla="*/ 592931 h 1055124"/>
              <a:gd name="connsiteX44" fmla="*/ 97631 w 707231"/>
              <a:gd name="connsiteY44" fmla="*/ 609600 h 1055124"/>
              <a:gd name="connsiteX45" fmla="*/ 104775 w 707231"/>
              <a:gd name="connsiteY45" fmla="*/ 676275 h 1055124"/>
              <a:gd name="connsiteX46" fmla="*/ 90487 w 707231"/>
              <a:gd name="connsiteY46" fmla="*/ 728662 h 1055124"/>
              <a:gd name="connsiteX47" fmla="*/ 80962 w 707231"/>
              <a:gd name="connsiteY47" fmla="*/ 747712 h 1055124"/>
              <a:gd name="connsiteX48" fmla="*/ 80962 w 707231"/>
              <a:gd name="connsiteY48" fmla="*/ 781050 h 1055124"/>
              <a:gd name="connsiteX49" fmla="*/ 109537 w 707231"/>
              <a:gd name="connsiteY49" fmla="*/ 819150 h 1055124"/>
              <a:gd name="connsiteX50" fmla="*/ 102393 w 707231"/>
              <a:gd name="connsiteY50" fmla="*/ 869156 h 1055124"/>
              <a:gd name="connsiteX51" fmla="*/ 83343 w 707231"/>
              <a:gd name="connsiteY51" fmla="*/ 890587 h 1055124"/>
              <a:gd name="connsiteX52" fmla="*/ 85725 w 707231"/>
              <a:gd name="connsiteY52" fmla="*/ 954881 h 1055124"/>
              <a:gd name="connsiteX53" fmla="*/ 92868 w 707231"/>
              <a:gd name="connsiteY53" fmla="*/ 966787 h 1055124"/>
              <a:gd name="connsiteX54" fmla="*/ 71437 w 707231"/>
              <a:gd name="connsiteY54" fmla="*/ 1031081 h 1055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707231" h="1055124">
                <a:moveTo>
                  <a:pt x="71437" y="1031081"/>
                </a:moveTo>
                <a:lnTo>
                  <a:pt x="102393" y="1054894"/>
                </a:lnTo>
                <a:cubicBezTo>
                  <a:pt x="127794" y="1057275"/>
                  <a:pt x="143668" y="1040606"/>
                  <a:pt x="164306" y="1033462"/>
                </a:cubicBezTo>
                <a:lnTo>
                  <a:pt x="200025" y="1012031"/>
                </a:lnTo>
                <a:lnTo>
                  <a:pt x="247650" y="969169"/>
                </a:lnTo>
                <a:lnTo>
                  <a:pt x="276225" y="912019"/>
                </a:lnTo>
                <a:lnTo>
                  <a:pt x="350043" y="871537"/>
                </a:lnTo>
                <a:lnTo>
                  <a:pt x="411956" y="823912"/>
                </a:lnTo>
                <a:lnTo>
                  <a:pt x="411956" y="781050"/>
                </a:lnTo>
                <a:lnTo>
                  <a:pt x="471487" y="671512"/>
                </a:lnTo>
                <a:lnTo>
                  <a:pt x="547687" y="642937"/>
                </a:lnTo>
                <a:lnTo>
                  <a:pt x="595312" y="592931"/>
                </a:lnTo>
                <a:cubicBezTo>
                  <a:pt x="596106" y="541337"/>
                  <a:pt x="596899" y="489744"/>
                  <a:pt x="597693" y="438150"/>
                </a:cubicBezTo>
                <a:lnTo>
                  <a:pt x="604837" y="350044"/>
                </a:lnTo>
                <a:lnTo>
                  <a:pt x="614362" y="295275"/>
                </a:lnTo>
                <a:lnTo>
                  <a:pt x="671512" y="219075"/>
                </a:lnTo>
                <a:lnTo>
                  <a:pt x="707231" y="147637"/>
                </a:lnTo>
                <a:lnTo>
                  <a:pt x="697706" y="97631"/>
                </a:lnTo>
                <a:lnTo>
                  <a:pt x="702468" y="35719"/>
                </a:lnTo>
                <a:lnTo>
                  <a:pt x="628650" y="0"/>
                </a:lnTo>
                <a:lnTo>
                  <a:pt x="600075" y="28575"/>
                </a:lnTo>
                <a:lnTo>
                  <a:pt x="597693" y="69056"/>
                </a:lnTo>
                <a:lnTo>
                  <a:pt x="583406" y="88106"/>
                </a:lnTo>
                <a:lnTo>
                  <a:pt x="523875" y="95250"/>
                </a:lnTo>
                <a:lnTo>
                  <a:pt x="509587" y="135731"/>
                </a:lnTo>
                <a:lnTo>
                  <a:pt x="478631" y="128587"/>
                </a:lnTo>
                <a:lnTo>
                  <a:pt x="466725" y="154781"/>
                </a:lnTo>
                <a:lnTo>
                  <a:pt x="431006" y="147637"/>
                </a:lnTo>
                <a:lnTo>
                  <a:pt x="376237" y="169069"/>
                </a:lnTo>
                <a:lnTo>
                  <a:pt x="319087" y="166687"/>
                </a:lnTo>
                <a:lnTo>
                  <a:pt x="307181" y="135731"/>
                </a:lnTo>
                <a:lnTo>
                  <a:pt x="273843" y="147637"/>
                </a:lnTo>
                <a:lnTo>
                  <a:pt x="178593" y="173831"/>
                </a:lnTo>
                <a:lnTo>
                  <a:pt x="188118" y="202406"/>
                </a:lnTo>
                <a:lnTo>
                  <a:pt x="195262" y="233362"/>
                </a:lnTo>
                <a:lnTo>
                  <a:pt x="142875" y="338137"/>
                </a:lnTo>
                <a:lnTo>
                  <a:pt x="57150" y="323850"/>
                </a:lnTo>
                <a:lnTo>
                  <a:pt x="11906" y="347662"/>
                </a:lnTo>
                <a:lnTo>
                  <a:pt x="0" y="400050"/>
                </a:lnTo>
                <a:lnTo>
                  <a:pt x="14287" y="476250"/>
                </a:lnTo>
                <a:lnTo>
                  <a:pt x="11906" y="519112"/>
                </a:lnTo>
                <a:lnTo>
                  <a:pt x="0" y="550069"/>
                </a:lnTo>
                <a:lnTo>
                  <a:pt x="11906" y="561975"/>
                </a:lnTo>
                <a:lnTo>
                  <a:pt x="30956" y="592931"/>
                </a:lnTo>
                <a:lnTo>
                  <a:pt x="97631" y="609600"/>
                </a:lnTo>
                <a:lnTo>
                  <a:pt x="104775" y="676275"/>
                </a:lnTo>
                <a:lnTo>
                  <a:pt x="90487" y="728662"/>
                </a:lnTo>
                <a:lnTo>
                  <a:pt x="80962" y="747712"/>
                </a:lnTo>
                <a:lnTo>
                  <a:pt x="80962" y="781050"/>
                </a:lnTo>
                <a:lnTo>
                  <a:pt x="109537" y="819150"/>
                </a:lnTo>
                <a:lnTo>
                  <a:pt x="102393" y="869156"/>
                </a:lnTo>
                <a:lnTo>
                  <a:pt x="83343" y="890587"/>
                </a:lnTo>
                <a:lnTo>
                  <a:pt x="85725" y="954881"/>
                </a:lnTo>
                <a:lnTo>
                  <a:pt x="92868" y="966787"/>
                </a:lnTo>
                <a:lnTo>
                  <a:pt x="71437" y="1031081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9" name="Freeform 58"/>
          <p:cNvSpPr/>
          <p:nvPr/>
        </p:nvSpPr>
        <p:spPr>
          <a:xfrm>
            <a:off x="7694453" y="2951567"/>
            <a:ext cx="1115935" cy="963609"/>
          </a:xfrm>
          <a:custGeom>
            <a:avLst/>
            <a:gdLst>
              <a:gd name="connsiteX0" fmla="*/ 783432 w 1378744"/>
              <a:gd name="connsiteY0" fmla="*/ 0 h 1138237"/>
              <a:gd name="connsiteX1" fmla="*/ 738188 w 1378744"/>
              <a:gd name="connsiteY1" fmla="*/ 26193 h 1138237"/>
              <a:gd name="connsiteX2" fmla="*/ 685800 w 1378744"/>
              <a:gd name="connsiteY2" fmla="*/ 28575 h 1138237"/>
              <a:gd name="connsiteX3" fmla="*/ 635794 w 1378744"/>
              <a:gd name="connsiteY3" fmla="*/ 73818 h 1138237"/>
              <a:gd name="connsiteX4" fmla="*/ 633413 w 1378744"/>
              <a:gd name="connsiteY4" fmla="*/ 114300 h 1138237"/>
              <a:gd name="connsiteX5" fmla="*/ 561975 w 1378744"/>
              <a:gd name="connsiteY5" fmla="*/ 190500 h 1138237"/>
              <a:gd name="connsiteX6" fmla="*/ 519113 w 1378744"/>
              <a:gd name="connsiteY6" fmla="*/ 214312 h 1138237"/>
              <a:gd name="connsiteX7" fmla="*/ 485775 w 1378744"/>
              <a:gd name="connsiteY7" fmla="*/ 252412 h 1138237"/>
              <a:gd name="connsiteX8" fmla="*/ 461963 w 1378744"/>
              <a:gd name="connsiteY8" fmla="*/ 273843 h 1138237"/>
              <a:gd name="connsiteX9" fmla="*/ 423863 w 1378744"/>
              <a:gd name="connsiteY9" fmla="*/ 333375 h 1138237"/>
              <a:gd name="connsiteX10" fmla="*/ 378619 w 1378744"/>
              <a:gd name="connsiteY10" fmla="*/ 357187 h 1138237"/>
              <a:gd name="connsiteX11" fmla="*/ 292894 w 1378744"/>
              <a:gd name="connsiteY11" fmla="*/ 376237 h 1138237"/>
              <a:gd name="connsiteX12" fmla="*/ 264319 w 1378744"/>
              <a:gd name="connsiteY12" fmla="*/ 373856 h 1138237"/>
              <a:gd name="connsiteX13" fmla="*/ 240507 w 1378744"/>
              <a:gd name="connsiteY13" fmla="*/ 359568 h 1138237"/>
              <a:gd name="connsiteX14" fmla="*/ 226219 w 1378744"/>
              <a:gd name="connsiteY14" fmla="*/ 338137 h 1138237"/>
              <a:gd name="connsiteX15" fmla="*/ 219075 w 1378744"/>
              <a:gd name="connsiteY15" fmla="*/ 311943 h 1138237"/>
              <a:gd name="connsiteX16" fmla="*/ 204788 w 1378744"/>
              <a:gd name="connsiteY16" fmla="*/ 309562 h 1138237"/>
              <a:gd name="connsiteX17" fmla="*/ 188119 w 1378744"/>
              <a:gd name="connsiteY17" fmla="*/ 304800 h 1138237"/>
              <a:gd name="connsiteX18" fmla="*/ 173832 w 1378744"/>
              <a:gd name="connsiteY18" fmla="*/ 302418 h 1138237"/>
              <a:gd name="connsiteX19" fmla="*/ 128588 w 1378744"/>
              <a:gd name="connsiteY19" fmla="*/ 352425 h 1138237"/>
              <a:gd name="connsiteX20" fmla="*/ 97632 w 1378744"/>
              <a:gd name="connsiteY20" fmla="*/ 371475 h 1138237"/>
              <a:gd name="connsiteX21" fmla="*/ 80963 w 1378744"/>
              <a:gd name="connsiteY21" fmla="*/ 390525 h 1138237"/>
              <a:gd name="connsiteX22" fmla="*/ 66675 w 1378744"/>
              <a:gd name="connsiteY22" fmla="*/ 435768 h 1138237"/>
              <a:gd name="connsiteX23" fmla="*/ 54769 w 1378744"/>
              <a:gd name="connsiteY23" fmla="*/ 447675 h 1138237"/>
              <a:gd name="connsiteX24" fmla="*/ 9525 w 1378744"/>
              <a:gd name="connsiteY24" fmla="*/ 466725 h 1138237"/>
              <a:gd name="connsiteX25" fmla="*/ 2382 w 1378744"/>
              <a:gd name="connsiteY25" fmla="*/ 481012 h 1138237"/>
              <a:gd name="connsiteX26" fmla="*/ 4763 w 1378744"/>
              <a:gd name="connsiteY26" fmla="*/ 533400 h 1138237"/>
              <a:gd name="connsiteX27" fmla="*/ 0 w 1378744"/>
              <a:gd name="connsiteY27" fmla="*/ 545306 h 1138237"/>
              <a:gd name="connsiteX28" fmla="*/ 73819 w 1378744"/>
              <a:gd name="connsiteY28" fmla="*/ 588168 h 1138237"/>
              <a:gd name="connsiteX29" fmla="*/ 90488 w 1378744"/>
              <a:gd name="connsiteY29" fmla="*/ 628650 h 1138237"/>
              <a:gd name="connsiteX30" fmla="*/ 83344 w 1378744"/>
              <a:gd name="connsiteY30" fmla="*/ 654843 h 1138237"/>
              <a:gd name="connsiteX31" fmla="*/ 73819 w 1378744"/>
              <a:gd name="connsiteY31" fmla="*/ 697706 h 1138237"/>
              <a:gd name="connsiteX32" fmla="*/ 78582 w 1378744"/>
              <a:gd name="connsiteY32" fmla="*/ 726281 h 1138237"/>
              <a:gd name="connsiteX33" fmla="*/ 95250 w 1378744"/>
              <a:gd name="connsiteY33" fmla="*/ 738187 h 1138237"/>
              <a:gd name="connsiteX34" fmla="*/ 116682 w 1378744"/>
              <a:gd name="connsiteY34" fmla="*/ 735806 h 1138237"/>
              <a:gd name="connsiteX35" fmla="*/ 123825 w 1378744"/>
              <a:gd name="connsiteY35" fmla="*/ 762000 h 1138237"/>
              <a:gd name="connsiteX36" fmla="*/ 126207 w 1378744"/>
              <a:gd name="connsiteY36" fmla="*/ 783431 h 1138237"/>
              <a:gd name="connsiteX37" fmla="*/ 152400 w 1378744"/>
              <a:gd name="connsiteY37" fmla="*/ 812006 h 1138237"/>
              <a:gd name="connsiteX38" fmla="*/ 164307 w 1378744"/>
              <a:gd name="connsiteY38" fmla="*/ 823912 h 1138237"/>
              <a:gd name="connsiteX39" fmla="*/ 173832 w 1378744"/>
              <a:gd name="connsiteY39" fmla="*/ 850106 h 1138237"/>
              <a:gd name="connsiteX40" fmla="*/ 169069 w 1378744"/>
              <a:gd name="connsiteY40" fmla="*/ 878681 h 1138237"/>
              <a:gd name="connsiteX41" fmla="*/ 176213 w 1378744"/>
              <a:gd name="connsiteY41" fmla="*/ 897731 h 1138237"/>
              <a:gd name="connsiteX42" fmla="*/ 200025 w 1378744"/>
              <a:gd name="connsiteY42" fmla="*/ 916781 h 1138237"/>
              <a:gd name="connsiteX43" fmla="*/ 226219 w 1378744"/>
              <a:gd name="connsiteY43" fmla="*/ 916781 h 1138237"/>
              <a:gd name="connsiteX44" fmla="*/ 300038 w 1378744"/>
              <a:gd name="connsiteY44" fmla="*/ 921543 h 1138237"/>
              <a:gd name="connsiteX45" fmla="*/ 395288 w 1378744"/>
              <a:gd name="connsiteY45" fmla="*/ 952500 h 1138237"/>
              <a:gd name="connsiteX46" fmla="*/ 414338 w 1378744"/>
              <a:gd name="connsiteY46" fmla="*/ 988218 h 1138237"/>
              <a:gd name="connsiteX47" fmla="*/ 435769 w 1378744"/>
              <a:gd name="connsiteY47" fmla="*/ 992981 h 1138237"/>
              <a:gd name="connsiteX48" fmla="*/ 464344 w 1378744"/>
              <a:gd name="connsiteY48" fmla="*/ 995362 h 1138237"/>
              <a:gd name="connsiteX49" fmla="*/ 507207 w 1378744"/>
              <a:gd name="connsiteY49" fmla="*/ 1026318 h 1138237"/>
              <a:gd name="connsiteX50" fmla="*/ 521494 w 1378744"/>
              <a:gd name="connsiteY50" fmla="*/ 1069181 h 1138237"/>
              <a:gd name="connsiteX51" fmla="*/ 545307 w 1378744"/>
              <a:gd name="connsiteY51" fmla="*/ 1107281 h 1138237"/>
              <a:gd name="connsiteX52" fmla="*/ 573882 w 1378744"/>
              <a:gd name="connsiteY52" fmla="*/ 1121568 h 1138237"/>
              <a:gd name="connsiteX53" fmla="*/ 585788 w 1378744"/>
              <a:gd name="connsiteY53" fmla="*/ 1131093 h 1138237"/>
              <a:gd name="connsiteX54" fmla="*/ 814388 w 1378744"/>
              <a:gd name="connsiteY54" fmla="*/ 1138237 h 1138237"/>
              <a:gd name="connsiteX55" fmla="*/ 828675 w 1378744"/>
              <a:gd name="connsiteY55" fmla="*/ 1109662 h 1138237"/>
              <a:gd name="connsiteX56" fmla="*/ 833438 w 1378744"/>
              <a:gd name="connsiteY56" fmla="*/ 1085850 h 1138237"/>
              <a:gd name="connsiteX57" fmla="*/ 797719 w 1378744"/>
              <a:gd name="connsiteY57" fmla="*/ 1059656 h 1138237"/>
              <a:gd name="connsiteX58" fmla="*/ 790575 w 1378744"/>
              <a:gd name="connsiteY58" fmla="*/ 1038225 h 1138237"/>
              <a:gd name="connsiteX59" fmla="*/ 790575 w 1378744"/>
              <a:gd name="connsiteY59" fmla="*/ 1021556 h 1138237"/>
              <a:gd name="connsiteX60" fmla="*/ 845344 w 1378744"/>
              <a:gd name="connsiteY60" fmla="*/ 952500 h 1138237"/>
              <a:gd name="connsiteX61" fmla="*/ 845344 w 1378744"/>
              <a:gd name="connsiteY61" fmla="*/ 952500 h 1138237"/>
              <a:gd name="connsiteX62" fmla="*/ 888207 w 1378744"/>
              <a:gd name="connsiteY62" fmla="*/ 966787 h 1138237"/>
              <a:gd name="connsiteX63" fmla="*/ 907257 w 1378744"/>
              <a:gd name="connsiteY63" fmla="*/ 981075 h 1138237"/>
              <a:gd name="connsiteX64" fmla="*/ 938213 w 1378744"/>
              <a:gd name="connsiteY64" fmla="*/ 990600 h 1138237"/>
              <a:gd name="connsiteX65" fmla="*/ 964407 w 1378744"/>
              <a:gd name="connsiteY65" fmla="*/ 985837 h 1138237"/>
              <a:gd name="connsiteX66" fmla="*/ 985838 w 1378744"/>
              <a:gd name="connsiteY66" fmla="*/ 985837 h 1138237"/>
              <a:gd name="connsiteX67" fmla="*/ 995363 w 1378744"/>
              <a:gd name="connsiteY67" fmla="*/ 995362 h 1138237"/>
              <a:gd name="connsiteX68" fmla="*/ 978694 w 1378744"/>
              <a:gd name="connsiteY68" fmla="*/ 1012031 h 1138237"/>
              <a:gd name="connsiteX69" fmla="*/ 969169 w 1378744"/>
              <a:gd name="connsiteY69" fmla="*/ 1031081 h 1138237"/>
              <a:gd name="connsiteX70" fmla="*/ 954882 w 1378744"/>
              <a:gd name="connsiteY70" fmla="*/ 1054893 h 1138237"/>
              <a:gd name="connsiteX71" fmla="*/ 950119 w 1378744"/>
              <a:gd name="connsiteY71" fmla="*/ 1083468 h 1138237"/>
              <a:gd name="connsiteX72" fmla="*/ 962025 w 1378744"/>
              <a:gd name="connsiteY72" fmla="*/ 1107281 h 1138237"/>
              <a:gd name="connsiteX73" fmla="*/ 983457 w 1378744"/>
              <a:gd name="connsiteY73" fmla="*/ 1131093 h 1138237"/>
              <a:gd name="connsiteX74" fmla="*/ 1002507 w 1378744"/>
              <a:gd name="connsiteY74" fmla="*/ 1133475 h 1138237"/>
              <a:gd name="connsiteX75" fmla="*/ 1028700 w 1378744"/>
              <a:gd name="connsiteY75" fmla="*/ 1126331 h 1138237"/>
              <a:gd name="connsiteX76" fmla="*/ 1031082 w 1378744"/>
              <a:gd name="connsiteY76" fmla="*/ 1097756 h 1138237"/>
              <a:gd name="connsiteX77" fmla="*/ 1057275 w 1378744"/>
              <a:gd name="connsiteY77" fmla="*/ 1085850 h 1138237"/>
              <a:gd name="connsiteX78" fmla="*/ 1076325 w 1378744"/>
              <a:gd name="connsiteY78" fmla="*/ 1097756 h 1138237"/>
              <a:gd name="connsiteX79" fmla="*/ 1100138 w 1378744"/>
              <a:gd name="connsiteY79" fmla="*/ 1107281 h 1138237"/>
              <a:gd name="connsiteX80" fmla="*/ 1123950 w 1378744"/>
              <a:gd name="connsiteY80" fmla="*/ 1121568 h 1138237"/>
              <a:gd name="connsiteX81" fmla="*/ 1143000 w 1378744"/>
              <a:gd name="connsiteY81" fmla="*/ 1123950 h 1138237"/>
              <a:gd name="connsiteX82" fmla="*/ 1157288 w 1378744"/>
              <a:gd name="connsiteY82" fmla="*/ 1112043 h 1138237"/>
              <a:gd name="connsiteX83" fmla="*/ 1159669 w 1378744"/>
              <a:gd name="connsiteY83" fmla="*/ 1085850 h 1138237"/>
              <a:gd name="connsiteX84" fmla="*/ 1166813 w 1378744"/>
              <a:gd name="connsiteY84" fmla="*/ 1052512 h 1138237"/>
              <a:gd name="connsiteX85" fmla="*/ 1197769 w 1378744"/>
              <a:gd name="connsiteY85" fmla="*/ 1016793 h 1138237"/>
              <a:gd name="connsiteX86" fmla="*/ 1195388 w 1378744"/>
              <a:gd name="connsiteY86" fmla="*/ 954881 h 1138237"/>
              <a:gd name="connsiteX87" fmla="*/ 1209675 w 1378744"/>
              <a:gd name="connsiteY87" fmla="*/ 945356 h 1138237"/>
              <a:gd name="connsiteX88" fmla="*/ 1235869 w 1378744"/>
              <a:gd name="connsiteY88" fmla="*/ 945356 h 1138237"/>
              <a:gd name="connsiteX89" fmla="*/ 1235869 w 1378744"/>
              <a:gd name="connsiteY89" fmla="*/ 931068 h 1138237"/>
              <a:gd name="connsiteX90" fmla="*/ 1212057 w 1378744"/>
              <a:gd name="connsiteY90" fmla="*/ 912018 h 1138237"/>
              <a:gd name="connsiteX91" fmla="*/ 1195388 w 1378744"/>
              <a:gd name="connsiteY91" fmla="*/ 881062 h 1138237"/>
              <a:gd name="connsiteX92" fmla="*/ 1157288 w 1378744"/>
              <a:gd name="connsiteY92" fmla="*/ 871537 h 1138237"/>
              <a:gd name="connsiteX93" fmla="*/ 1119188 w 1378744"/>
              <a:gd name="connsiteY93" fmla="*/ 859631 h 1138237"/>
              <a:gd name="connsiteX94" fmla="*/ 1119188 w 1378744"/>
              <a:gd name="connsiteY94" fmla="*/ 831056 h 1138237"/>
              <a:gd name="connsiteX95" fmla="*/ 1135857 w 1378744"/>
              <a:gd name="connsiteY95" fmla="*/ 807243 h 1138237"/>
              <a:gd name="connsiteX96" fmla="*/ 1197769 w 1378744"/>
              <a:gd name="connsiteY96" fmla="*/ 759618 h 1138237"/>
              <a:gd name="connsiteX97" fmla="*/ 1247775 w 1378744"/>
              <a:gd name="connsiteY97" fmla="*/ 762000 h 1138237"/>
              <a:gd name="connsiteX98" fmla="*/ 1278732 w 1378744"/>
              <a:gd name="connsiteY98" fmla="*/ 762000 h 1138237"/>
              <a:gd name="connsiteX99" fmla="*/ 1271588 w 1378744"/>
              <a:gd name="connsiteY99" fmla="*/ 735806 h 1138237"/>
              <a:gd name="connsiteX100" fmla="*/ 1378744 w 1378744"/>
              <a:gd name="connsiteY100" fmla="*/ 678656 h 1138237"/>
              <a:gd name="connsiteX101" fmla="*/ 1331119 w 1378744"/>
              <a:gd name="connsiteY101" fmla="*/ 552450 h 1138237"/>
              <a:gd name="connsiteX102" fmla="*/ 1278732 w 1378744"/>
              <a:gd name="connsiteY102" fmla="*/ 514350 h 1138237"/>
              <a:gd name="connsiteX103" fmla="*/ 1252538 w 1378744"/>
              <a:gd name="connsiteY103" fmla="*/ 431006 h 1138237"/>
              <a:gd name="connsiteX104" fmla="*/ 1181100 w 1378744"/>
              <a:gd name="connsiteY104" fmla="*/ 431006 h 1138237"/>
              <a:gd name="connsiteX105" fmla="*/ 1166813 w 1378744"/>
              <a:gd name="connsiteY105" fmla="*/ 395287 h 1138237"/>
              <a:gd name="connsiteX106" fmla="*/ 1107282 w 1378744"/>
              <a:gd name="connsiteY106" fmla="*/ 421481 h 1138237"/>
              <a:gd name="connsiteX107" fmla="*/ 1054894 w 1378744"/>
              <a:gd name="connsiteY107" fmla="*/ 414337 h 1138237"/>
              <a:gd name="connsiteX108" fmla="*/ 1028700 w 1378744"/>
              <a:gd name="connsiteY108" fmla="*/ 371475 h 1138237"/>
              <a:gd name="connsiteX109" fmla="*/ 1023938 w 1378744"/>
              <a:gd name="connsiteY109" fmla="*/ 288131 h 1138237"/>
              <a:gd name="connsiteX110" fmla="*/ 1012032 w 1378744"/>
              <a:gd name="connsiteY110" fmla="*/ 269081 h 1138237"/>
              <a:gd name="connsiteX111" fmla="*/ 1012032 w 1378744"/>
              <a:gd name="connsiteY111" fmla="*/ 211931 h 1138237"/>
              <a:gd name="connsiteX112" fmla="*/ 959644 w 1378744"/>
              <a:gd name="connsiteY112" fmla="*/ 190500 h 1138237"/>
              <a:gd name="connsiteX113" fmla="*/ 914400 w 1378744"/>
              <a:gd name="connsiteY113" fmla="*/ 111918 h 1138237"/>
              <a:gd name="connsiteX114" fmla="*/ 854869 w 1378744"/>
              <a:gd name="connsiteY114" fmla="*/ 76200 h 1138237"/>
              <a:gd name="connsiteX115" fmla="*/ 873919 w 1378744"/>
              <a:gd name="connsiteY115" fmla="*/ 16668 h 1138237"/>
              <a:gd name="connsiteX116" fmla="*/ 783432 w 1378744"/>
              <a:gd name="connsiteY116" fmla="*/ 0 h 1138237"/>
              <a:gd name="connsiteX0" fmla="*/ 783432 w 1378744"/>
              <a:gd name="connsiteY0" fmla="*/ 0 h 1138237"/>
              <a:gd name="connsiteX1" fmla="*/ 738188 w 1378744"/>
              <a:gd name="connsiteY1" fmla="*/ 26193 h 1138237"/>
              <a:gd name="connsiteX2" fmla="*/ 685800 w 1378744"/>
              <a:gd name="connsiteY2" fmla="*/ 28575 h 1138237"/>
              <a:gd name="connsiteX3" fmla="*/ 635794 w 1378744"/>
              <a:gd name="connsiteY3" fmla="*/ 73818 h 1138237"/>
              <a:gd name="connsiteX4" fmla="*/ 633413 w 1378744"/>
              <a:gd name="connsiteY4" fmla="*/ 114300 h 1138237"/>
              <a:gd name="connsiteX5" fmla="*/ 561975 w 1378744"/>
              <a:gd name="connsiteY5" fmla="*/ 190500 h 1138237"/>
              <a:gd name="connsiteX6" fmla="*/ 519113 w 1378744"/>
              <a:gd name="connsiteY6" fmla="*/ 214312 h 1138237"/>
              <a:gd name="connsiteX7" fmla="*/ 485775 w 1378744"/>
              <a:gd name="connsiteY7" fmla="*/ 252412 h 1138237"/>
              <a:gd name="connsiteX8" fmla="*/ 461963 w 1378744"/>
              <a:gd name="connsiteY8" fmla="*/ 273843 h 1138237"/>
              <a:gd name="connsiteX9" fmla="*/ 423863 w 1378744"/>
              <a:gd name="connsiteY9" fmla="*/ 333375 h 1138237"/>
              <a:gd name="connsiteX10" fmla="*/ 378619 w 1378744"/>
              <a:gd name="connsiteY10" fmla="*/ 357187 h 1138237"/>
              <a:gd name="connsiteX11" fmla="*/ 292894 w 1378744"/>
              <a:gd name="connsiteY11" fmla="*/ 376237 h 1138237"/>
              <a:gd name="connsiteX12" fmla="*/ 264319 w 1378744"/>
              <a:gd name="connsiteY12" fmla="*/ 373856 h 1138237"/>
              <a:gd name="connsiteX13" fmla="*/ 240507 w 1378744"/>
              <a:gd name="connsiteY13" fmla="*/ 359568 h 1138237"/>
              <a:gd name="connsiteX14" fmla="*/ 226219 w 1378744"/>
              <a:gd name="connsiteY14" fmla="*/ 338137 h 1138237"/>
              <a:gd name="connsiteX15" fmla="*/ 219075 w 1378744"/>
              <a:gd name="connsiteY15" fmla="*/ 311943 h 1138237"/>
              <a:gd name="connsiteX16" fmla="*/ 204788 w 1378744"/>
              <a:gd name="connsiteY16" fmla="*/ 309562 h 1138237"/>
              <a:gd name="connsiteX17" fmla="*/ 188119 w 1378744"/>
              <a:gd name="connsiteY17" fmla="*/ 304800 h 1138237"/>
              <a:gd name="connsiteX18" fmla="*/ 173832 w 1378744"/>
              <a:gd name="connsiteY18" fmla="*/ 302418 h 1138237"/>
              <a:gd name="connsiteX19" fmla="*/ 128588 w 1378744"/>
              <a:gd name="connsiteY19" fmla="*/ 352425 h 1138237"/>
              <a:gd name="connsiteX20" fmla="*/ 97632 w 1378744"/>
              <a:gd name="connsiteY20" fmla="*/ 371475 h 1138237"/>
              <a:gd name="connsiteX21" fmla="*/ 80963 w 1378744"/>
              <a:gd name="connsiteY21" fmla="*/ 390525 h 1138237"/>
              <a:gd name="connsiteX22" fmla="*/ 66675 w 1378744"/>
              <a:gd name="connsiteY22" fmla="*/ 435768 h 1138237"/>
              <a:gd name="connsiteX23" fmla="*/ 54769 w 1378744"/>
              <a:gd name="connsiteY23" fmla="*/ 447675 h 1138237"/>
              <a:gd name="connsiteX24" fmla="*/ 9525 w 1378744"/>
              <a:gd name="connsiteY24" fmla="*/ 466725 h 1138237"/>
              <a:gd name="connsiteX25" fmla="*/ 2382 w 1378744"/>
              <a:gd name="connsiteY25" fmla="*/ 481012 h 1138237"/>
              <a:gd name="connsiteX26" fmla="*/ 4763 w 1378744"/>
              <a:gd name="connsiteY26" fmla="*/ 533400 h 1138237"/>
              <a:gd name="connsiteX27" fmla="*/ 0 w 1378744"/>
              <a:gd name="connsiteY27" fmla="*/ 545306 h 1138237"/>
              <a:gd name="connsiteX28" fmla="*/ 73819 w 1378744"/>
              <a:gd name="connsiteY28" fmla="*/ 588168 h 1138237"/>
              <a:gd name="connsiteX29" fmla="*/ 90488 w 1378744"/>
              <a:gd name="connsiteY29" fmla="*/ 628650 h 1138237"/>
              <a:gd name="connsiteX30" fmla="*/ 83344 w 1378744"/>
              <a:gd name="connsiteY30" fmla="*/ 654843 h 1138237"/>
              <a:gd name="connsiteX31" fmla="*/ 73819 w 1378744"/>
              <a:gd name="connsiteY31" fmla="*/ 697706 h 1138237"/>
              <a:gd name="connsiteX32" fmla="*/ 78582 w 1378744"/>
              <a:gd name="connsiteY32" fmla="*/ 726281 h 1138237"/>
              <a:gd name="connsiteX33" fmla="*/ 95250 w 1378744"/>
              <a:gd name="connsiteY33" fmla="*/ 738187 h 1138237"/>
              <a:gd name="connsiteX34" fmla="*/ 116682 w 1378744"/>
              <a:gd name="connsiteY34" fmla="*/ 735806 h 1138237"/>
              <a:gd name="connsiteX35" fmla="*/ 123825 w 1378744"/>
              <a:gd name="connsiteY35" fmla="*/ 762000 h 1138237"/>
              <a:gd name="connsiteX36" fmla="*/ 126207 w 1378744"/>
              <a:gd name="connsiteY36" fmla="*/ 783431 h 1138237"/>
              <a:gd name="connsiteX37" fmla="*/ 152400 w 1378744"/>
              <a:gd name="connsiteY37" fmla="*/ 812006 h 1138237"/>
              <a:gd name="connsiteX38" fmla="*/ 164307 w 1378744"/>
              <a:gd name="connsiteY38" fmla="*/ 823912 h 1138237"/>
              <a:gd name="connsiteX39" fmla="*/ 173832 w 1378744"/>
              <a:gd name="connsiteY39" fmla="*/ 850106 h 1138237"/>
              <a:gd name="connsiteX40" fmla="*/ 169069 w 1378744"/>
              <a:gd name="connsiteY40" fmla="*/ 878681 h 1138237"/>
              <a:gd name="connsiteX41" fmla="*/ 176213 w 1378744"/>
              <a:gd name="connsiteY41" fmla="*/ 897731 h 1138237"/>
              <a:gd name="connsiteX42" fmla="*/ 200025 w 1378744"/>
              <a:gd name="connsiteY42" fmla="*/ 916781 h 1138237"/>
              <a:gd name="connsiteX43" fmla="*/ 226219 w 1378744"/>
              <a:gd name="connsiteY43" fmla="*/ 916781 h 1138237"/>
              <a:gd name="connsiteX44" fmla="*/ 300038 w 1378744"/>
              <a:gd name="connsiteY44" fmla="*/ 921543 h 1138237"/>
              <a:gd name="connsiteX45" fmla="*/ 395288 w 1378744"/>
              <a:gd name="connsiteY45" fmla="*/ 952500 h 1138237"/>
              <a:gd name="connsiteX46" fmla="*/ 414338 w 1378744"/>
              <a:gd name="connsiteY46" fmla="*/ 988218 h 1138237"/>
              <a:gd name="connsiteX47" fmla="*/ 435769 w 1378744"/>
              <a:gd name="connsiteY47" fmla="*/ 992981 h 1138237"/>
              <a:gd name="connsiteX48" fmla="*/ 464344 w 1378744"/>
              <a:gd name="connsiteY48" fmla="*/ 995362 h 1138237"/>
              <a:gd name="connsiteX49" fmla="*/ 507207 w 1378744"/>
              <a:gd name="connsiteY49" fmla="*/ 1026318 h 1138237"/>
              <a:gd name="connsiteX50" fmla="*/ 521494 w 1378744"/>
              <a:gd name="connsiteY50" fmla="*/ 1069181 h 1138237"/>
              <a:gd name="connsiteX51" fmla="*/ 545307 w 1378744"/>
              <a:gd name="connsiteY51" fmla="*/ 1107281 h 1138237"/>
              <a:gd name="connsiteX52" fmla="*/ 573882 w 1378744"/>
              <a:gd name="connsiteY52" fmla="*/ 1121568 h 1138237"/>
              <a:gd name="connsiteX53" fmla="*/ 585788 w 1378744"/>
              <a:gd name="connsiteY53" fmla="*/ 1131093 h 1138237"/>
              <a:gd name="connsiteX54" fmla="*/ 638175 w 1378744"/>
              <a:gd name="connsiteY54" fmla="*/ 1131093 h 1138237"/>
              <a:gd name="connsiteX55" fmla="*/ 814388 w 1378744"/>
              <a:gd name="connsiteY55" fmla="*/ 1138237 h 1138237"/>
              <a:gd name="connsiteX56" fmla="*/ 828675 w 1378744"/>
              <a:gd name="connsiteY56" fmla="*/ 1109662 h 1138237"/>
              <a:gd name="connsiteX57" fmla="*/ 833438 w 1378744"/>
              <a:gd name="connsiteY57" fmla="*/ 1085850 h 1138237"/>
              <a:gd name="connsiteX58" fmla="*/ 797719 w 1378744"/>
              <a:gd name="connsiteY58" fmla="*/ 1059656 h 1138237"/>
              <a:gd name="connsiteX59" fmla="*/ 790575 w 1378744"/>
              <a:gd name="connsiteY59" fmla="*/ 1038225 h 1138237"/>
              <a:gd name="connsiteX60" fmla="*/ 790575 w 1378744"/>
              <a:gd name="connsiteY60" fmla="*/ 1021556 h 1138237"/>
              <a:gd name="connsiteX61" fmla="*/ 845344 w 1378744"/>
              <a:gd name="connsiteY61" fmla="*/ 952500 h 1138237"/>
              <a:gd name="connsiteX62" fmla="*/ 845344 w 1378744"/>
              <a:gd name="connsiteY62" fmla="*/ 952500 h 1138237"/>
              <a:gd name="connsiteX63" fmla="*/ 888207 w 1378744"/>
              <a:gd name="connsiteY63" fmla="*/ 966787 h 1138237"/>
              <a:gd name="connsiteX64" fmla="*/ 907257 w 1378744"/>
              <a:gd name="connsiteY64" fmla="*/ 981075 h 1138237"/>
              <a:gd name="connsiteX65" fmla="*/ 938213 w 1378744"/>
              <a:gd name="connsiteY65" fmla="*/ 990600 h 1138237"/>
              <a:gd name="connsiteX66" fmla="*/ 964407 w 1378744"/>
              <a:gd name="connsiteY66" fmla="*/ 985837 h 1138237"/>
              <a:gd name="connsiteX67" fmla="*/ 985838 w 1378744"/>
              <a:gd name="connsiteY67" fmla="*/ 985837 h 1138237"/>
              <a:gd name="connsiteX68" fmla="*/ 995363 w 1378744"/>
              <a:gd name="connsiteY68" fmla="*/ 995362 h 1138237"/>
              <a:gd name="connsiteX69" fmla="*/ 978694 w 1378744"/>
              <a:gd name="connsiteY69" fmla="*/ 1012031 h 1138237"/>
              <a:gd name="connsiteX70" fmla="*/ 969169 w 1378744"/>
              <a:gd name="connsiteY70" fmla="*/ 1031081 h 1138237"/>
              <a:gd name="connsiteX71" fmla="*/ 954882 w 1378744"/>
              <a:gd name="connsiteY71" fmla="*/ 1054893 h 1138237"/>
              <a:gd name="connsiteX72" fmla="*/ 950119 w 1378744"/>
              <a:gd name="connsiteY72" fmla="*/ 1083468 h 1138237"/>
              <a:gd name="connsiteX73" fmla="*/ 962025 w 1378744"/>
              <a:gd name="connsiteY73" fmla="*/ 1107281 h 1138237"/>
              <a:gd name="connsiteX74" fmla="*/ 983457 w 1378744"/>
              <a:gd name="connsiteY74" fmla="*/ 1131093 h 1138237"/>
              <a:gd name="connsiteX75" fmla="*/ 1002507 w 1378744"/>
              <a:gd name="connsiteY75" fmla="*/ 1133475 h 1138237"/>
              <a:gd name="connsiteX76" fmla="*/ 1028700 w 1378744"/>
              <a:gd name="connsiteY76" fmla="*/ 1126331 h 1138237"/>
              <a:gd name="connsiteX77" fmla="*/ 1031082 w 1378744"/>
              <a:gd name="connsiteY77" fmla="*/ 1097756 h 1138237"/>
              <a:gd name="connsiteX78" fmla="*/ 1057275 w 1378744"/>
              <a:gd name="connsiteY78" fmla="*/ 1085850 h 1138237"/>
              <a:gd name="connsiteX79" fmla="*/ 1076325 w 1378744"/>
              <a:gd name="connsiteY79" fmla="*/ 1097756 h 1138237"/>
              <a:gd name="connsiteX80" fmla="*/ 1100138 w 1378744"/>
              <a:gd name="connsiteY80" fmla="*/ 1107281 h 1138237"/>
              <a:gd name="connsiteX81" fmla="*/ 1123950 w 1378744"/>
              <a:gd name="connsiteY81" fmla="*/ 1121568 h 1138237"/>
              <a:gd name="connsiteX82" fmla="*/ 1143000 w 1378744"/>
              <a:gd name="connsiteY82" fmla="*/ 1123950 h 1138237"/>
              <a:gd name="connsiteX83" fmla="*/ 1157288 w 1378744"/>
              <a:gd name="connsiteY83" fmla="*/ 1112043 h 1138237"/>
              <a:gd name="connsiteX84" fmla="*/ 1159669 w 1378744"/>
              <a:gd name="connsiteY84" fmla="*/ 1085850 h 1138237"/>
              <a:gd name="connsiteX85" fmla="*/ 1166813 w 1378744"/>
              <a:gd name="connsiteY85" fmla="*/ 1052512 h 1138237"/>
              <a:gd name="connsiteX86" fmla="*/ 1197769 w 1378744"/>
              <a:gd name="connsiteY86" fmla="*/ 1016793 h 1138237"/>
              <a:gd name="connsiteX87" fmla="*/ 1195388 w 1378744"/>
              <a:gd name="connsiteY87" fmla="*/ 954881 h 1138237"/>
              <a:gd name="connsiteX88" fmla="*/ 1209675 w 1378744"/>
              <a:gd name="connsiteY88" fmla="*/ 945356 h 1138237"/>
              <a:gd name="connsiteX89" fmla="*/ 1235869 w 1378744"/>
              <a:gd name="connsiteY89" fmla="*/ 945356 h 1138237"/>
              <a:gd name="connsiteX90" fmla="*/ 1235869 w 1378744"/>
              <a:gd name="connsiteY90" fmla="*/ 931068 h 1138237"/>
              <a:gd name="connsiteX91" fmla="*/ 1212057 w 1378744"/>
              <a:gd name="connsiteY91" fmla="*/ 912018 h 1138237"/>
              <a:gd name="connsiteX92" fmla="*/ 1195388 w 1378744"/>
              <a:gd name="connsiteY92" fmla="*/ 881062 h 1138237"/>
              <a:gd name="connsiteX93" fmla="*/ 1157288 w 1378744"/>
              <a:gd name="connsiteY93" fmla="*/ 871537 h 1138237"/>
              <a:gd name="connsiteX94" fmla="*/ 1119188 w 1378744"/>
              <a:gd name="connsiteY94" fmla="*/ 859631 h 1138237"/>
              <a:gd name="connsiteX95" fmla="*/ 1119188 w 1378744"/>
              <a:gd name="connsiteY95" fmla="*/ 831056 h 1138237"/>
              <a:gd name="connsiteX96" fmla="*/ 1135857 w 1378744"/>
              <a:gd name="connsiteY96" fmla="*/ 807243 h 1138237"/>
              <a:gd name="connsiteX97" fmla="*/ 1197769 w 1378744"/>
              <a:gd name="connsiteY97" fmla="*/ 759618 h 1138237"/>
              <a:gd name="connsiteX98" fmla="*/ 1247775 w 1378744"/>
              <a:gd name="connsiteY98" fmla="*/ 762000 h 1138237"/>
              <a:gd name="connsiteX99" fmla="*/ 1278732 w 1378744"/>
              <a:gd name="connsiteY99" fmla="*/ 762000 h 1138237"/>
              <a:gd name="connsiteX100" fmla="*/ 1271588 w 1378744"/>
              <a:gd name="connsiteY100" fmla="*/ 735806 h 1138237"/>
              <a:gd name="connsiteX101" fmla="*/ 1378744 w 1378744"/>
              <a:gd name="connsiteY101" fmla="*/ 678656 h 1138237"/>
              <a:gd name="connsiteX102" fmla="*/ 1331119 w 1378744"/>
              <a:gd name="connsiteY102" fmla="*/ 552450 h 1138237"/>
              <a:gd name="connsiteX103" fmla="*/ 1278732 w 1378744"/>
              <a:gd name="connsiteY103" fmla="*/ 514350 h 1138237"/>
              <a:gd name="connsiteX104" fmla="*/ 1252538 w 1378744"/>
              <a:gd name="connsiteY104" fmla="*/ 431006 h 1138237"/>
              <a:gd name="connsiteX105" fmla="*/ 1181100 w 1378744"/>
              <a:gd name="connsiteY105" fmla="*/ 431006 h 1138237"/>
              <a:gd name="connsiteX106" fmla="*/ 1166813 w 1378744"/>
              <a:gd name="connsiteY106" fmla="*/ 395287 h 1138237"/>
              <a:gd name="connsiteX107" fmla="*/ 1107282 w 1378744"/>
              <a:gd name="connsiteY107" fmla="*/ 421481 h 1138237"/>
              <a:gd name="connsiteX108" fmla="*/ 1054894 w 1378744"/>
              <a:gd name="connsiteY108" fmla="*/ 414337 h 1138237"/>
              <a:gd name="connsiteX109" fmla="*/ 1028700 w 1378744"/>
              <a:gd name="connsiteY109" fmla="*/ 371475 h 1138237"/>
              <a:gd name="connsiteX110" fmla="*/ 1023938 w 1378744"/>
              <a:gd name="connsiteY110" fmla="*/ 288131 h 1138237"/>
              <a:gd name="connsiteX111" fmla="*/ 1012032 w 1378744"/>
              <a:gd name="connsiteY111" fmla="*/ 269081 h 1138237"/>
              <a:gd name="connsiteX112" fmla="*/ 1012032 w 1378744"/>
              <a:gd name="connsiteY112" fmla="*/ 211931 h 1138237"/>
              <a:gd name="connsiteX113" fmla="*/ 959644 w 1378744"/>
              <a:gd name="connsiteY113" fmla="*/ 190500 h 1138237"/>
              <a:gd name="connsiteX114" fmla="*/ 914400 w 1378744"/>
              <a:gd name="connsiteY114" fmla="*/ 111918 h 1138237"/>
              <a:gd name="connsiteX115" fmla="*/ 854869 w 1378744"/>
              <a:gd name="connsiteY115" fmla="*/ 76200 h 1138237"/>
              <a:gd name="connsiteX116" fmla="*/ 873919 w 1378744"/>
              <a:gd name="connsiteY116" fmla="*/ 16668 h 1138237"/>
              <a:gd name="connsiteX117" fmla="*/ 783432 w 1378744"/>
              <a:gd name="connsiteY117" fmla="*/ 0 h 1138237"/>
              <a:gd name="connsiteX0" fmla="*/ 783432 w 1378744"/>
              <a:gd name="connsiteY0" fmla="*/ 0 h 1181100"/>
              <a:gd name="connsiteX1" fmla="*/ 738188 w 1378744"/>
              <a:gd name="connsiteY1" fmla="*/ 26193 h 1181100"/>
              <a:gd name="connsiteX2" fmla="*/ 685800 w 1378744"/>
              <a:gd name="connsiteY2" fmla="*/ 28575 h 1181100"/>
              <a:gd name="connsiteX3" fmla="*/ 635794 w 1378744"/>
              <a:gd name="connsiteY3" fmla="*/ 73818 h 1181100"/>
              <a:gd name="connsiteX4" fmla="*/ 633413 w 1378744"/>
              <a:gd name="connsiteY4" fmla="*/ 114300 h 1181100"/>
              <a:gd name="connsiteX5" fmla="*/ 561975 w 1378744"/>
              <a:gd name="connsiteY5" fmla="*/ 190500 h 1181100"/>
              <a:gd name="connsiteX6" fmla="*/ 519113 w 1378744"/>
              <a:gd name="connsiteY6" fmla="*/ 214312 h 1181100"/>
              <a:gd name="connsiteX7" fmla="*/ 485775 w 1378744"/>
              <a:gd name="connsiteY7" fmla="*/ 252412 h 1181100"/>
              <a:gd name="connsiteX8" fmla="*/ 461963 w 1378744"/>
              <a:gd name="connsiteY8" fmla="*/ 273843 h 1181100"/>
              <a:gd name="connsiteX9" fmla="*/ 423863 w 1378744"/>
              <a:gd name="connsiteY9" fmla="*/ 333375 h 1181100"/>
              <a:gd name="connsiteX10" fmla="*/ 378619 w 1378744"/>
              <a:gd name="connsiteY10" fmla="*/ 357187 h 1181100"/>
              <a:gd name="connsiteX11" fmla="*/ 292894 w 1378744"/>
              <a:gd name="connsiteY11" fmla="*/ 376237 h 1181100"/>
              <a:gd name="connsiteX12" fmla="*/ 264319 w 1378744"/>
              <a:gd name="connsiteY12" fmla="*/ 373856 h 1181100"/>
              <a:gd name="connsiteX13" fmla="*/ 240507 w 1378744"/>
              <a:gd name="connsiteY13" fmla="*/ 359568 h 1181100"/>
              <a:gd name="connsiteX14" fmla="*/ 226219 w 1378744"/>
              <a:gd name="connsiteY14" fmla="*/ 338137 h 1181100"/>
              <a:gd name="connsiteX15" fmla="*/ 219075 w 1378744"/>
              <a:gd name="connsiteY15" fmla="*/ 311943 h 1181100"/>
              <a:gd name="connsiteX16" fmla="*/ 204788 w 1378744"/>
              <a:gd name="connsiteY16" fmla="*/ 309562 h 1181100"/>
              <a:gd name="connsiteX17" fmla="*/ 188119 w 1378744"/>
              <a:gd name="connsiteY17" fmla="*/ 304800 h 1181100"/>
              <a:gd name="connsiteX18" fmla="*/ 173832 w 1378744"/>
              <a:gd name="connsiteY18" fmla="*/ 302418 h 1181100"/>
              <a:gd name="connsiteX19" fmla="*/ 128588 w 1378744"/>
              <a:gd name="connsiteY19" fmla="*/ 352425 h 1181100"/>
              <a:gd name="connsiteX20" fmla="*/ 97632 w 1378744"/>
              <a:gd name="connsiteY20" fmla="*/ 371475 h 1181100"/>
              <a:gd name="connsiteX21" fmla="*/ 80963 w 1378744"/>
              <a:gd name="connsiteY21" fmla="*/ 390525 h 1181100"/>
              <a:gd name="connsiteX22" fmla="*/ 66675 w 1378744"/>
              <a:gd name="connsiteY22" fmla="*/ 435768 h 1181100"/>
              <a:gd name="connsiteX23" fmla="*/ 54769 w 1378744"/>
              <a:gd name="connsiteY23" fmla="*/ 447675 h 1181100"/>
              <a:gd name="connsiteX24" fmla="*/ 9525 w 1378744"/>
              <a:gd name="connsiteY24" fmla="*/ 466725 h 1181100"/>
              <a:gd name="connsiteX25" fmla="*/ 2382 w 1378744"/>
              <a:gd name="connsiteY25" fmla="*/ 481012 h 1181100"/>
              <a:gd name="connsiteX26" fmla="*/ 4763 w 1378744"/>
              <a:gd name="connsiteY26" fmla="*/ 533400 h 1181100"/>
              <a:gd name="connsiteX27" fmla="*/ 0 w 1378744"/>
              <a:gd name="connsiteY27" fmla="*/ 545306 h 1181100"/>
              <a:gd name="connsiteX28" fmla="*/ 73819 w 1378744"/>
              <a:gd name="connsiteY28" fmla="*/ 588168 h 1181100"/>
              <a:gd name="connsiteX29" fmla="*/ 90488 w 1378744"/>
              <a:gd name="connsiteY29" fmla="*/ 628650 h 1181100"/>
              <a:gd name="connsiteX30" fmla="*/ 83344 w 1378744"/>
              <a:gd name="connsiteY30" fmla="*/ 654843 h 1181100"/>
              <a:gd name="connsiteX31" fmla="*/ 73819 w 1378744"/>
              <a:gd name="connsiteY31" fmla="*/ 697706 h 1181100"/>
              <a:gd name="connsiteX32" fmla="*/ 78582 w 1378744"/>
              <a:gd name="connsiteY32" fmla="*/ 726281 h 1181100"/>
              <a:gd name="connsiteX33" fmla="*/ 95250 w 1378744"/>
              <a:gd name="connsiteY33" fmla="*/ 738187 h 1181100"/>
              <a:gd name="connsiteX34" fmla="*/ 116682 w 1378744"/>
              <a:gd name="connsiteY34" fmla="*/ 735806 h 1181100"/>
              <a:gd name="connsiteX35" fmla="*/ 123825 w 1378744"/>
              <a:gd name="connsiteY35" fmla="*/ 762000 h 1181100"/>
              <a:gd name="connsiteX36" fmla="*/ 126207 w 1378744"/>
              <a:gd name="connsiteY36" fmla="*/ 783431 h 1181100"/>
              <a:gd name="connsiteX37" fmla="*/ 152400 w 1378744"/>
              <a:gd name="connsiteY37" fmla="*/ 812006 h 1181100"/>
              <a:gd name="connsiteX38" fmla="*/ 164307 w 1378744"/>
              <a:gd name="connsiteY38" fmla="*/ 823912 h 1181100"/>
              <a:gd name="connsiteX39" fmla="*/ 173832 w 1378744"/>
              <a:gd name="connsiteY39" fmla="*/ 850106 h 1181100"/>
              <a:gd name="connsiteX40" fmla="*/ 169069 w 1378744"/>
              <a:gd name="connsiteY40" fmla="*/ 878681 h 1181100"/>
              <a:gd name="connsiteX41" fmla="*/ 176213 w 1378744"/>
              <a:gd name="connsiteY41" fmla="*/ 897731 h 1181100"/>
              <a:gd name="connsiteX42" fmla="*/ 200025 w 1378744"/>
              <a:gd name="connsiteY42" fmla="*/ 916781 h 1181100"/>
              <a:gd name="connsiteX43" fmla="*/ 226219 w 1378744"/>
              <a:gd name="connsiteY43" fmla="*/ 916781 h 1181100"/>
              <a:gd name="connsiteX44" fmla="*/ 300038 w 1378744"/>
              <a:gd name="connsiteY44" fmla="*/ 921543 h 1181100"/>
              <a:gd name="connsiteX45" fmla="*/ 395288 w 1378744"/>
              <a:gd name="connsiteY45" fmla="*/ 952500 h 1181100"/>
              <a:gd name="connsiteX46" fmla="*/ 414338 w 1378744"/>
              <a:gd name="connsiteY46" fmla="*/ 988218 h 1181100"/>
              <a:gd name="connsiteX47" fmla="*/ 435769 w 1378744"/>
              <a:gd name="connsiteY47" fmla="*/ 992981 h 1181100"/>
              <a:gd name="connsiteX48" fmla="*/ 464344 w 1378744"/>
              <a:gd name="connsiteY48" fmla="*/ 995362 h 1181100"/>
              <a:gd name="connsiteX49" fmla="*/ 507207 w 1378744"/>
              <a:gd name="connsiteY49" fmla="*/ 1026318 h 1181100"/>
              <a:gd name="connsiteX50" fmla="*/ 521494 w 1378744"/>
              <a:gd name="connsiteY50" fmla="*/ 1069181 h 1181100"/>
              <a:gd name="connsiteX51" fmla="*/ 545307 w 1378744"/>
              <a:gd name="connsiteY51" fmla="*/ 1107281 h 1181100"/>
              <a:gd name="connsiteX52" fmla="*/ 573882 w 1378744"/>
              <a:gd name="connsiteY52" fmla="*/ 1121568 h 1181100"/>
              <a:gd name="connsiteX53" fmla="*/ 585788 w 1378744"/>
              <a:gd name="connsiteY53" fmla="*/ 1131093 h 1181100"/>
              <a:gd name="connsiteX54" fmla="*/ 597694 w 1378744"/>
              <a:gd name="connsiteY54" fmla="*/ 1181100 h 1181100"/>
              <a:gd name="connsiteX55" fmla="*/ 814388 w 1378744"/>
              <a:gd name="connsiteY55" fmla="*/ 1138237 h 1181100"/>
              <a:gd name="connsiteX56" fmla="*/ 828675 w 1378744"/>
              <a:gd name="connsiteY56" fmla="*/ 1109662 h 1181100"/>
              <a:gd name="connsiteX57" fmla="*/ 833438 w 1378744"/>
              <a:gd name="connsiteY57" fmla="*/ 1085850 h 1181100"/>
              <a:gd name="connsiteX58" fmla="*/ 797719 w 1378744"/>
              <a:gd name="connsiteY58" fmla="*/ 1059656 h 1181100"/>
              <a:gd name="connsiteX59" fmla="*/ 790575 w 1378744"/>
              <a:gd name="connsiteY59" fmla="*/ 1038225 h 1181100"/>
              <a:gd name="connsiteX60" fmla="*/ 790575 w 1378744"/>
              <a:gd name="connsiteY60" fmla="*/ 1021556 h 1181100"/>
              <a:gd name="connsiteX61" fmla="*/ 845344 w 1378744"/>
              <a:gd name="connsiteY61" fmla="*/ 952500 h 1181100"/>
              <a:gd name="connsiteX62" fmla="*/ 845344 w 1378744"/>
              <a:gd name="connsiteY62" fmla="*/ 952500 h 1181100"/>
              <a:gd name="connsiteX63" fmla="*/ 888207 w 1378744"/>
              <a:gd name="connsiteY63" fmla="*/ 966787 h 1181100"/>
              <a:gd name="connsiteX64" fmla="*/ 907257 w 1378744"/>
              <a:gd name="connsiteY64" fmla="*/ 981075 h 1181100"/>
              <a:gd name="connsiteX65" fmla="*/ 938213 w 1378744"/>
              <a:gd name="connsiteY65" fmla="*/ 990600 h 1181100"/>
              <a:gd name="connsiteX66" fmla="*/ 964407 w 1378744"/>
              <a:gd name="connsiteY66" fmla="*/ 985837 h 1181100"/>
              <a:gd name="connsiteX67" fmla="*/ 985838 w 1378744"/>
              <a:gd name="connsiteY67" fmla="*/ 985837 h 1181100"/>
              <a:gd name="connsiteX68" fmla="*/ 995363 w 1378744"/>
              <a:gd name="connsiteY68" fmla="*/ 995362 h 1181100"/>
              <a:gd name="connsiteX69" fmla="*/ 978694 w 1378744"/>
              <a:gd name="connsiteY69" fmla="*/ 1012031 h 1181100"/>
              <a:gd name="connsiteX70" fmla="*/ 969169 w 1378744"/>
              <a:gd name="connsiteY70" fmla="*/ 1031081 h 1181100"/>
              <a:gd name="connsiteX71" fmla="*/ 954882 w 1378744"/>
              <a:gd name="connsiteY71" fmla="*/ 1054893 h 1181100"/>
              <a:gd name="connsiteX72" fmla="*/ 950119 w 1378744"/>
              <a:gd name="connsiteY72" fmla="*/ 1083468 h 1181100"/>
              <a:gd name="connsiteX73" fmla="*/ 962025 w 1378744"/>
              <a:gd name="connsiteY73" fmla="*/ 1107281 h 1181100"/>
              <a:gd name="connsiteX74" fmla="*/ 983457 w 1378744"/>
              <a:gd name="connsiteY74" fmla="*/ 1131093 h 1181100"/>
              <a:gd name="connsiteX75" fmla="*/ 1002507 w 1378744"/>
              <a:gd name="connsiteY75" fmla="*/ 1133475 h 1181100"/>
              <a:gd name="connsiteX76" fmla="*/ 1028700 w 1378744"/>
              <a:gd name="connsiteY76" fmla="*/ 1126331 h 1181100"/>
              <a:gd name="connsiteX77" fmla="*/ 1031082 w 1378744"/>
              <a:gd name="connsiteY77" fmla="*/ 1097756 h 1181100"/>
              <a:gd name="connsiteX78" fmla="*/ 1057275 w 1378744"/>
              <a:gd name="connsiteY78" fmla="*/ 1085850 h 1181100"/>
              <a:gd name="connsiteX79" fmla="*/ 1076325 w 1378744"/>
              <a:gd name="connsiteY79" fmla="*/ 1097756 h 1181100"/>
              <a:gd name="connsiteX80" fmla="*/ 1100138 w 1378744"/>
              <a:gd name="connsiteY80" fmla="*/ 1107281 h 1181100"/>
              <a:gd name="connsiteX81" fmla="*/ 1123950 w 1378744"/>
              <a:gd name="connsiteY81" fmla="*/ 1121568 h 1181100"/>
              <a:gd name="connsiteX82" fmla="*/ 1143000 w 1378744"/>
              <a:gd name="connsiteY82" fmla="*/ 1123950 h 1181100"/>
              <a:gd name="connsiteX83" fmla="*/ 1157288 w 1378744"/>
              <a:gd name="connsiteY83" fmla="*/ 1112043 h 1181100"/>
              <a:gd name="connsiteX84" fmla="*/ 1159669 w 1378744"/>
              <a:gd name="connsiteY84" fmla="*/ 1085850 h 1181100"/>
              <a:gd name="connsiteX85" fmla="*/ 1166813 w 1378744"/>
              <a:gd name="connsiteY85" fmla="*/ 1052512 h 1181100"/>
              <a:gd name="connsiteX86" fmla="*/ 1197769 w 1378744"/>
              <a:gd name="connsiteY86" fmla="*/ 1016793 h 1181100"/>
              <a:gd name="connsiteX87" fmla="*/ 1195388 w 1378744"/>
              <a:gd name="connsiteY87" fmla="*/ 954881 h 1181100"/>
              <a:gd name="connsiteX88" fmla="*/ 1209675 w 1378744"/>
              <a:gd name="connsiteY88" fmla="*/ 945356 h 1181100"/>
              <a:gd name="connsiteX89" fmla="*/ 1235869 w 1378744"/>
              <a:gd name="connsiteY89" fmla="*/ 945356 h 1181100"/>
              <a:gd name="connsiteX90" fmla="*/ 1235869 w 1378744"/>
              <a:gd name="connsiteY90" fmla="*/ 931068 h 1181100"/>
              <a:gd name="connsiteX91" fmla="*/ 1212057 w 1378744"/>
              <a:gd name="connsiteY91" fmla="*/ 912018 h 1181100"/>
              <a:gd name="connsiteX92" fmla="*/ 1195388 w 1378744"/>
              <a:gd name="connsiteY92" fmla="*/ 881062 h 1181100"/>
              <a:gd name="connsiteX93" fmla="*/ 1157288 w 1378744"/>
              <a:gd name="connsiteY93" fmla="*/ 871537 h 1181100"/>
              <a:gd name="connsiteX94" fmla="*/ 1119188 w 1378744"/>
              <a:gd name="connsiteY94" fmla="*/ 859631 h 1181100"/>
              <a:gd name="connsiteX95" fmla="*/ 1119188 w 1378744"/>
              <a:gd name="connsiteY95" fmla="*/ 831056 h 1181100"/>
              <a:gd name="connsiteX96" fmla="*/ 1135857 w 1378744"/>
              <a:gd name="connsiteY96" fmla="*/ 807243 h 1181100"/>
              <a:gd name="connsiteX97" fmla="*/ 1197769 w 1378744"/>
              <a:gd name="connsiteY97" fmla="*/ 759618 h 1181100"/>
              <a:gd name="connsiteX98" fmla="*/ 1247775 w 1378744"/>
              <a:gd name="connsiteY98" fmla="*/ 762000 h 1181100"/>
              <a:gd name="connsiteX99" fmla="*/ 1278732 w 1378744"/>
              <a:gd name="connsiteY99" fmla="*/ 762000 h 1181100"/>
              <a:gd name="connsiteX100" fmla="*/ 1271588 w 1378744"/>
              <a:gd name="connsiteY100" fmla="*/ 735806 h 1181100"/>
              <a:gd name="connsiteX101" fmla="*/ 1378744 w 1378744"/>
              <a:gd name="connsiteY101" fmla="*/ 678656 h 1181100"/>
              <a:gd name="connsiteX102" fmla="*/ 1331119 w 1378744"/>
              <a:gd name="connsiteY102" fmla="*/ 552450 h 1181100"/>
              <a:gd name="connsiteX103" fmla="*/ 1278732 w 1378744"/>
              <a:gd name="connsiteY103" fmla="*/ 514350 h 1181100"/>
              <a:gd name="connsiteX104" fmla="*/ 1252538 w 1378744"/>
              <a:gd name="connsiteY104" fmla="*/ 431006 h 1181100"/>
              <a:gd name="connsiteX105" fmla="*/ 1181100 w 1378744"/>
              <a:gd name="connsiteY105" fmla="*/ 431006 h 1181100"/>
              <a:gd name="connsiteX106" fmla="*/ 1166813 w 1378744"/>
              <a:gd name="connsiteY106" fmla="*/ 395287 h 1181100"/>
              <a:gd name="connsiteX107" fmla="*/ 1107282 w 1378744"/>
              <a:gd name="connsiteY107" fmla="*/ 421481 h 1181100"/>
              <a:gd name="connsiteX108" fmla="*/ 1054894 w 1378744"/>
              <a:gd name="connsiteY108" fmla="*/ 414337 h 1181100"/>
              <a:gd name="connsiteX109" fmla="*/ 1028700 w 1378744"/>
              <a:gd name="connsiteY109" fmla="*/ 371475 h 1181100"/>
              <a:gd name="connsiteX110" fmla="*/ 1023938 w 1378744"/>
              <a:gd name="connsiteY110" fmla="*/ 288131 h 1181100"/>
              <a:gd name="connsiteX111" fmla="*/ 1012032 w 1378744"/>
              <a:gd name="connsiteY111" fmla="*/ 269081 h 1181100"/>
              <a:gd name="connsiteX112" fmla="*/ 1012032 w 1378744"/>
              <a:gd name="connsiteY112" fmla="*/ 211931 h 1181100"/>
              <a:gd name="connsiteX113" fmla="*/ 959644 w 1378744"/>
              <a:gd name="connsiteY113" fmla="*/ 190500 h 1181100"/>
              <a:gd name="connsiteX114" fmla="*/ 914400 w 1378744"/>
              <a:gd name="connsiteY114" fmla="*/ 111918 h 1181100"/>
              <a:gd name="connsiteX115" fmla="*/ 854869 w 1378744"/>
              <a:gd name="connsiteY115" fmla="*/ 76200 h 1181100"/>
              <a:gd name="connsiteX116" fmla="*/ 873919 w 1378744"/>
              <a:gd name="connsiteY116" fmla="*/ 16668 h 1181100"/>
              <a:gd name="connsiteX117" fmla="*/ 783432 w 1378744"/>
              <a:gd name="connsiteY117" fmla="*/ 0 h 1181100"/>
              <a:gd name="connsiteX0" fmla="*/ 783432 w 1378744"/>
              <a:gd name="connsiteY0" fmla="*/ 0 h 1181100"/>
              <a:gd name="connsiteX1" fmla="*/ 738188 w 1378744"/>
              <a:gd name="connsiteY1" fmla="*/ 26193 h 1181100"/>
              <a:gd name="connsiteX2" fmla="*/ 685800 w 1378744"/>
              <a:gd name="connsiteY2" fmla="*/ 28575 h 1181100"/>
              <a:gd name="connsiteX3" fmla="*/ 635794 w 1378744"/>
              <a:gd name="connsiteY3" fmla="*/ 73818 h 1181100"/>
              <a:gd name="connsiteX4" fmla="*/ 633413 w 1378744"/>
              <a:gd name="connsiteY4" fmla="*/ 114300 h 1181100"/>
              <a:gd name="connsiteX5" fmla="*/ 561975 w 1378744"/>
              <a:gd name="connsiteY5" fmla="*/ 190500 h 1181100"/>
              <a:gd name="connsiteX6" fmla="*/ 519113 w 1378744"/>
              <a:gd name="connsiteY6" fmla="*/ 214312 h 1181100"/>
              <a:gd name="connsiteX7" fmla="*/ 485775 w 1378744"/>
              <a:gd name="connsiteY7" fmla="*/ 252412 h 1181100"/>
              <a:gd name="connsiteX8" fmla="*/ 461963 w 1378744"/>
              <a:gd name="connsiteY8" fmla="*/ 273843 h 1181100"/>
              <a:gd name="connsiteX9" fmla="*/ 423863 w 1378744"/>
              <a:gd name="connsiteY9" fmla="*/ 333375 h 1181100"/>
              <a:gd name="connsiteX10" fmla="*/ 378619 w 1378744"/>
              <a:gd name="connsiteY10" fmla="*/ 357187 h 1181100"/>
              <a:gd name="connsiteX11" fmla="*/ 292894 w 1378744"/>
              <a:gd name="connsiteY11" fmla="*/ 376237 h 1181100"/>
              <a:gd name="connsiteX12" fmla="*/ 264319 w 1378744"/>
              <a:gd name="connsiteY12" fmla="*/ 373856 h 1181100"/>
              <a:gd name="connsiteX13" fmla="*/ 240507 w 1378744"/>
              <a:gd name="connsiteY13" fmla="*/ 359568 h 1181100"/>
              <a:gd name="connsiteX14" fmla="*/ 226219 w 1378744"/>
              <a:gd name="connsiteY14" fmla="*/ 338137 h 1181100"/>
              <a:gd name="connsiteX15" fmla="*/ 219075 w 1378744"/>
              <a:gd name="connsiteY15" fmla="*/ 311943 h 1181100"/>
              <a:gd name="connsiteX16" fmla="*/ 204788 w 1378744"/>
              <a:gd name="connsiteY16" fmla="*/ 309562 h 1181100"/>
              <a:gd name="connsiteX17" fmla="*/ 188119 w 1378744"/>
              <a:gd name="connsiteY17" fmla="*/ 304800 h 1181100"/>
              <a:gd name="connsiteX18" fmla="*/ 173832 w 1378744"/>
              <a:gd name="connsiteY18" fmla="*/ 302418 h 1181100"/>
              <a:gd name="connsiteX19" fmla="*/ 128588 w 1378744"/>
              <a:gd name="connsiteY19" fmla="*/ 352425 h 1181100"/>
              <a:gd name="connsiteX20" fmla="*/ 97632 w 1378744"/>
              <a:gd name="connsiteY20" fmla="*/ 371475 h 1181100"/>
              <a:gd name="connsiteX21" fmla="*/ 80963 w 1378744"/>
              <a:gd name="connsiteY21" fmla="*/ 390525 h 1181100"/>
              <a:gd name="connsiteX22" fmla="*/ 66675 w 1378744"/>
              <a:gd name="connsiteY22" fmla="*/ 435768 h 1181100"/>
              <a:gd name="connsiteX23" fmla="*/ 54769 w 1378744"/>
              <a:gd name="connsiteY23" fmla="*/ 447675 h 1181100"/>
              <a:gd name="connsiteX24" fmla="*/ 9525 w 1378744"/>
              <a:gd name="connsiteY24" fmla="*/ 466725 h 1181100"/>
              <a:gd name="connsiteX25" fmla="*/ 2382 w 1378744"/>
              <a:gd name="connsiteY25" fmla="*/ 481012 h 1181100"/>
              <a:gd name="connsiteX26" fmla="*/ 4763 w 1378744"/>
              <a:gd name="connsiteY26" fmla="*/ 533400 h 1181100"/>
              <a:gd name="connsiteX27" fmla="*/ 0 w 1378744"/>
              <a:gd name="connsiteY27" fmla="*/ 545306 h 1181100"/>
              <a:gd name="connsiteX28" fmla="*/ 73819 w 1378744"/>
              <a:gd name="connsiteY28" fmla="*/ 588168 h 1181100"/>
              <a:gd name="connsiteX29" fmla="*/ 90488 w 1378744"/>
              <a:gd name="connsiteY29" fmla="*/ 628650 h 1181100"/>
              <a:gd name="connsiteX30" fmla="*/ 83344 w 1378744"/>
              <a:gd name="connsiteY30" fmla="*/ 654843 h 1181100"/>
              <a:gd name="connsiteX31" fmla="*/ 73819 w 1378744"/>
              <a:gd name="connsiteY31" fmla="*/ 697706 h 1181100"/>
              <a:gd name="connsiteX32" fmla="*/ 78582 w 1378744"/>
              <a:gd name="connsiteY32" fmla="*/ 726281 h 1181100"/>
              <a:gd name="connsiteX33" fmla="*/ 95250 w 1378744"/>
              <a:gd name="connsiteY33" fmla="*/ 738187 h 1181100"/>
              <a:gd name="connsiteX34" fmla="*/ 116682 w 1378744"/>
              <a:gd name="connsiteY34" fmla="*/ 735806 h 1181100"/>
              <a:gd name="connsiteX35" fmla="*/ 123825 w 1378744"/>
              <a:gd name="connsiteY35" fmla="*/ 762000 h 1181100"/>
              <a:gd name="connsiteX36" fmla="*/ 126207 w 1378744"/>
              <a:gd name="connsiteY36" fmla="*/ 783431 h 1181100"/>
              <a:gd name="connsiteX37" fmla="*/ 152400 w 1378744"/>
              <a:gd name="connsiteY37" fmla="*/ 812006 h 1181100"/>
              <a:gd name="connsiteX38" fmla="*/ 164307 w 1378744"/>
              <a:gd name="connsiteY38" fmla="*/ 823912 h 1181100"/>
              <a:gd name="connsiteX39" fmla="*/ 173832 w 1378744"/>
              <a:gd name="connsiteY39" fmla="*/ 850106 h 1181100"/>
              <a:gd name="connsiteX40" fmla="*/ 169069 w 1378744"/>
              <a:gd name="connsiteY40" fmla="*/ 878681 h 1181100"/>
              <a:gd name="connsiteX41" fmla="*/ 176213 w 1378744"/>
              <a:gd name="connsiteY41" fmla="*/ 897731 h 1181100"/>
              <a:gd name="connsiteX42" fmla="*/ 200025 w 1378744"/>
              <a:gd name="connsiteY42" fmla="*/ 916781 h 1181100"/>
              <a:gd name="connsiteX43" fmla="*/ 226219 w 1378744"/>
              <a:gd name="connsiteY43" fmla="*/ 916781 h 1181100"/>
              <a:gd name="connsiteX44" fmla="*/ 300038 w 1378744"/>
              <a:gd name="connsiteY44" fmla="*/ 921543 h 1181100"/>
              <a:gd name="connsiteX45" fmla="*/ 395288 w 1378744"/>
              <a:gd name="connsiteY45" fmla="*/ 952500 h 1181100"/>
              <a:gd name="connsiteX46" fmla="*/ 414338 w 1378744"/>
              <a:gd name="connsiteY46" fmla="*/ 988218 h 1181100"/>
              <a:gd name="connsiteX47" fmla="*/ 435769 w 1378744"/>
              <a:gd name="connsiteY47" fmla="*/ 992981 h 1181100"/>
              <a:gd name="connsiteX48" fmla="*/ 464344 w 1378744"/>
              <a:gd name="connsiteY48" fmla="*/ 995362 h 1181100"/>
              <a:gd name="connsiteX49" fmla="*/ 507207 w 1378744"/>
              <a:gd name="connsiteY49" fmla="*/ 1026318 h 1181100"/>
              <a:gd name="connsiteX50" fmla="*/ 521494 w 1378744"/>
              <a:gd name="connsiteY50" fmla="*/ 1069181 h 1181100"/>
              <a:gd name="connsiteX51" fmla="*/ 545307 w 1378744"/>
              <a:gd name="connsiteY51" fmla="*/ 1107281 h 1181100"/>
              <a:gd name="connsiteX52" fmla="*/ 573882 w 1378744"/>
              <a:gd name="connsiteY52" fmla="*/ 1121568 h 1181100"/>
              <a:gd name="connsiteX53" fmla="*/ 585788 w 1378744"/>
              <a:gd name="connsiteY53" fmla="*/ 1131093 h 1181100"/>
              <a:gd name="connsiteX54" fmla="*/ 597694 w 1378744"/>
              <a:gd name="connsiteY54" fmla="*/ 1181100 h 1181100"/>
              <a:gd name="connsiteX55" fmla="*/ 626269 w 1378744"/>
              <a:gd name="connsiteY55" fmla="*/ 1171574 h 1181100"/>
              <a:gd name="connsiteX56" fmla="*/ 814388 w 1378744"/>
              <a:gd name="connsiteY56" fmla="*/ 1138237 h 1181100"/>
              <a:gd name="connsiteX57" fmla="*/ 828675 w 1378744"/>
              <a:gd name="connsiteY57" fmla="*/ 1109662 h 1181100"/>
              <a:gd name="connsiteX58" fmla="*/ 833438 w 1378744"/>
              <a:gd name="connsiteY58" fmla="*/ 1085850 h 1181100"/>
              <a:gd name="connsiteX59" fmla="*/ 797719 w 1378744"/>
              <a:gd name="connsiteY59" fmla="*/ 1059656 h 1181100"/>
              <a:gd name="connsiteX60" fmla="*/ 790575 w 1378744"/>
              <a:gd name="connsiteY60" fmla="*/ 1038225 h 1181100"/>
              <a:gd name="connsiteX61" fmla="*/ 790575 w 1378744"/>
              <a:gd name="connsiteY61" fmla="*/ 1021556 h 1181100"/>
              <a:gd name="connsiteX62" fmla="*/ 845344 w 1378744"/>
              <a:gd name="connsiteY62" fmla="*/ 952500 h 1181100"/>
              <a:gd name="connsiteX63" fmla="*/ 845344 w 1378744"/>
              <a:gd name="connsiteY63" fmla="*/ 952500 h 1181100"/>
              <a:gd name="connsiteX64" fmla="*/ 888207 w 1378744"/>
              <a:gd name="connsiteY64" fmla="*/ 966787 h 1181100"/>
              <a:gd name="connsiteX65" fmla="*/ 907257 w 1378744"/>
              <a:gd name="connsiteY65" fmla="*/ 981075 h 1181100"/>
              <a:gd name="connsiteX66" fmla="*/ 938213 w 1378744"/>
              <a:gd name="connsiteY66" fmla="*/ 990600 h 1181100"/>
              <a:gd name="connsiteX67" fmla="*/ 964407 w 1378744"/>
              <a:gd name="connsiteY67" fmla="*/ 985837 h 1181100"/>
              <a:gd name="connsiteX68" fmla="*/ 985838 w 1378744"/>
              <a:gd name="connsiteY68" fmla="*/ 985837 h 1181100"/>
              <a:gd name="connsiteX69" fmla="*/ 995363 w 1378744"/>
              <a:gd name="connsiteY69" fmla="*/ 995362 h 1181100"/>
              <a:gd name="connsiteX70" fmla="*/ 978694 w 1378744"/>
              <a:gd name="connsiteY70" fmla="*/ 1012031 h 1181100"/>
              <a:gd name="connsiteX71" fmla="*/ 969169 w 1378744"/>
              <a:gd name="connsiteY71" fmla="*/ 1031081 h 1181100"/>
              <a:gd name="connsiteX72" fmla="*/ 954882 w 1378744"/>
              <a:gd name="connsiteY72" fmla="*/ 1054893 h 1181100"/>
              <a:gd name="connsiteX73" fmla="*/ 950119 w 1378744"/>
              <a:gd name="connsiteY73" fmla="*/ 1083468 h 1181100"/>
              <a:gd name="connsiteX74" fmla="*/ 962025 w 1378744"/>
              <a:gd name="connsiteY74" fmla="*/ 1107281 h 1181100"/>
              <a:gd name="connsiteX75" fmla="*/ 983457 w 1378744"/>
              <a:gd name="connsiteY75" fmla="*/ 1131093 h 1181100"/>
              <a:gd name="connsiteX76" fmla="*/ 1002507 w 1378744"/>
              <a:gd name="connsiteY76" fmla="*/ 1133475 h 1181100"/>
              <a:gd name="connsiteX77" fmla="*/ 1028700 w 1378744"/>
              <a:gd name="connsiteY77" fmla="*/ 1126331 h 1181100"/>
              <a:gd name="connsiteX78" fmla="*/ 1031082 w 1378744"/>
              <a:gd name="connsiteY78" fmla="*/ 1097756 h 1181100"/>
              <a:gd name="connsiteX79" fmla="*/ 1057275 w 1378744"/>
              <a:gd name="connsiteY79" fmla="*/ 1085850 h 1181100"/>
              <a:gd name="connsiteX80" fmla="*/ 1076325 w 1378744"/>
              <a:gd name="connsiteY80" fmla="*/ 1097756 h 1181100"/>
              <a:gd name="connsiteX81" fmla="*/ 1100138 w 1378744"/>
              <a:gd name="connsiteY81" fmla="*/ 1107281 h 1181100"/>
              <a:gd name="connsiteX82" fmla="*/ 1123950 w 1378744"/>
              <a:gd name="connsiteY82" fmla="*/ 1121568 h 1181100"/>
              <a:gd name="connsiteX83" fmla="*/ 1143000 w 1378744"/>
              <a:gd name="connsiteY83" fmla="*/ 1123950 h 1181100"/>
              <a:gd name="connsiteX84" fmla="*/ 1157288 w 1378744"/>
              <a:gd name="connsiteY84" fmla="*/ 1112043 h 1181100"/>
              <a:gd name="connsiteX85" fmla="*/ 1159669 w 1378744"/>
              <a:gd name="connsiteY85" fmla="*/ 1085850 h 1181100"/>
              <a:gd name="connsiteX86" fmla="*/ 1166813 w 1378744"/>
              <a:gd name="connsiteY86" fmla="*/ 1052512 h 1181100"/>
              <a:gd name="connsiteX87" fmla="*/ 1197769 w 1378744"/>
              <a:gd name="connsiteY87" fmla="*/ 1016793 h 1181100"/>
              <a:gd name="connsiteX88" fmla="*/ 1195388 w 1378744"/>
              <a:gd name="connsiteY88" fmla="*/ 954881 h 1181100"/>
              <a:gd name="connsiteX89" fmla="*/ 1209675 w 1378744"/>
              <a:gd name="connsiteY89" fmla="*/ 945356 h 1181100"/>
              <a:gd name="connsiteX90" fmla="*/ 1235869 w 1378744"/>
              <a:gd name="connsiteY90" fmla="*/ 945356 h 1181100"/>
              <a:gd name="connsiteX91" fmla="*/ 1235869 w 1378744"/>
              <a:gd name="connsiteY91" fmla="*/ 931068 h 1181100"/>
              <a:gd name="connsiteX92" fmla="*/ 1212057 w 1378744"/>
              <a:gd name="connsiteY92" fmla="*/ 912018 h 1181100"/>
              <a:gd name="connsiteX93" fmla="*/ 1195388 w 1378744"/>
              <a:gd name="connsiteY93" fmla="*/ 881062 h 1181100"/>
              <a:gd name="connsiteX94" fmla="*/ 1157288 w 1378744"/>
              <a:gd name="connsiteY94" fmla="*/ 871537 h 1181100"/>
              <a:gd name="connsiteX95" fmla="*/ 1119188 w 1378744"/>
              <a:gd name="connsiteY95" fmla="*/ 859631 h 1181100"/>
              <a:gd name="connsiteX96" fmla="*/ 1119188 w 1378744"/>
              <a:gd name="connsiteY96" fmla="*/ 831056 h 1181100"/>
              <a:gd name="connsiteX97" fmla="*/ 1135857 w 1378744"/>
              <a:gd name="connsiteY97" fmla="*/ 807243 h 1181100"/>
              <a:gd name="connsiteX98" fmla="*/ 1197769 w 1378744"/>
              <a:gd name="connsiteY98" fmla="*/ 759618 h 1181100"/>
              <a:gd name="connsiteX99" fmla="*/ 1247775 w 1378744"/>
              <a:gd name="connsiteY99" fmla="*/ 762000 h 1181100"/>
              <a:gd name="connsiteX100" fmla="*/ 1278732 w 1378744"/>
              <a:gd name="connsiteY100" fmla="*/ 762000 h 1181100"/>
              <a:gd name="connsiteX101" fmla="*/ 1271588 w 1378744"/>
              <a:gd name="connsiteY101" fmla="*/ 735806 h 1181100"/>
              <a:gd name="connsiteX102" fmla="*/ 1378744 w 1378744"/>
              <a:gd name="connsiteY102" fmla="*/ 678656 h 1181100"/>
              <a:gd name="connsiteX103" fmla="*/ 1331119 w 1378744"/>
              <a:gd name="connsiteY103" fmla="*/ 552450 h 1181100"/>
              <a:gd name="connsiteX104" fmla="*/ 1278732 w 1378744"/>
              <a:gd name="connsiteY104" fmla="*/ 514350 h 1181100"/>
              <a:gd name="connsiteX105" fmla="*/ 1252538 w 1378744"/>
              <a:gd name="connsiteY105" fmla="*/ 431006 h 1181100"/>
              <a:gd name="connsiteX106" fmla="*/ 1181100 w 1378744"/>
              <a:gd name="connsiteY106" fmla="*/ 431006 h 1181100"/>
              <a:gd name="connsiteX107" fmla="*/ 1166813 w 1378744"/>
              <a:gd name="connsiteY107" fmla="*/ 395287 h 1181100"/>
              <a:gd name="connsiteX108" fmla="*/ 1107282 w 1378744"/>
              <a:gd name="connsiteY108" fmla="*/ 421481 h 1181100"/>
              <a:gd name="connsiteX109" fmla="*/ 1054894 w 1378744"/>
              <a:gd name="connsiteY109" fmla="*/ 414337 h 1181100"/>
              <a:gd name="connsiteX110" fmla="*/ 1028700 w 1378744"/>
              <a:gd name="connsiteY110" fmla="*/ 371475 h 1181100"/>
              <a:gd name="connsiteX111" fmla="*/ 1023938 w 1378744"/>
              <a:gd name="connsiteY111" fmla="*/ 288131 h 1181100"/>
              <a:gd name="connsiteX112" fmla="*/ 1012032 w 1378744"/>
              <a:gd name="connsiteY112" fmla="*/ 269081 h 1181100"/>
              <a:gd name="connsiteX113" fmla="*/ 1012032 w 1378744"/>
              <a:gd name="connsiteY113" fmla="*/ 211931 h 1181100"/>
              <a:gd name="connsiteX114" fmla="*/ 959644 w 1378744"/>
              <a:gd name="connsiteY114" fmla="*/ 190500 h 1181100"/>
              <a:gd name="connsiteX115" fmla="*/ 914400 w 1378744"/>
              <a:gd name="connsiteY115" fmla="*/ 111918 h 1181100"/>
              <a:gd name="connsiteX116" fmla="*/ 854869 w 1378744"/>
              <a:gd name="connsiteY116" fmla="*/ 76200 h 1181100"/>
              <a:gd name="connsiteX117" fmla="*/ 873919 w 1378744"/>
              <a:gd name="connsiteY117" fmla="*/ 16668 h 1181100"/>
              <a:gd name="connsiteX118" fmla="*/ 783432 w 1378744"/>
              <a:gd name="connsiteY118" fmla="*/ 0 h 1181100"/>
              <a:gd name="connsiteX0" fmla="*/ 783432 w 1378744"/>
              <a:gd name="connsiteY0" fmla="*/ 0 h 1250156"/>
              <a:gd name="connsiteX1" fmla="*/ 738188 w 1378744"/>
              <a:gd name="connsiteY1" fmla="*/ 26193 h 1250156"/>
              <a:gd name="connsiteX2" fmla="*/ 685800 w 1378744"/>
              <a:gd name="connsiteY2" fmla="*/ 28575 h 1250156"/>
              <a:gd name="connsiteX3" fmla="*/ 635794 w 1378744"/>
              <a:gd name="connsiteY3" fmla="*/ 73818 h 1250156"/>
              <a:gd name="connsiteX4" fmla="*/ 633413 w 1378744"/>
              <a:gd name="connsiteY4" fmla="*/ 114300 h 1250156"/>
              <a:gd name="connsiteX5" fmla="*/ 561975 w 1378744"/>
              <a:gd name="connsiteY5" fmla="*/ 190500 h 1250156"/>
              <a:gd name="connsiteX6" fmla="*/ 519113 w 1378744"/>
              <a:gd name="connsiteY6" fmla="*/ 214312 h 1250156"/>
              <a:gd name="connsiteX7" fmla="*/ 485775 w 1378744"/>
              <a:gd name="connsiteY7" fmla="*/ 252412 h 1250156"/>
              <a:gd name="connsiteX8" fmla="*/ 461963 w 1378744"/>
              <a:gd name="connsiteY8" fmla="*/ 273843 h 1250156"/>
              <a:gd name="connsiteX9" fmla="*/ 423863 w 1378744"/>
              <a:gd name="connsiteY9" fmla="*/ 333375 h 1250156"/>
              <a:gd name="connsiteX10" fmla="*/ 378619 w 1378744"/>
              <a:gd name="connsiteY10" fmla="*/ 357187 h 1250156"/>
              <a:gd name="connsiteX11" fmla="*/ 292894 w 1378744"/>
              <a:gd name="connsiteY11" fmla="*/ 376237 h 1250156"/>
              <a:gd name="connsiteX12" fmla="*/ 264319 w 1378744"/>
              <a:gd name="connsiteY12" fmla="*/ 373856 h 1250156"/>
              <a:gd name="connsiteX13" fmla="*/ 240507 w 1378744"/>
              <a:gd name="connsiteY13" fmla="*/ 359568 h 1250156"/>
              <a:gd name="connsiteX14" fmla="*/ 226219 w 1378744"/>
              <a:gd name="connsiteY14" fmla="*/ 338137 h 1250156"/>
              <a:gd name="connsiteX15" fmla="*/ 219075 w 1378744"/>
              <a:gd name="connsiteY15" fmla="*/ 311943 h 1250156"/>
              <a:gd name="connsiteX16" fmla="*/ 204788 w 1378744"/>
              <a:gd name="connsiteY16" fmla="*/ 309562 h 1250156"/>
              <a:gd name="connsiteX17" fmla="*/ 188119 w 1378744"/>
              <a:gd name="connsiteY17" fmla="*/ 304800 h 1250156"/>
              <a:gd name="connsiteX18" fmla="*/ 173832 w 1378744"/>
              <a:gd name="connsiteY18" fmla="*/ 302418 h 1250156"/>
              <a:gd name="connsiteX19" fmla="*/ 128588 w 1378744"/>
              <a:gd name="connsiteY19" fmla="*/ 352425 h 1250156"/>
              <a:gd name="connsiteX20" fmla="*/ 97632 w 1378744"/>
              <a:gd name="connsiteY20" fmla="*/ 371475 h 1250156"/>
              <a:gd name="connsiteX21" fmla="*/ 80963 w 1378744"/>
              <a:gd name="connsiteY21" fmla="*/ 390525 h 1250156"/>
              <a:gd name="connsiteX22" fmla="*/ 66675 w 1378744"/>
              <a:gd name="connsiteY22" fmla="*/ 435768 h 1250156"/>
              <a:gd name="connsiteX23" fmla="*/ 54769 w 1378744"/>
              <a:gd name="connsiteY23" fmla="*/ 447675 h 1250156"/>
              <a:gd name="connsiteX24" fmla="*/ 9525 w 1378744"/>
              <a:gd name="connsiteY24" fmla="*/ 466725 h 1250156"/>
              <a:gd name="connsiteX25" fmla="*/ 2382 w 1378744"/>
              <a:gd name="connsiteY25" fmla="*/ 481012 h 1250156"/>
              <a:gd name="connsiteX26" fmla="*/ 4763 w 1378744"/>
              <a:gd name="connsiteY26" fmla="*/ 533400 h 1250156"/>
              <a:gd name="connsiteX27" fmla="*/ 0 w 1378744"/>
              <a:gd name="connsiteY27" fmla="*/ 545306 h 1250156"/>
              <a:gd name="connsiteX28" fmla="*/ 73819 w 1378744"/>
              <a:gd name="connsiteY28" fmla="*/ 588168 h 1250156"/>
              <a:gd name="connsiteX29" fmla="*/ 90488 w 1378744"/>
              <a:gd name="connsiteY29" fmla="*/ 628650 h 1250156"/>
              <a:gd name="connsiteX30" fmla="*/ 83344 w 1378744"/>
              <a:gd name="connsiteY30" fmla="*/ 654843 h 1250156"/>
              <a:gd name="connsiteX31" fmla="*/ 73819 w 1378744"/>
              <a:gd name="connsiteY31" fmla="*/ 697706 h 1250156"/>
              <a:gd name="connsiteX32" fmla="*/ 78582 w 1378744"/>
              <a:gd name="connsiteY32" fmla="*/ 726281 h 1250156"/>
              <a:gd name="connsiteX33" fmla="*/ 95250 w 1378744"/>
              <a:gd name="connsiteY33" fmla="*/ 738187 h 1250156"/>
              <a:gd name="connsiteX34" fmla="*/ 116682 w 1378744"/>
              <a:gd name="connsiteY34" fmla="*/ 735806 h 1250156"/>
              <a:gd name="connsiteX35" fmla="*/ 123825 w 1378744"/>
              <a:gd name="connsiteY35" fmla="*/ 762000 h 1250156"/>
              <a:gd name="connsiteX36" fmla="*/ 126207 w 1378744"/>
              <a:gd name="connsiteY36" fmla="*/ 783431 h 1250156"/>
              <a:gd name="connsiteX37" fmla="*/ 152400 w 1378744"/>
              <a:gd name="connsiteY37" fmla="*/ 812006 h 1250156"/>
              <a:gd name="connsiteX38" fmla="*/ 164307 w 1378744"/>
              <a:gd name="connsiteY38" fmla="*/ 823912 h 1250156"/>
              <a:gd name="connsiteX39" fmla="*/ 173832 w 1378744"/>
              <a:gd name="connsiteY39" fmla="*/ 850106 h 1250156"/>
              <a:gd name="connsiteX40" fmla="*/ 169069 w 1378744"/>
              <a:gd name="connsiteY40" fmla="*/ 878681 h 1250156"/>
              <a:gd name="connsiteX41" fmla="*/ 176213 w 1378744"/>
              <a:gd name="connsiteY41" fmla="*/ 897731 h 1250156"/>
              <a:gd name="connsiteX42" fmla="*/ 200025 w 1378744"/>
              <a:gd name="connsiteY42" fmla="*/ 916781 h 1250156"/>
              <a:gd name="connsiteX43" fmla="*/ 226219 w 1378744"/>
              <a:gd name="connsiteY43" fmla="*/ 916781 h 1250156"/>
              <a:gd name="connsiteX44" fmla="*/ 300038 w 1378744"/>
              <a:gd name="connsiteY44" fmla="*/ 921543 h 1250156"/>
              <a:gd name="connsiteX45" fmla="*/ 395288 w 1378744"/>
              <a:gd name="connsiteY45" fmla="*/ 952500 h 1250156"/>
              <a:gd name="connsiteX46" fmla="*/ 414338 w 1378744"/>
              <a:gd name="connsiteY46" fmla="*/ 988218 h 1250156"/>
              <a:gd name="connsiteX47" fmla="*/ 435769 w 1378744"/>
              <a:gd name="connsiteY47" fmla="*/ 992981 h 1250156"/>
              <a:gd name="connsiteX48" fmla="*/ 464344 w 1378744"/>
              <a:gd name="connsiteY48" fmla="*/ 995362 h 1250156"/>
              <a:gd name="connsiteX49" fmla="*/ 507207 w 1378744"/>
              <a:gd name="connsiteY49" fmla="*/ 1026318 h 1250156"/>
              <a:gd name="connsiteX50" fmla="*/ 521494 w 1378744"/>
              <a:gd name="connsiteY50" fmla="*/ 1069181 h 1250156"/>
              <a:gd name="connsiteX51" fmla="*/ 545307 w 1378744"/>
              <a:gd name="connsiteY51" fmla="*/ 1107281 h 1250156"/>
              <a:gd name="connsiteX52" fmla="*/ 573882 w 1378744"/>
              <a:gd name="connsiteY52" fmla="*/ 1121568 h 1250156"/>
              <a:gd name="connsiteX53" fmla="*/ 585788 w 1378744"/>
              <a:gd name="connsiteY53" fmla="*/ 1131093 h 1250156"/>
              <a:gd name="connsiteX54" fmla="*/ 597694 w 1378744"/>
              <a:gd name="connsiteY54" fmla="*/ 1181100 h 1250156"/>
              <a:gd name="connsiteX55" fmla="*/ 633413 w 1378744"/>
              <a:gd name="connsiteY55" fmla="*/ 1250156 h 1250156"/>
              <a:gd name="connsiteX56" fmla="*/ 814388 w 1378744"/>
              <a:gd name="connsiteY56" fmla="*/ 1138237 h 1250156"/>
              <a:gd name="connsiteX57" fmla="*/ 828675 w 1378744"/>
              <a:gd name="connsiteY57" fmla="*/ 1109662 h 1250156"/>
              <a:gd name="connsiteX58" fmla="*/ 833438 w 1378744"/>
              <a:gd name="connsiteY58" fmla="*/ 1085850 h 1250156"/>
              <a:gd name="connsiteX59" fmla="*/ 797719 w 1378744"/>
              <a:gd name="connsiteY59" fmla="*/ 1059656 h 1250156"/>
              <a:gd name="connsiteX60" fmla="*/ 790575 w 1378744"/>
              <a:gd name="connsiteY60" fmla="*/ 1038225 h 1250156"/>
              <a:gd name="connsiteX61" fmla="*/ 790575 w 1378744"/>
              <a:gd name="connsiteY61" fmla="*/ 1021556 h 1250156"/>
              <a:gd name="connsiteX62" fmla="*/ 845344 w 1378744"/>
              <a:gd name="connsiteY62" fmla="*/ 952500 h 1250156"/>
              <a:gd name="connsiteX63" fmla="*/ 845344 w 1378744"/>
              <a:gd name="connsiteY63" fmla="*/ 952500 h 1250156"/>
              <a:gd name="connsiteX64" fmla="*/ 888207 w 1378744"/>
              <a:gd name="connsiteY64" fmla="*/ 966787 h 1250156"/>
              <a:gd name="connsiteX65" fmla="*/ 907257 w 1378744"/>
              <a:gd name="connsiteY65" fmla="*/ 981075 h 1250156"/>
              <a:gd name="connsiteX66" fmla="*/ 938213 w 1378744"/>
              <a:gd name="connsiteY66" fmla="*/ 990600 h 1250156"/>
              <a:gd name="connsiteX67" fmla="*/ 964407 w 1378744"/>
              <a:gd name="connsiteY67" fmla="*/ 985837 h 1250156"/>
              <a:gd name="connsiteX68" fmla="*/ 985838 w 1378744"/>
              <a:gd name="connsiteY68" fmla="*/ 985837 h 1250156"/>
              <a:gd name="connsiteX69" fmla="*/ 995363 w 1378744"/>
              <a:gd name="connsiteY69" fmla="*/ 995362 h 1250156"/>
              <a:gd name="connsiteX70" fmla="*/ 978694 w 1378744"/>
              <a:gd name="connsiteY70" fmla="*/ 1012031 h 1250156"/>
              <a:gd name="connsiteX71" fmla="*/ 969169 w 1378744"/>
              <a:gd name="connsiteY71" fmla="*/ 1031081 h 1250156"/>
              <a:gd name="connsiteX72" fmla="*/ 954882 w 1378744"/>
              <a:gd name="connsiteY72" fmla="*/ 1054893 h 1250156"/>
              <a:gd name="connsiteX73" fmla="*/ 950119 w 1378744"/>
              <a:gd name="connsiteY73" fmla="*/ 1083468 h 1250156"/>
              <a:gd name="connsiteX74" fmla="*/ 962025 w 1378744"/>
              <a:gd name="connsiteY74" fmla="*/ 1107281 h 1250156"/>
              <a:gd name="connsiteX75" fmla="*/ 983457 w 1378744"/>
              <a:gd name="connsiteY75" fmla="*/ 1131093 h 1250156"/>
              <a:gd name="connsiteX76" fmla="*/ 1002507 w 1378744"/>
              <a:gd name="connsiteY76" fmla="*/ 1133475 h 1250156"/>
              <a:gd name="connsiteX77" fmla="*/ 1028700 w 1378744"/>
              <a:gd name="connsiteY77" fmla="*/ 1126331 h 1250156"/>
              <a:gd name="connsiteX78" fmla="*/ 1031082 w 1378744"/>
              <a:gd name="connsiteY78" fmla="*/ 1097756 h 1250156"/>
              <a:gd name="connsiteX79" fmla="*/ 1057275 w 1378744"/>
              <a:gd name="connsiteY79" fmla="*/ 1085850 h 1250156"/>
              <a:gd name="connsiteX80" fmla="*/ 1076325 w 1378744"/>
              <a:gd name="connsiteY80" fmla="*/ 1097756 h 1250156"/>
              <a:gd name="connsiteX81" fmla="*/ 1100138 w 1378744"/>
              <a:gd name="connsiteY81" fmla="*/ 1107281 h 1250156"/>
              <a:gd name="connsiteX82" fmla="*/ 1123950 w 1378744"/>
              <a:gd name="connsiteY82" fmla="*/ 1121568 h 1250156"/>
              <a:gd name="connsiteX83" fmla="*/ 1143000 w 1378744"/>
              <a:gd name="connsiteY83" fmla="*/ 1123950 h 1250156"/>
              <a:gd name="connsiteX84" fmla="*/ 1157288 w 1378744"/>
              <a:gd name="connsiteY84" fmla="*/ 1112043 h 1250156"/>
              <a:gd name="connsiteX85" fmla="*/ 1159669 w 1378744"/>
              <a:gd name="connsiteY85" fmla="*/ 1085850 h 1250156"/>
              <a:gd name="connsiteX86" fmla="*/ 1166813 w 1378744"/>
              <a:gd name="connsiteY86" fmla="*/ 1052512 h 1250156"/>
              <a:gd name="connsiteX87" fmla="*/ 1197769 w 1378744"/>
              <a:gd name="connsiteY87" fmla="*/ 1016793 h 1250156"/>
              <a:gd name="connsiteX88" fmla="*/ 1195388 w 1378744"/>
              <a:gd name="connsiteY88" fmla="*/ 954881 h 1250156"/>
              <a:gd name="connsiteX89" fmla="*/ 1209675 w 1378744"/>
              <a:gd name="connsiteY89" fmla="*/ 945356 h 1250156"/>
              <a:gd name="connsiteX90" fmla="*/ 1235869 w 1378744"/>
              <a:gd name="connsiteY90" fmla="*/ 945356 h 1250156"/>
              <a:gd name="connsiteX91" fmla="*/ 1235869 w 1378744"/>
              <a:gd name="connsiteY91" fmla="*/ 931068 h 1250156"/>
              <a:gd name="connsiteX92" fmla="*/ 1212057 w 1378744"/>
              <a:gd name="connsiteY92" fmla="*/ 912018 h 1250156"/>
              <a:gd name="connsiteX93" fmla="*/ 1195388 w 1378744"/>
              <a:gd name="connsiteY93" fmla="*/ 881062 h 1250156"/>
              <a:gd name="connsiteX94" fmla="*/ 1157288 w 1378744"/>
              <a:gd name="connsiteY94" fmla="*/ 871537 h 1250156"/>
              <a:gd name="connsiteX95" fmla="*/ 1119188 w 1378744"/>
              <a:gd name="connsiteY95" fmla="*/ 859631 h 1250156"/>
              <a:gd name="connsiteX96" fmla="*/ 1119188 w 1378744"/>
              <a:gd name="connsiteY96" fmla="*/ 831056 h 1250156"/>
              <a:gd name="connsiteX97" fmla="*/ 1135857 w 1378744"/>
              <a:gd name="connsiteY97" fmla="*/ 807243 h 1250156"/>
              <a:gd name="connsiteX98" fmla="*/ 1197769 w 1378744"/>
              <a:gd name="connsiteY98" fmla="*/ 759618 h 1250156"/>
              <a:gd name="connsiteX99" fmla="*/ 1247775 w 1378744"/>
              <a:gd name="connsiteY99" fmla="*/ 762000 h 1250156"/>
              <a:gd name="connsiteX100" fmla="*/ 1278732 w 1378744"/>
              <a:gd name="connsiteY100" fmla="*/ 762000 h 1250156"/>
              <a:gd name="connsiteX101" fmla="*/ 1271588 w 1378744"/>
              <a:gd name="connsiteY101" fmla="*/ 735806 h 1250156"/>
              <a:gd name="connsiteX102" fmla="*/ 1378744 w 1378744"/>
              <a:gd name="connsiteY102" fmla="*/ 678656 h 1250156"/>
              <a:gd name="connsiteX103" fmla="*/ 1331119 w 1378744"/>
              <a:gd name="connsiteY103" fmla="*/ 552450 h 1250156"/>
              <a:gd name="connsiteX104" fmla="*/ 1278732 w 1378744"/>
              <a:gd name="connsiteY104" fmla="*/ 514350 h 1250156"/>
              <a:gd name="connsiteX105" fmla="*/ 1252538 w 1378744"/>
              <a:gd name="connsiteY105" fmla="*/ 431006 h 1250156"/>
              <a:gd name="connsiteX106" fmla="*/ 1181100 w 1378744"/>
              <a:gd name="connsiteY106" fmla="*/ 431006 h 1250156"/>
              <a:gd name="connsiteX107" fmla="*/ 1166813 w 1378744"/>
              <a:gd name="connsiteY107" fmla="*/ 395287 h 1250156"/>
              <a:gd name="connsiteX108" fmla="*/ 1107282 w 1378744"/>
              <a:gd name="connsiteY108" fmla="*/ 421481 h 1250156"/>
              <a:gd name="connsiteX109" fmla="*/ 1054894 w 1378744"/>
              <a:gd name="connsiteY109" fmla="*/ 414337 h 1250156"/>
              <a:gd name="connsiteX110" fmla="*/ 1028700 w 1378744"/>
              <a:gd name="connsiteY110" fmla="*/ 371475 h 1250156"/>
              <a:gd name="connsiteX111" fmla="*/ 1023938 w 1378744"/>
              <a:gd name="connsiteY111" fmla="*/ 288131 h 1250156"/>
              <a:gd name="connsiteX112" fmla="*/ 1012032 w 1378744"/>
              <a:gd name="connsiteY112" fmla="*/ 269081 h 1250156"/>
              <a:gd name="connsiteX113" fmla="*/ 1012032 w 1378744"/>
              <a:gd name="connsiteY113" fmla="*/ 211931 h 1250156"/>
              <a:gd name="connsiteX114" fmla="*/ 959644 w 1378744"/>
              <a:gd name="connsiteY114" fmla="*/ 190500 h 1250156"/>
              <a:gd name="connsiteX115" fmla="*/ 914400 w 1378744"/>
              <a:gd name="connsiteY115" fmla="*/ 111918 h 1250156"/>
              <a:gd name="connsiteX116" fmla="*/ 854869 w 1378744"/>
              <a:gd name="connsiteY116" fmla="*/ 76200 h 1250156"/>
              <a:gd name="connsiteX117" fmla="*/ 873919 w 1378744"/>
              <a:gd name="connsiteY117" fmla="*/ 16668 h 1250156"/>
              <a:gd name="connsiteX118" fmla="*/ 783432 w 1378744"/>
              <a:gd name="connsiteY118" fmla="*/ 0 h 1250156"/>
              <a:gd name="connsiteX0" fmla="*/ 783432 w 1378744"/>
              <a:gd name="connsiteY0" fmla="*/ 0 h 1250156"/>
              <a:gd name="connsiteX1" fmla="*/ 738188 w 1378744"/>
              <a:gd name="connsiteY1" fmla="*/ 26193 h 1250156"/>
              <a:gd name="connsiteX2" fmla="*/ 685800 w 1378744"/>
              <a:gd name="connsiteY2" fmla="*/ 28575 h 1250156"/>
              <a:gd name="connsiteX3" fmla="*/ 635794 w 1378744"/>
              <a:gd name="connsiteY3" fmla="*/ 73818 h 1250156"/>
              <a:gd name="connsiteX4" fmla="*/ 633413 w 1378744"/>
              <a:gd name="connsiteY4" fmla="*/ 114300 h 1250156"/>
              <a:gd name="connsiteX5" fmla="*/ 561975 w 1378744"/>
              <a:gd name="connsiteY5" fmla="*/ 190500 h 1250156"/>
              <a:gd name="connsiteX6" fmla="*/ 519113 w 1378744"/>
              <a:gd name="connsiteY6" fmla="*/ 214312 h 1250156"/>
              <a:gd name="connsiteX7" fmla="*/ 485775 w 1378744"/>
              <a:gd name="connsiteY7" fmla="*/ 252412 h 1250156"/>
              <a:gd name="connsiteX8" fmla="*/ 461963 w 1378744"/>
              <a:gd name="connsiteY8" fmla="*/ 273843 h 1250156"/>
              <a:gd name="connsiteX9" fmla="*/ 423863 w 1378744"/>
              <a:gd name="connsiteY9" fmla="*/ 333375 h 1250156"/>
              <a:gd name="connsiteX10" fmla="*/ 378619 w 1378744"/>
              <a:gd name="connsiteY10" fmla="*/ 357187 h 1250156"/>
              <a:gd name="connsiteX11" fmla="*/ 292894 w 1378744"/>
              <a:gd name="connsiteY11" fmla="*/ 376237 h 1250156"/>
              <a:gd name="connsiteX12" fmla="*/ 264319 w 1378744"/>
              <a:gd name="connsiteY12" fmla="*/ 373856 h 1250156"/>
              <a:gd name="connsiteX13" fmla="*/ 240507 w 1378744"/>
              <a:gd name="connsiteY13" fmla="*/ 359568 h 1250156"/>
              <a:gd name="connsiteX14" fmla="*/ 226219 w 1378744"/>
              <a:gd name="connsiteY14" fmla="*/ 338137 h 1250156"/>
              <a:gd name="connsiteX15" fmla="*/ 219075 w 1378744"/>
              <a:gd name="connsiteY15" fmla="*/ 311943 h 1250156"/>
              <a:gd name="connsiteX16" fmla="*/ 204788 w 1378744"/>
              <a:gd name="connsiteY16" fmla="*/ 309562 h 1250156"/>
              <a:gd name="connsiteX17" fmla="*/ 188119 w 1378744"/>
              <a:gd name="connsiteY17" fmla="*/ 304800 h 1250156"/>
              <a:gd name="connsiteX18" fmla="*/ 173832 w 1378744"/>
              <a:gd name="connsiteY18" fmla="*/ 302418 h 1250156"/>
              <a:gd name="connsiteX19" fmla="*/ 128588 w 1378744"/>
              <a:gd name="connsiteY19" fmla="*/ 352425 h 1250156"/>
              <a:gd name="connsiteX20" fmla="*/ 97632 w 1378744"/>
              <a:gd name="connsiteY20" fmla="*/ 371475 h 1250156"/>
              <a:gd name="connsiteX21" fmla="*/ 80963 w 1378744"/>
              <a:gd name="connsiteY21" fmla="*/ 390525 h 1250156"/>
              <a:gd name="connsiteX22" fmla="*/ 66675 w 1378744"/>
              <a:gd name="connsiteY22" fmla="*/ 435768 h 1250156"/>
              <a:gd name="connsiteX23" fmla="*/ 54769 w 1378744"/>
              <a:gd name="connsiteY23" fmla="*/ 447675 h 1250156"/>
              <a:gd name="connsiteX24" fmla="*/ 9525 w 1378744"/>
              <a:gd name="connsiteY24" fmla="*/ 466725 h 1250156"/>
              <a:gd name="connsiteX25" fmla="*/ 2382 w 1378744"/>
              <a:gd name="connsiteY25" fmla="*/ 481012 h 1250156"/>
              <a:gd name="connsiteX26" fmla="*/ 4763 w 1378744"/>
              <a:gd name="connsiteY26" fmla="*/ 533400 h 1250156"/>
              <a:gd name="connsiteX27" fmla="*/ 0 w 1378744"/>
              <a:gd name="connsiteY27" fmla="*/ 545306 h 1250156"/>
              <a:gd name="connsiteX28" fmla="*/ 73819 w 1378744"/>
              <a:gd name="connsiteY28" fmla="*/ 588168 h 1250156"/>
              <a:gd name="connsiteX29" fmla="*/ 90488 w 1378744"/>
              <a:gd name="connsiteY29" fmla="*/ 628650 h 1250156"/>
              <a:gd name="connsiteX30" fmla="*/ 83344 w 1378744"/>
              <a:gd name="connsiteY30" fmla="*/ 654843 h 1250156"/>
              <a:gd name="connsiteX31" fmla="*/ 73819 w 1378744"/>
              <a:gd name="connsiteY31" fmla="*/ 697706 h 1250156"/>
              <a:gd name="connsiteX32" fmla="*/ 78582 w 1378744"/>
              <a:gd name="connsiteY32" fmla="*/ 726281 h 1250156"/>
              <a:gd name="connsiteX33" fmla="*/ 95250 w 1378744"/>
              <a:gd name="connsiteY33" fmla="*/ 738187 h 1250156"/>
              <a:gd name="connsiteX34" fmla="*/ 116682 w 1378744"/>
              <a:gd name="connsiteY34" fmla="*/ 735806 h 1250156"/>
              <a:gd name="connsiteX35" fmla="*/ 123825 w 1378744"/>
              <a:gd name="connsiteY35" fmla="*/ 762000 h 1250156"/>
              <a:gd name="connsiteX36" fmla="*/ 126207 w 1378744"/>
              <a:gd name="connsiteY36" fmla="*/ 783431 h 1250156"/>
              <a:gd name="connsiteX37" fmla="*/ 152400 w 1378744"/>
              <a:gd name="connsiteY37" fmla="*/ 812006 h 1250156"/>
              <a:gd name="connsiteX38" fmla="*/ 164307 w 1378744"/>
              <a:gd name="connsiteY38" fmla="*/ 823912 h 1250156"/>
              <a:gd name="connsiteX39" fmla="*/ 173832 w 1378744"/>
              <a:gd name="connsiteY39" fmla="*/ 850106 h 1250156"/>
              <a:gd name="connsiteX40" fmla="*/ 169069 w 1378744"/>
              <a:gd name="connsiteY40" fmla="*/ 878681 h 1250156"/>
              <a:gd name="connsiteX41" fmla="*/ 176213 w 1378744"/>
              <a:gd name="connsiteY41" fmla="*/ 897731 h 1250156"/>
              <a:gd name="connsiteX42" fmla="*/ 200025 w 1378744"/>
              <a:gd name="connsiteY42" fmla="*/ 916781 h 1250156"/>
              <a:gd name="connsiteX43" fmla="*/ 226219 w 1378744"/>
              <a:gd name="connsiteY43" fmla="*/ 916781 h 1250156"/>
              <a:gd name="connsiteX44" fmla="*/ 300038 w 1378744"/>
              <a:gd name="connsiteY44" fmla="*/ 921543 h 1250156"/>
              <a:gd name="connsiteX45" fmla="*/ 395288 w 1378744"/>
              <a:gd name="connsiteY45" fmla="*/ 952500 h 1250156"/>
              <a:gd name="connsiteX46" fmla="*/ 414338 w 1378744"/>
              <a:gd name="connsiteY46" fmla="*/ 988218 h 1250156"/>
              <a:gd name="connsiteX47" fmla="*/ 435769 w 1378744"/>
              <a:gd name="connsiteY47" fmla="*/ 992981 h 1250156"/>
              <a:gd name="connsiteX48" fmla="*/ 464344 w 1378744"/>
              <a:gd name="connsiteY48" fmla="*/ 995362 h 1250156"/>
              <a:gd name="connsiteX49" fmla="*/ 507207 w 1378744"/>
              <a:gd name="connsiteY49" fmla="*/ 1026318 h 1250156"/>
              <a:gd name="connsiteX50" fmla="*/ 521494 w 1378744"/>
              <a:gd name="connsiteY50" fmla="*/ 1069181 h 1250156"/>
              <a:gd name="connsiteX51" fmla="*/ 545307 w 1378744"/>
              <a:gd name="connsiteY51" fmla="*/ 1107281 h 1250156"/>
              <a:gd name="connsiteX52" fmla="*/ 573882 w 1378744"/>
              <a:gd name="connsiteY52" fmla="*/ 1121568 h 1250156"/>
              <a:gd name="connsiteX53" fmla="*/ 585788 w 1378744"/>
              <a:gd name="connsiteY53" fmla="*/ 1131093 h 1250156"/>
              <a:gd name="connsiteX54" fmla="*/ 597694 w 1378744"/>
              <a:gd name="connsiteY54" fmla="*/ 1181100 h 1250156"/>
              <a:gd name="connsiteX55" fmla="*/ 633413 w 1378744"/>
              <a:gd name="connsiteY55" fmla="*/ 1250156 h 1250156"/>
              <a:gd name="connsiteX56" fmla="*/ 681038 w 1378744"/>
              <a:gd name="connsiteY56" fmla="*/ 1216817 h 1250156"/>
              <a:gd name="connsiteX57" fmla="*/ 814388 w 1378744"/>
              <a:gd name="connsiteY57" fmla="*/ 1138237 h 1250156"/>
              <a:gd name="connsiteX58" fmla="*/ 828675 w 1378744"/>
              <a:gd name="connsiteY58" fmla="*/ 1109662 h 1250156"/>
              <a:gd name="connsiteX59" fmla="*/ 833438 w 1378744"/>
              <a:gd name="connsiteY59" fmla="*/ 1085850 h 1250156"/>
              <a:gd name="connsiteX60" fmla="*/ 797719 w 1378744"/>
              <a:gd name="connsiteY60" fmla="*/ 1059656 h 1250156"/>
              <a:gd name="connsiteX61" fmla="*/ 790575 w 1378744"/>
              <a:gd name="connsiteY61" fmla="*/ 1038225 h 1250156"/>
              <a:gd name="connsiteX62" fmla="*/ 790575 w 1378744"/>
              <a:gd name="connsiteY62" fmla="*/ 1021556 h 1250156"/>
              <a:gd name="connsiteX63" fmla="*/ 845344 w 1378744"/>
              <a:gd name="connsiteY63" fmla="*/ 952500 h 1250156"/>
              <a:gd name="connsiteX64" fmla="*/ 845344 w 1378744"/>
              <a:gd name="connsiteY64" fmla="*/ 952500 h 1250156"/>
              <a:gd name="connsiteX65" fmla="*/ 888207 w 1378744"/>
              <a:gd name="connsiteY65" fmla="*/ 966787 h 1250156"/>
              <a:gd name="connsiteX66" fmla="*/ 907257 w 1378744"/>
              <a:gd name="connsiteY66" fmla="*/ 981075 h 1250156"/>
              <a:gd name="connsiteX67" fmla="*/ 938213 w 1378744"/>
              <a:gd name="connsiteY67" fmla="*/ 990600 h 1250156"/>
              <a:gd name="connsiteX68" fmla="*/ 964407 w 1378744"/>
              <a:gd name="connsiteY68" fmla="*/ 985837 h 1250156"/>
              <a:gd name="connsiteX69" fmla="*/ 985838 w 1378744"/>
              <a:gd name="connsiteY69" fmla="*/ 985837 h 1250156"/>
              <a:gd name="connsiteX70" fmla="*/ 995363 w 1378744"/>
              <a:gd name="connsiteY70" fmla="*/ 995362 h 1250156"/>
              <a:gd name="connsiteX71" fmla="*/ 978694 w 1378744"/>
              <a:gd name="connsiteY71" fmla="*/ 1012031 h 1250156"/>
              <a:gd name="connsiteX72" fmla="*/ 969169 w 1378744"/>
              <a:gd name="connsiteY72" fmla="*/ 1031081 h 1250156"/>
              <a:gd name="connsiteX73" fmla="*/ 954882 w 1378744"/>
              <a:gd name="connsiteY73" fmla="*/ 1054893 h 1250156"/>
              <a:gd name="connsiteX74" fmla="*/ 950119 w 1378744"/>
              <a:gd name="connsiteY74" fmla="*/ 1083468 h 1250156"/>
              <a:gd name="connsiteX75" fmla="*/ 962025 w 1378744"/>
              <a:gd name="connsiteY75" fmla="*/ 1107281 h 1250156"/>
              <a:gd name="connsiteX76" fmla="*/ 983457 w 1378744"/>
              <a:gd name="connsiteY76" fmla="*/ 1131093 h 1250156"/>
              <a:gd name="connsiteX77" fmla="*/ 1002507 w 1378744"/>
              <a:gd name="connsiteY77" fmla="*/ 1133475 h 1250156"/>
              <a:gd name="connsiteX78" fmla="*/ 1028700 w 1378744"/>
              <a:gd name="connsiteY78" fmla="*/ 1126331 h 1250156"/>
              <a:gd name="connsiteX79" fmla="*/ 1031082 w 1378744"/>
              <a:gd name="connsiteY79" fmla="*/ 1097756 h 1250156"/>
              <a:gd name="connsiteX80" fmla="*/ 1057275 w 1378744"/>
              <a:gd name="connsiteY80" fmla="*/ 1085850 h 1250156"/>
              <a:gd name="connsiteX81" fmla="*/ 1076325 w 1378744"/>
              <a:gd name="connsiteY81" fmla="*/ 1097756 h 1250156"/>
              <a:gd name="connsiteX82" fmla="*/ 1100138 w 1378744"/>
              <a:gd name="connsiteY82" fmla="*/ 1107281 h 1250156"/>
              <a:gd name="connsiteX83" fmla="*/ 1123950 w 1378744"/>
              <a:gd name="connsiteY83" fmla="*/ 1121568 h 1250156"/>
              <a:gd name="connsiteX84" fmla="*/ 1143000 w 1378744"/>
              <a:gd name="connsiteY84" fmla="*/ 1123950 h 1250156"/>
              <a:gd name="connsiteX85" fmla="*/ 1157288 w 1378744"/>
              <a:gd name="connsiteY85" fmla="*/ 1112043 h 1250156"/>
              <a:gd name="connsiteX86" fmla="*/ 1159669 w 1378744"/>
              <a:gd name="connsiteY86" fmla="*/ 1085850 h 1250156"/>
              <a:gd name="connsiteX87" fmla="*/ 1166813 w 1378744"/>
              <a:gd name="connsiteY87" fmla="*/ 1052512 h 1250156"/>
              <a:gd name="connsiteX88" fmla="*/ 1197769 w 1378744"/>
              <a:gd name="connsiteY88" fmla="*/ 1016793 h 1250156"/>
              <a:gd name="connsiteX89" fmla="*/ 1195388 w 1378744"/>
              <a:gd name="connsiteY89" fmla="*/ 954881 h 1250156"/>
              <a:gd name="connsiteX90" fmla="*/ 1209675 w 1378744"/>
              <a:gd name="connsiteY90" fmla="*/ 945356 h 1250156"/>
              <a:gd name="connsiteX91" fmla="*/ 1235869 w 1378744"/>
              <a:gd name="connsiteY91" fmla="*/ 945356 h 1250156"/>
              <a:gd name="connsiteX92" fmla="*/ 1235869 w 1378744"/>
              <a:gd name="connsiteY92" fmla="*/ 931068 h 1250156"/>
              <a:gd name="connsiteX93" fmla="*/ 1212057 w 1378744"/>
              <a:gd name="connsiteY93" fmla="*/ 912018 h 1250156"/>
              <a:gd name="connsiteX94" fmla="*/ 1195388 w 1378744"/>
              <a:gd name="connsiteY94" fmla="*/ 881062 h 1250156"/>
              <a:gd name="connsiteX95" fmla="*/ 1157288 w 1378744"/>
              <a:gd name="connsiteY95" fmla="*/ 871537 h 1250156"/>
              <a:gd name="connsiteX96" fmla="*/ 1119188 w 1378744"/>
              <a:gd name="connsiteY96" fmla="*/ 859631 h 1250156"/>
              <a:gd name="connsiteX97" fmla="*/ 1119188 w 1378744"/>
              <a:gd name="connsiteY97" fmla="*/ 831056 h 1250156"/>
              <a:gd name="connsiteX98" fmla="*/ 1135857 w 1378744"/>
              <a:gd name="connsiteY98" fmla="*/ 807243 h 1250156"/>
              <a:gd name="connsiteX99" fmla="*/ 1197769 w 1378744"/>
              <a:gd name="connsiteY99" fmla="*/ 759618 h 1250156"/>
              <a:gd name="connsiteX100" fmla="*/ 1247775 w 1378744"/>
              <a:gd name="connsiteY100" fmla="*/ 762000 h 1250156"/>
              <a:gd name="connsiteX101" fmla="*/ 1278732 w 1378744"/>
              <a:gd name="connsiteY101" fmla="*/ 762000 h 1250156"/>
              <a:gd name="connsiteX102" fmla="*/ 1271588 w 1378744"/>
              <a:gd name="connsiteY102" fmla="*/ 735806 h 1250156"/>
              <a:gd name="connsiteX103" fmla="*/ 1378744 w 1378744"/>
              <a:gd name="connsiteY103" fmla="*/ 678656 h 1250156"/>
              <a:gd name="connsiteX104" fmla="*/ 1331119 w 1378744"/>
              <a:gd name="connsiteY104" fmla="*/ 552450 h 1250156"/>
              <a:gd name="connsiteX105" fmla="*/ 1278732 w 1378744"/>
              <a:gd name="connsiteY105" fmla="*/ 514350 h 1250156"/>
              <a:gd name="connsiteX106" fmla="*/ 1252538 w 1378744"/>
              <a:gd name="connsiteY106" fmla="*/ 431006 h 1250156"/>
              <a:gd name="connsiteX107" fmla="*/ 1181100 w 1378744"/>
              <a:gd name="connsiteY107" fmla="*/ 431006 h 1250156"/>
              <a:gd name="connsiteX108" fmla="*/ 1166813 w 1378744"/>
              <a:gd name="connsiteY108" fmla="*/ 395287 h 1250156"/>
              <a:gd name="connsiteX109" fmla="*/ 1107282 w 1378744"/>
              <a:gd name="connsiteY109" fmla="*/ 421481 h 1250156"/>
              <a:gd name="connsiteX110" fmla="*/ 1054894 w 1378744"/>
              <a:gd name="connsiteY110" fmla="*/ 414337 h 1250156"/>
              <a:gd name="connsiteX111" fmla="*/ 1028700 w 1378744"/>
              <a:gd name="connsiteY111" fmla="*/ 371475 h 1250156"/>
              <a:gd name="connsiteX112" fmla="*/ 1023938 w 1378744"/>
              <a:gd name="connsiteY112" fmla="*/ 288131 h 1250156"/>
              <a:gd name="connsiteX113" fmla="*/ 1012032 w 1378744"/>
              <a:gd name="connsiteY113" fmla="*/ 269081 h 1250156"/>
              <a:gd name="connsiteX114" fmla="*/ 1012032 w 1378744"/>
              <a:gd name="connsiteY114" fmla="*/ 211931 h 1250156"/>
              <a:gd name="connsiteX115" fmla="*/ 959644 w 1378744"/>
              <a:gd name="connsiteY115" fmla="*/ 190500 h 1250156"/>
              <a:gd name="connsiteX116" fmla="*/ 914400 w 1378744"/>
              <a:gd name="connsiteY116" fmla="*/ 111918 h 1250156"/>
              <a:gd name="connsiteX117" fmla="*/ 854869 w 1378744"/>
              <a:gd name="connsiteY117" fmla="*/ 76200 h 1250156"/>
              <a:gd name="connsiteX118" fmla="*/ 873919 w 1378744"/>
              <a:gd name="connsiteY118" fmla="*/ 16668 h 1250156"/>
              <a:gd name="connsiteX119" fmla="*/ 783432 w 1378744"/>
              <a:gd name="connsiteY119" fmla="*/ 0 h 1250156"/>
              <a:gd name="connsiteX0" fmla="*/ 783432 w 1378744"/>
              <a:gd name="connsiteY0" fmla="*/ 0 h 1278730"/>
              <a:gd name="connsiteX1" fmla="*/ 738188 w 1378744"/>
              <a:gd name="connsiteY1" fmla="*/ 26193 h 1278730"/>
              <a:gd name="connsiteX2" fmla="*/ 685800 w 1378744"/>
              <a:gd name="connsiteY2" fmla="*/ 28575 h 1278730"/>
              <a:gd name="connsiteX3" fmla="*/ 635794 w 1378744"/>
              <a:gd name="connsiteY3" fmla="*/ 73818 h 1278730"/>
              <a:gd name="connsiteX4" fmla="*/ 633413 w 1378744"/>
              <a:gd name="connsiteY4" fmla="*/ 114300 h 1278730"/>
              <a:gd name="connsiteX5" fmla="*/ 561975 w 1378744"/>
              <a:gd name="connsiteY5" fmla="*/ 190500 h 1278730"/>
              <a:gd name="connsiteX6" fmla="*/ 519113 w 1378744"/>
              <a:gd name="connsiteY6" fmla="*/ 214312 h 1278730"/>
              <a:gd name="connsiteX7" fmla="*/ 485775 w 1378744"/>
              <a:gd name="connsiteY7" fmla="*/ 252412 h 1278730"/>
              <a:gd name="connsiteX8" fmla="*/ 461963 w 1378744"/>
              <a:gd name="connsiteY8" fmla="*/ 273843 h 1278730"/>
              <a:gd name="connsiteX9" fmla="*/ 423863 w 1378744"/>
              <a:gd name="connsiteY9" fmla="*/ 333375 h 1278730"/>
              <a:gd name="connsiteX10" fmla="*/ 378619 w 1378744"/>
              <a:gd name="connsiteY10" fmla="*/ 357187 h 1278730"/>
              <a:gd name="connsiteX11" fmla="*/ 292894 w 1378744"/>
              <a:gd name="connsiteY11" fmla="*/ 376237 h 1278730"/>
              <a:gd name="connsiteX12" fmla="*/ 264319 w 1378744"/>
              <a:gd name="connsiteY12" fmla="*/ 373856 h 1278730"/>
              <a:gd name="connsiteX13" fmla="*/ 240507 w 1378744"/>
              <a:gd name="connsiteY13" fmla="*/ 359568 h 1278730"/>
              <a:gd name="connsiteX14" fmla="*/ 226219 w 1378744"/>
              <a:gd name="connsiteY14" fmla="*/ 338137 h 1278730"/>
              <a:gd name="connsiteX15" fmla="*/ 219075 w 1378744"/>
              <a:gd name="connsiteY15" fmla="*/ 311943 h 1278730"/>
              <a:gd name="connsiteX16" fmla="*/ 204788 w 1378744"/>
              <a:gd name="connsiteY16" fmla="*/ 309562 h 1278730"/>
              <a:gd name="connsiteX17" fmla="*/ 188119 w 1378744"/>
              <a:gd name="connsiteY17" fmla="*/ 304800 h 1278730"/>
              <a:gd name="connsiteX18" fmla="*/ 173832 w 1378744"/>
              <a:gd name="connsiteY18" fmla="*/ 302418 h 1278730"/>
              <a:gd name="connsiteX19" fmla="*/ 128588 w 1378744"/>
              <a:gd name="connsiteY19" fmla="*/ 352425 h 1278730"/>
              <a:gd name="connsiteX20" fmla="*/ 97632 w 1378744"/>
              <a:gd name="connsiteY20" fmla="*/ 371475 h 1278730"/>
              <a:gd name="connsiteX21" fmla="*/ 80963 w 1378744"/>
              <a:gd name="connsiteY21" fmla="*/ 390525 h 1278730"/>
              <a:gd name="connsiteX22" fmla="*/ 66675 w 1378744"/>
              <a:gd name="connsiteY22" fmla="*/ 435768 h 1278730"/>
              <a:gd name="connsiteX23" fmla="*/ 54769 w 1378744"/>
              <a:gd name="connsiteY23" fmla="*/ 447675 h 1278730"/>
              <a:gd name="connsiteX24" fmla="*/ 9525 w 1378744"/>
              <a:gd name="connsiteY24" fmla="*/ 466725 h 1278730"/>
              <a:gd name="connsiteX25" fmla="*/ 2382 w 1378744"/>
              <a:gd name="connsiteY25" fmla="*/ 481012 h 1278730"/>
              <a:gd name="connsiteX26" fmla="*/ 4763 w 1378744"/>
              <a:gd name="connsiteY26" fmla="*/ 533400 h 1278730"/>
              <a:gd name="connsiteX27" fmla="*/ 0 w 1378744"/>
              <a:gd name="connsiteY27" fmla="*/ 545306 h 1278730"/>
              <a:gd name="connsiteX28" fmla="*/ 73819 w 1378744"/>
              <a:gd name="connsiteY28" fmla="*/ 588168 h 1278730"/>
              <a:gd name="connsiteX29" fmla="*/ 90488 w 1378744"/>
              <a:gd name="connsiteY29" fmla="*/ 628650 h 1278730"/>
              <a:gd name="connsiteX30" fmla="*/ 83344 w 1378744"/>
              <a:gd name="connsiteY30" fmla="*/ 654843 h 1278730"/>
              <a:gd name="connsiteX31" fmla="*/ 73819 w 1378744"/>
              <a:gd name="connsiteY31" fmla="*/ 697706 h 1278730"/>
              <a:gd name="connsiteX32" fmla="*/ 78582 w 1378744"/>
              <a:gd name="connsiteY32" fmla="*/ 726281 h 1278730"/>
              <a:gd name="connsiteX33" fmla="*/ 95250 w 1378744"/>
              <a:gd name="connsiteY33" fmla="*/ 738187 h 1278730"/>
              <a:gd name="connsiteX34" fmla="*/ 116682 w 1378744"/>
              <a:gd name="connsiteY34" fmla="*/ 735806 h 1278730"/>
              <a:gd name="connsiteX35" fmla="*/ 123825 w 1378744"/>
              <a:gd name="connsiteY35" fmla="*/ 762000 h 1278730"/>
              <a:gd name="connsiteX36" fmla="*/ 126207 w 1378744"/>
              <a:gd name="connsiteY36" fmla="*/ 783431 h 1278730"/>
              <a:gd name="connsiteX37" fmla="*/ 152400 w 1378744"/>
              <a:gd name="connsiteY37" fmla="*/ 812006 h 1278730"/>
              <a:gd name="connsiteX38" fmla="*/ 164307 w 1378744"/>
              <a:gd name="connsiteY38" fmla="*/ 823912 h 1278730"/>
              <a:gd name="connsiteX39" fmla="*/ 173832 w 1378744"/>
              <a:gd name="connsiteY39" fmla="*/ 850106 h 1278730"/>
              <a:gd name="connsiteX40" fmla="*/ 169069 w 1378744"/>
              <a:gd name="connsiteY40" fmla="*/ 878681 h 1278730"/>
              <a:gd name="connsiteX41" fmla="*/ 176213 w 1378744"/>
              <a:gd name="connsiteY41" fmla="*/ 897731 h 1278730"/>
              <a:gd name="connsiteX42" fmla="*/ 200025 w 1378744"/>
              <a:gd name="connsiteY42" fmla="*/ 916781 h 1278730"/>
              <a:gd name="connsiteX43" fmla="*/ 226219 w 1378744"/>
              <a:gd name="connsiteY43" fmla="*/ 916781 h 1278730"/>
              <a:gd name="connsiteX44" fmla="*/ 300038 w 1378744"/>
              <a:gd name="connsiteY44" fmla="*/ 921543 h 1278730"/>
              <a:gd name="connsiteX45" fmla="*/ 395288 w 1378744"/>
              <a:gd name="connsiteY45" fmla="*/ 952500 h 1278730"/>
              <a:gd name="connsiteX46" fmla="*/ 414338 w 1378744"/>
              <a:gd name="connsiteY46" fmla="*/ 988218 h 1278730"/>
              <a:gd name="connsiteX47" fmla="*/ 435769 w 1378744"/>
              <a:gd name="connsiteY47" fmla="*/ 992981 h 1278730"/>
              <a:gd name="connsiteX48" fmla="*/ 464344 w 1378744"/>
              <a:gd name="connsiteY48" fmla="*/ 995362 h 1278730"/>
              <a:gd name="connsiteX49" fmla="*/ 507207 w 1378744"/>
              <a:gd name="connsiteY49" fmla="*/ 1026318 h 1278730"/>
              <a:gd name="connsiteX50" fmla="*/ 521494 w 1378744"/>
              <a:gd name="connsiteY50" fmla="*/ 1069181 h 1278730"/>
              <a:gd name="connsiteX51" fmla="*/ 545307 w 1378744"/>
              <a:gd name="connsiteY51" fmla="*/ 1107281 h 1278730"/>
              <a:gd name="connsiteX52" fmla="*/ 573882 w 1378744"/>
              <a:gd name="connsiteY52" fmla="*/ 1121568 h 1278730"/>
              <a:gd name="connsiteX53" fmla="*/ 585788 w 1378744"/>
              <a:gd name="connsiteY53" fmla="*/ 1131093 h 1278730"/>
              <a:gd name="connsiteX54" fmla="*/ 597694 w 1378744"/>
              <a:gd name="connsiteY54" fmla="*/ 1181100 h 1278730"/>
              <a:gd name="connsiteX55" fmla="*/ 633413 w 1378744"/>
              <a:gd name="connsiteY55" fmla="*/ 1250156 h 1278730"/>
              <a:gd name="connsiteX56" fmla="*/ 692944 w 1378744"/>
              <a:gd name="connsiteY56" fmla="*/ 1278730 h 1278730"/>
              <a:gd name="connsiteX57" fmla="*/ 814388 w 1378744"/>
              <a:gd name="connsiteY57" fmla="*/ 1138237 h 1278730"/>
              <a:gd name="connsiteX58" fmla="*/ 828675 w 1378744"/>
              <a:gd name="connsiteY58" fmla="*/ 1109662 h 1278730"/>
              <a:gd name="connsiteX59" fmla="*/ 833438 w 1378744"/>
              <a:gd name="connsiteY59" fmla="*/ 1085850 h 1278730"/>
              <a:gd name="connsiteX60" fmla="*/ 797719 w 1378744"/>
              <a:gd name="connsiteY60" fmla="*/ 1059656 h 1278730"/>
              <a:gd name="connsiteX61" fmla="*/ 790575 w 1378744"/>
              <a:gd name="connsiteY61" fmla="*/ 1038225 h 1278730"/>
              <a:gd name="connsiteX62" fmla="*/ 790575 w 1378744"/>
              <a:gd name="connsiteY62" fmla="*/ 1021556 h 1278730"/>
              <a:gd name="connsiteX63" fmla="*/ 845344 w 1378744"/>
              <a:gd name="connsiteY63" fmla="*/ 952500 h 1278730"/>
              <a:gd name="connsiteX64" fmla="*/ 845344 w 1378744"/>
              <a:gd name="connsiteY64" fmla="*/ 952500 h 1278730"/>
              <a:gd name="connsiteX65" fmla="*/ 888207 w 1378744"/>
              <a:gd name="connsiteY65" fmla="*/ 966787 h 1278730"/>
              <a:gd name="connsiteX66" fmla="*/ 907257 w 1378744"/>
              <a:gd name="connsiteY66" fmla="*/ 981075 h 1278730"/>
              <a:gd name="connsiteX67" fmla="*/ 938213 w 1378744"/>
              <a:gd name="connsiteY67" fmla="*/ 990600 h 1278730"/>
              <a:gd name="connsiteX68" fmla="*/ 964407 w 1378744"/>
              <a:gd name="connsiteY68" fmla="*/ 985837 h 1278730"/>
              <a:gd name="connsiteX69" fmla="*/ 985838 w 1378744"/>
              <a:gd name="connsiteY69" fmla="*/ 985837 h 1278730"/>
              <a:gd name="connsiteX70" fmla="*/ 995363 w 1378744"/>
              <a:gd name="connsiteY70" fmla="*/ 995362 h 1278730"/>
              <a:gd name="connsiteX71" fmla="*/ 978694 w 1378744"/>
              <a:gd name="connsiteY71" fmla="*/ 1012031 h 1278730"/>
              <a:gd name="connsiteX72" fmla="*/ 969169 w 1378744"/>
              <a:gd name="connsiteY72" fmla="*/ 1031081 h 1278730"/>
              <a:gd name="connsiteX73" fmla="*/ 954882 w 1378744"/>
              <a:gd name="connsiteY73" fmla="*/ 1054893 h 1278730"/>
              <a:gd name="connsiteX74" fmla="*/ 950119 w 1378744"/>
              <a:gd name="connsiteY74" fmla="*/ 1083468 h 1278730"/>
              <a:gd name="connsiteX75" fmla="*/ 962025 w 1378744"/>
              <a:gd name="connsiteY75" fmla="*/ 1107281 h 1278730"/>
              <a:gd name="connsiteX76" fmla="*/ 983457 w 1378744"/>
              <a:gd name="connsiteY76" fmla="*/ 1131093 h 1278730"/>
              <a:gd name="connsiteX77" fmla="*/ 1002507 w 1378744"/>
              <a:gd name="connsiteY77" fmla="*/ 1133475 h 1278730"/>
              <a:gd name="connsiteX78" fmla="*/ 1028700 w 1378744"/>
              <a:gd name="connsiteY78" fmla="*/ 1126331 h 1278730"/>
              <a:gd name="connsiteX79" fmla="*/ 1031082 w 1378744"/>
              <a:gd name="connsiteY79" fmla="*/ 1097756 h 1278730"/>
              <a:gd name="connsiteX80" fmla="*/ 1057275 w 1378744"/>
              <a:gd name="connsiteY80" fmla="*/ 1085850 h 1278730"/>
              <a:gd name="connsiteX81" fmla="*/ 1076325 w 1378744"/>
              <a:gd name="connsiteY81" fmla="*/ 1097756 h 1278730"/>
              <a:gd name="connsiteX82" fmla="*/ 1100138 w 1378744"/>
              <a:gd name="connsiteY82" fmla="*/ 1107281 h 1278730"/>
              <a:gd name="connsiteX83" fmla="*/ 1123950 w 1378744"/>
              <a:gd name="connsiteY83" fmla="*/ 1121568 h 1278730"/>
              <a:gd name="connsiteX84" fmla="*/ 1143000 w 1378744"/>
              <a:gd name="connsiteY84" fmla="*/ 1123950 h 1278730"/>
              <a:gd name="connsiteX85" fmla="*/ 1157288 w 1378744"/>
              <a:gd name="connsiteY85" fmla="*/ 1112043 h 1278730"/>
              <a:gd name="connsiteX86" fmla="*/ 1159669 w 1378744"/>
              <a:gd name="connsiteY86" fmla="*/ 1085850 h 1278730"/>
              <a:gd name="connsiteX87" fmla="*/ 1166813 w 1378744"/>
              <a:gd name="connsiteY87" fmla="*/ 1052512 h 1278730"/>
              <a:gd name="connsiteX88" fmla="*/ 1197769 w 1378744"/>
              <a:gd name="connsiteY88" fmla="*/ 1016793 h 1278730"/>
              <a:gd name="connsiteX89" fmla="*/ 1195388 w 1378744"/>
              <a:gd name="connsiteY89" fmla="*/ 954881 h 1278730"/>
              <a:gd name="connsiteX90" fmla="*/ 1209675 w 1378744"/>
              <a:gd name="connsiteY90" fmla="*/ 945356 h 1278730"/>
              <a:gd name="connsiteX91" fmla="*/ 1235869 w 1378744"/>
              <a:gd name="connsiteY91" fmla="*/ 945356 h 1278730"/>
              <a:gd name="connsiteX92" fmla="*/ 1235869 w 1378744"/>
              <a:gd name="connsiteY92" fmla="*/ 931068 h 1278730"/>
              <a:gd name="connsiteX93" fmla="*/ 1212057 w 1378744"/>
              <a:gd name="connsiteY93" fmla="*/ 912018 h 1278730"/>
              <a:gd name="connsiteX94" fmla="*/ 1195388 w 1378744"/>
              <a:gd name="connsiteY94" fmla="*/ 881062 h 1278730"/>
              <a:gd name="connsiteX95" fmla="*/ 1157288 w 1378744"/>
              <a:gd name="connsiteY95" fmla="*/ 871537 h 1278730"/>
              <a:gd name="connsiteX96" fmla="*/ 1119188 w 1378744"/>
              <a:gd name="connsiteY96" fmla="*/ 859631 h 1278730"/>
              <a:gd name="connsiteX97" fmla="*/ 1119188 w 1378744"/>
              <a:gd name="connsiteY97" fmla="*/ 831056 h 1278730"/>
              <a:gd name="connsiteX98" fmla="*/ 1135857 w 1378744"/>
              <a:gd name="connsiteY98" fmla="*/ 807243 h 1278730"/>
              <a:gd name="connsiteX99" fmla="*/ 1197769 w 1378744"/>
              <a:gd name="connsiteY99" fmla="*/ 759618 h 1278730"/>
              <a:gd name="connsiteX100" fmla="*/ 1247775 w 1378744"/>
              <a:gd name="connsiteY100" fmla="*/ 762000 h 1278730"/>
              <a:gd name="connsiteX101" fmla="*/ 1278732 w 1378744"/>
              <a:gd name="connsiteY101" fmla="*/ 762000 h 1278730"/>
              <a:gd name="connsiteX102" fmla="*/ 1271588 w 1378744"/>
              <a:gd name="connsiteY102" fmla="*/ 735806 h 1278730"/>
              <a:gd name="connsiteX103" fmla="*/ 1378744 w 1378744"/>
              <a:gd name="connsiteY103" fmla="*/ 678656 h 1278730"/>
              <a:gd name="connsiteX104" fmla="*/ 1331119 w 1378744"/>
              <a:gd name="connsiteY104" fmla="*/ 552450 h 1278730"/>
              <a:gd name="connsiteX105" fmla="*/ 1278732 w 1378744"/>
              <a:gd name="connsiteY105" fmla="*/ 514350 h 1278730"/>
              <a:gd name="connsiteX106" fmla="*/ 1252538 w 1378744"/>
              <a:gd name="connsiteY106" fmla="*/ 431006 h 1278730"/>
              <a:gd name="connsiteX107" fmla="*/ 1181100 w 1378744"/>
              <a:gd name="connsiteY107" fmla="*/ 431006 h 1278730"/>
              <a:gd name="connsiteX108" fmla="*/ 1166813 w 1378744"/>
              <a:gd name="connsiteY108" fmla="*/ 395287 h 1278730"/>
              <a:gd name="connsiteX109" fmla="*/ 1107282 w 1378744"/>
              <a:gd name="connsiteY109" fmla="*/ 421481 h 1278730"/>
              <a:gd name="connsiteX110" fmla="*/ 1054894 w 1378744"/>
              <a:gd name="connsiteY110" fmla="*/ 414337 h 1278730"/>
              <a:gd name="connsiteX111" fmla="*/ 1028700 w 1378744"/>
              <a:gd name="connsiteY111" fmla="*/ 371475 h 1278730"/>
              <a:gd name="connsiteX112" fmla="*/ 1023938 w 1378744"/>
              <a:gd name="connsiteY112" fmla="*/ 288131 h 1278730"/>
              <a:gd name="connsiteX113" fmla="*/ 1012032 w 1378744"/>
              <a:gd name="connsiteY113" fmla="*/ 269081 h 1278730"/>
              <a:gd name="connsiteX114" fmla="*/ 1012032 w 1378744"/>
              <a:gd name="connsiteY114" fmla="*/ 211931 h 1278730"/>
              <a:gd name="connsiteX115" fmla="*/ 959644 w 1378744"/>
              <a:gd name="connsiteY115" fmla="*/ 190500 h 1278730"/>
              <a:gd name="connsiteX116" fmla="*/ 914400 w 1378744"/>
              <a:gd name="connsiteY116" fmla="*/ 111918 h 1278730"/>
              <a:gd name="connsiteX117" fmla="*/ 854869 w 1378744"/>
              <a:gd name="connsiteY117" fmla="*/ 76200 h 1278730"/>
              <a:gd name="connsiteX118" fmla="*/ 873919 w 1378744"/>
              <a:gd name="connsiteY118" fmla="*/ 16668 h 1278730"/>
              <a:gd name="connsiteX119" fmla="*/ 783432 w 1378744"/>
              <a:gd name="connsiteY119" fmla="*/ 0 h 1278730"/>
              <a:gd name="connsiteX0" fmla="*/ 783432 w 1378744"/>
              <a:gd name="connsiteY0" fmla="*/ 0 h 1278730"/>
              <a:gd name="connsiteX1" fmla="*/ 738188 w 1378744"/>
              <a:gd name="connsiteY1" fmla="*/ 26193 h 1278730"/>
              <a:gd name="connsiteX2" fmla="*/ 685800 w 1378744"/>
              <a:gd name="connsiteY2" fmla="*/ 28575 h 1278730"/>
              <a:gd name="connsiteX3" fmla="*/ 635794 w 1378744"/>
              <a:gd name="connsiteY3" fmla="*/ 73818 h 1278730"/>
              <a:gd name="connsiteX4" fmla="*/ 633413 w 1378744"/>
              <a:gd name="connsiteY4" fmla="*/ 114300 h 1278730"/>
              <a:gd name="connsiteX5" fmla="*/ 561975 w 1378744"/>
              <a:gd name="connsiteY5" fmla="*/ 190500 h 1278730"/>
              <a:gd name="connsiteX6" fmla="*/ 519113 w 1378744"/>
              <a:gd name="connsiteY6" fmla="*/ 214312 h 1278730"/>
              <a:gd name="connsiteX7" fmla="*/ 485775 w 1378744"/>
              <a:gd name="connsiteY7" fmla="*/ 252412 h 1278730"/>
              <a:gd name="connsiteX8" fmla="*/ 461963 w 1378744"/>
              <a:gd name="connsiteY8" fmla="*/ 273843 h 1278730"/>
              <a:gd name="connsiteX9" fmla="*/ 423863 w 1378744"/>
              <a:gd name="connsiteY9" fmla="*/ 333375 h 1278730"/>
              <a:gd name="connsiteX10" fmla="*/ 378619 w 1378744"/>
              <a:gd name="connsiteY10" fmla="*/ 357187 h 1278730"/>
              <a:gd name="connsiteX11" fmla="*/ 292894 w 1378744"/>
              <a:gd name="connsiteY11" fmla="*/ 376237 h 1278730"/>
              <a:gd name="connsiteX12" fmla="*/ 264319 w 1378744"/>
              <a:gd name="connsiteY12" fmla="*/ 373856 h 1278730"/>
              <a:gd name="connsiteX13" fmla="*/ 240507 w 1378744"/>
              <a:gd name="connsiteY13" fmla="*/ 359568 h 1278730"/>
              <a:gd name="connsiteX14" fmla="*/ 226219 w 1378744"/>
              <a:gd name="connsiteY14" fmla="*/ 338137 h 1278730"/>
              <a:gd name="connsiteX15" fmla="*/ 219075 w 1378744"/>
              <a:gd name="connsiteY15" fmla="*/ 311943 h 1278730"/>
              <a:gd name="connsiteX16" fmla="*/ 204788 w 1378744"/>
              <a:gd name="connsiteY16" fmla="*/ 309562 h 1278730"/>
              <a:gd name="connsiteX17" fmla="*/ 188119 w 1378744"/>
              <a:gd name="connsiteY17" fmla="*/ 304800 h 1278730"/>
              <a:gd name="connsiteX18" fmla="*/ 173832 w 1378744"/>
              <a:gd name="connsiteY18" fmla="*/ 302418 h 1278730"/>
              <a:gd name="connsiteX19" fmla="*/ 128588 w 1378744"/>
              <a:gd name="connsiteY19" fmla="*/ 352425 h 1278730"/>
              <a:gd name="connsiteX20" fmla="*/ 97632 w 1378744"/>
              <a:gd name="connsiteY20" fmla="*/ 371475 h 1278730"/>
              <a:gd name="connsiteX21" fmla="*/ 80963 w 1378744"/>
              <a:gd name="connsiteY21" fmla="*/ 390525 h 1278730"/>
              <a:gd name="connsiteX22" fmla="*/ 66675 w 1378744"/>
              <a:gd name="connsiteY22" fmla="*/ 435768 h 1278730"/>
              <a:gd name="connsiteX23" fmla="*/ 54769 w 1378744"/>
              <a:gd name="connsiteY23" fmla="*/ 447675 h 1278730"/>
              <a:gd name="connsiteX24" fmla="*/ 9525 w 1378744"/>
              <a:gd name="connsiteY24" fmla="*/ 466725 h 1278730"/>
              <a:gd name="connsiteX25" fmla="*/ 2382 w 1378744"/>
              <a:gd name="connsiteY25" fmla="*/ 481012 h 1278730"/>
              <a:gd name="connsiteX26" fmla="*/ 4763 w 1378744"/>
              <a:gd name="connsiteY26" fmla="*/ 533400 h 1278730"/>
              <a:gd name="connsiteX27" fmla="*/ 0 w 1378744"/>
              <a:gd name="connsiteY27" fmla="*/ 545306 h 1278730"/>
              <a:gd name="connsiteX28" fmla="*/ 73819 w 1378744"/>
              <a:gd name="connsiteY28" fmla="*/ 588168 h 1278730"/>
              <a:gd name="connsiteX29" fmla="*/ 90488 w 1378744"/>
              <a:gd name="connsiteY29" fmla="*/ 628650 h 1278730"/>
              <a:gd name="connsiteX30" fmla="*/ 83344 w 1378744"/>
              <a:gd name="connsiteY30" fmla="*/ 654843 h 1278730"/>
              <a:gd name="connsiteX31" fmla="*/ 73819 w 1378744"/>
              <a:gd name="connsiteY31" fmla="*/ 697706 h 1278730"/>
              <a:gd name="connsiteX32" fmla="*/ 78582 w 1378744"/>
              <a:gd name="connsiteY32" fmla="*/ 726281 h 1278730"/>
              <a:gd name="connsiteX33" fmla="*/ 95250 w 1378744"/>
              <a:gd name="connsiteY33" fmla="*/ 738187 h 1278730"/>
              <a:gd name="connsiteX34" fmla="*/ 116682 w 1378744"/>
              <a:gd name="connsiteY34" fmla="*/ 735806 h 1278730"/>
              <a:gd name="connsiteX35" fmla="*/ 123825 w 1378744"/>
              <a:gd name="connsiteY35" fmla="*/ 762000 h 1278730"/>
              <a:gd name="connsiteX36" fmla="*/ 126207 w 1378744"/>
              <a:gd name="connsiteY36" fmla="*/ 783431 h 1278730"/>
              <a:gd name="connsiteX37" fmla="*/ 152400 w 1378744"/>
              <a:gd name="connsiteY37" fmla="*/ 812006 h 1278730"/>
              <a:gd name="connsiteX38" fmla="*/ 164307 w 1378744"/>
              <a:gd name="connsiteY38" fmla="*/ 823912 h 1278730"/>
              <a:gd name="connsiteX39" fmla="*/ 173832 w 1378744"/>
              <a:gd name="connsiteY39" fmla="*/ 850106 h 1278730"/>
              <a:gd name="connsiteX40" fmla="*/ 169069 w 1378744"/>
              <a:gd name="connsiteY40" fmla="*/ 878681 h 1278730"/>
              <a:gd name="connsiteX41" fmla="*/ 176213 w 1378744"/>
              <a:gd name="connsiteY41" fmla="*/ 897731 h 1278730"/>
              <a:gd name="connsiteX42" fmla="*/ 200025 w 1378744"/>
              <a:gd name="connsiteY42" fmla="*/ 916781 h 1278730"/>
              <a:gd name="connsiteX43" fmla="*/ 226219 w 1378744"/>
              <a:gd name="connsiteY43" fmla="*/ 916781 h 1278730"/>
              <a:gd name="connsiteX44" fmla="*/ 300038 w 1378744"/>
              <a:gd name="connsiteY44" fmla="*/ 921543 h 1278730"/>
              <a:gd name="connsiteX45" fmla="*/ 395288 w 1378744"/>
              <a:gd name="connsiteY45" fmla="*/ 952500 h 1278730"/>
              <a:gd name="connsiteX46" fmla="*/ 414338 w 1378744"/>
              <a:gd name="connsiteY46" fmla="*/ 988218 h 1278730"/>
              <a:gd name="connsiteX47" fmla="*/ 435769 w 1378744"/>
              <a:gd name="connsiteY47" fmla="*/ 992981 h 1278730"/>
              <a:gd name="connsiteX48" fmla="*/ 464344 w 1378744"/>
              <a:gd name="connsiteY48" fmla="*/ 995362 h 1278730"/>
              <a:gd name="connsiteX49" fmla="*/ 507207 w 1378744"/>
              <a:gd name="connsiteY49" fmla="*/ 1026318 h 1278730"/>
              <a:gd name="connsiteX50" fmla="*/ 521494 w 1378744"/>
              <a:gd name="connsiteY50" fmla="*/ 1069181 h 1278730"/>
              <a:gd name="connsiteX51" fmla="*/ 545307 w 1378744"/>
              <a:gd name="connsiteY51" fmla="*/ 1107281 h 1278730"/>
              <a:gd name="connsiteX52" fmla="*/ 573882 w 1378744"/>
              <a:gd name="connsiteY52" fmla="*/ 1121568 h 1278730"/>
              <a:gd name="connsiteX53" fmla="*/ 585788 w 1378744"/>
              <a:gd name="connsiteY53" fmla="*/ 1131093 h 1278730"/>
              <a:gd name="connsiteX54" fmla="*/ 597694 w 1378744"/>
              <a:gd name="connsiteY54" fmla="*/ 1181100 h 1278730"/>
              <a:gd name="connsiteX55" fmla="*/ 633413 w 1378744"/>
              <a:gd name="connsiteY55" fmla="*/ 1250156 h 1278730"/>
              <a:gd name="connsiteX56" fmla="*/ 692944 w 1378744"/>
              <a:gd name="connsiteY56" fmla="*/ 1278730 h 1278730"/>
              <a:gd name="connsiteX57" fmla="*/ 721519 w 1378744"/>
              <a:gd name="connsiteY57" fmla="*/ 1245392 h 1278730"/>
              <a:gd name="connsiteX58" fmla="*/ 814388 w 1378744"/>
              <a:gd name="connsiteY58" fmla="*/ 1138237 h 1278730"/>
              <a:gd name="connsiteX59" fmla="*/ 828675 w 1378744"/>
              <a:gd name="connsiteY59" fmla="*/ 1109662 h 1278730"/>
              <a:gd name="connsiteX60" fmla="*/ 833438 w 1378744"/>
              <a:gd name="connsiteY60" fmla="*/ 1085850 h 1278730"/>
              <a:gd name="connsiteX61" fmla="*/ 797719 w 1378744"/>
              <a:gd name="connsiteY61" fmla="*/ 1059656 h 1278730"/>
              <a:gd name="connsiteX62" fmla="*/ 790575 w 1378744"/>
              <a:gd name="connsiteY62" fmla="*/ 1038225 h 1278730"/>
              <a:gd name="connsiteX63" fmla="*/ 790575 w 1378744"/>
              <a:gd name="connsiteY63" fmla="*/ 1021556 h 1278730"/>
              <a:gd name="connsiteX64" fmla="*/ 845344 w 1378744"/>
              <a:gd name="connsiteY64" fmla="*/ 952500 h 1278730"/>
              <a:gd name="connsiteX65" fmla="*/ 845344 w 1378744"/>
              <a:gd name="connsiteY65" fmla="*/ 952500 h 1278730"/>
              <a:gd name="connsiteX66" fmla="*/ 888207 w 1378744"/>
              <a:gd name="connsiteY66" fmla="*/ 966787 h 1278730"/>
              <a:gd name="connsiteX67" fmla="*/ 907257 w 1378744"/>
              <a:gd name="connsiteY67" fmla="*/ 981075 h 1278730"/>
              <a:gd name="connsiteX68" fmla="*/ 938213 w 1378744"/>
              <a:gd name="connsiteY68" fmla="*/ 990600 h 1278730"/>
              <a:gd name="connsiteX69" fmla="*/ 964407 w 1378744"/>
              <a:gd name="connsiteY69" fmla="*/ 985837 h 1278730"/>
              <a:gd name="connsiteX70" fmla="*/ 985838 w 1378744"/>
              <a:gd name="connsiteY70" fmla="*/ 985837 h 1278730"/>
              <a:gd name="connsiteX71" fmla="*/ 995363 w 1378744"/>
              <a:gd name="connsiteY71" fmla="*/ 995362 h 1278730"/>
              <a:gd name="connsiteX72" fmla="*/ 978694 w 1378744"/>
              <a:gd name="connsiteY72" fmla="*/ 1012031 h 1278730"/>
              <a:gd name="connsiteX73" fmla="*/ 969169 w 1378744"/>
              <a:gd name="connsiteY73" fmla="*/ 1031081 h 1278730"/>
              <a:gd name="connsiteX74" fmla="*/ 954882 w 1378744"/>
              <a:gd name="connsiteY74" fmla="*/ 1054893 h 1278730"/>
              <a:gd name="connsiteX75" fmla="*/ 950119 w 1378744"/>
              <a:gd name="connsiteY75" fmla="*/ 1083468 h 1278730"/>
              <a:gd name="connsiteX76" fmla="*/ 962025 w 1378744"/>
              <a:gd name="connsiteY76" fmla="*/ 1107281 h 1278730"/>
              <a:gd name="connsiteX77" fmla="*/ 983457 w 1378744"/>
              <a:gd name="connsiteY77" fmla="*/ 1131093 h 1278730"/>
              <a:gd name="connsiteX78" fmla="*/ 1002507 w 1378744"/>
              <a:gd name="connsiteY78" fmla="*/ 1133475 h 1278730"/>
              <a:gd name="connsiteX79" fmla="*/ 1028700 w 1378744"/>
              <a:gd name="connsiteY79" fmla="*/ 1126331 h 1278730"/>
              <a:gd name="connsiteX80" fmla="*/ 1031082 w 1378744"/>
              <a:gd name="connsiteY80" fmla="*/ 1097756 h 1278730"/>
              <a:gd name="connsiteX81" fmla="*/ 1057275 w 1378744"/>
              <a:gd name="connsiteY81" fmla="*/ 1085850 h 1278730"/>
              <a:gd name="connsiteX82" fmla="*/ 1076325 w 1378744"/>
              <a:gd name="connsiteY82" fmla="*/ 1097756 h 1278730"/>
              <a:gd name="connsiteX83" fmla="*/ 1100138 w 1378744"/>
              <a:gd name="connsiteY83" fmla="*/ 1107281 h 1278730"/>
              <a:gd name="connsiteX84" fmla="*/ 1123950 w 1378744"/>
              <a:gd name="connsiteY84" fmla="*/ 1121568 h 1278730"/>
              <a:gd name="connsiteX85" fmla="*/ 1143000 w 1378744"/>
              <a:gd name="connsiteY85" fmla="*/ 1123950 h 1278730"/>
              <a:gd name="connsiteX86" fmla="*/ 1157288 w 1378744"/>
              <a:gd name="connsiteY86" fmla="*/ 1112043 h 1278730"/>
              <a:gd name="connsiteX87" fmla="*/ 1159669 w 1378744"/>
              <a:gd name="connsiteY87" fmla="*/ 1085850 h 1278730"/>
              <a:gd name="connsiteX88" fmla="*/ 1166813 w 1378744"/>
              <a:gd name="connsiteY88" fmla="*/ 1052512 h 1278730"/>
              <a:gd name="connsiteX89" fmla="*/ 1197769 w 1378744"/>
              <a:gd name="connsiteY89" fmla="*/ 1016793 h 1278730"/>
              <a:gd name="connsiteX90" fmla="*/ 1195388 w 1378744"/>
              <a:gd name="connsiteY90" fmla="*/ 954881 h 1278730"/>
              <a:gd name="connsiteX91" fmla="*/ 1209675 w 1378744"/>
              <a:gd name="connsiteY91" fmla="*/ 945356 h 1278730"/>
              <a:gd name="connsiteX92" fmla="*/ 1235869 w 1378744"/>
              <a:gd name="connsiteY92" fmla="*/ 945356 h 1278730"/>
              <a:gd name="connsiteX93" fmla="*/ 1235869 w 1378744"/>
              <a:gd name="connsiteY93" fmla="*/ 931068 h 1278730"/>
              <a:gd name="connsiteX94" fmla="*/ 1212057 w 1378744"/>
              <a:gd name="connsiteY94" fmla="*/ 912018 h 1278730"/>
              <a:gd name="connsiteX95" fmla="*/ 1195388 w 1378744"/>
              <a:gd name="connsiteY95" fmla="*/ 881062 h 1278730"/>
              <a:gd name="connsiteX96" fmla="*/ 1157288 w 1378744"/>
              <a:gd name="connsiteY96" fmla="*/ 871537 h 1278730"/>
              <a:gd name="connsiteX97" fmla="*/ 1119188 w 1378744"/>
              <a:gd name="connsiteY97" fmla="*/ 859631 h 1278730"/>
              <a:gd name="connsiteX98" fmla="*/ 1119188 w 1378744"/>
              <a:gd name="connsiteY98" fmla="*/ 831056 h 1278730"/>
              <a:gd name="connsiteX99" fmla="*/ 1135857 w 1378744"/>
              <a:gd name="connsiteY99" fmla="*/ 807243 h 1278730"/>
              <a:gd name="connsiteX100" fmla="*/ 1197769 w 1378744"/>
              <a:gd name="connsiteY100" fmla="*/ 759618 h 1278730"/>
              <a:gd name="connsiteX101" fmla="*/ 1247775 w 1378744"/>
              <a:gd name="connsiteY101" fmla="*/ 762000 h 1278730"/>
              <a:gd name="connsiteX102" fmla="*/ 1278732 w 1378744"/>
              <a:gd name="connsiteY102" fmla="*/ 762000 h 1278730"/>
              <a:gd name="connsiteX103" fmla="*/ 1271588 w 1378744"/>
              <a:gd name="connsiteY103" fmla="*/ 735806 h 1278730"/>
              <a:gd name="connsiteX104" fmla="*/ 1378744 w 1378744"/>
              <a:gd name="connsiteY104" fmla="*/ 678656 h 1278730"/>
              <a:gd name="connsiteX105" fmla="*/ 1331119 w 1378744"/>
              <a:gd name="connsiteY105" fmla="*/ 552450 h 1278730"/>
              <a:gd name="connsiteX106" fmla="*/ 1278732 w 1378744"/>
              <a:gd name="connsiteY106" fmla="*/ 514350 h 1278730"/>
              <a:gd name="connsiteX107" fmla="*/ 1252538 w 1378744"/>
              <a:gd name="connsiteY107" fmla="*/ 431006 h 1278730"/>
              <a:gd name="connsiteX108" fmla="*/ 1181100 w 1378744"/>
              <a:gd name="connsiteY108" fmla="*/ 431006 h 1278730"/>
              <a:gd name="connsiteX109" fmla="*/ 1166813 w 1378744"/>
              <a:gd name="connsiteY109" fmla="*/ 395287 h 1278730"/>
              <a:gd name="connsiteX110" fmla="*/ 1107282 w 1378744"/>
              <a:gd name="connsiteY110" fmla="*/ 421481 h 1278730"/>
              <a:gd name="connsiteX111" fmla="*/ 1054894 w 1378744"/>
              <a:gd name="connsiteY111" fmla="*/ 414337 h 1278730"/>
              <a:gd name="connsiteX112" fmla="*/ 1028700 w 1378744"/>
              <a:gd name="connsiteY112" fmla="*/ 371475 h 1278730"/>
              <a:gd name="connsiteX113" fmla="*/ 1023938 w 1378744"/>
              <a:gd name="connsiteY113" fmla="*/ 288131 h 1278730"/>
              <a:gd name="connsiteX114" fmla="*/ 1012032 w 1378744"/>
              <a:gd name="connsiteY114" fmla="*/ 269081 h 1278730"/>
              <a:gd name="connsiteX115" fmla="*/ 1012032 w 1378744"/>
              <a:gd name="connsiteY115" fmla="*/ 211931 h 1278730"/>
              <a:gd name="connsiteX116" fmla="*/ 959644 w 1378744"/>
              <a:gd name="connsiteY116" fmla="*/ 190500 h 1278730"/>
              <a:gd name="connsiteX117" fmla="*/ 914400 w 1378744"/>
              <a:gd name="connsiteY117" fmla="*/ 111918 h 1278730"/>
              <a:gd name="connsiteX118" fmla="*/ 854869 w 1378744"/>
              <a:gd name="connsiteY118" fmla="*/ 76200 h 1278730"/>
              <a:gd name="connsiteX119" fmla="*/ 873919 w 1378744"/>
              <a:gd name="connsiteY119" fmla="*/ 16668 h 1278730"/>
              <a:gd name="connsiteX120" fmla="*/ 783432 w 1378744"/>
              <a:gd name="connsiteY120" fmla="*/ 0 h 1278730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814388 w 1378744"/>
              <a:gd name="connsiteY58" fmla="*/ 1138237 h 1288255"/>
              <a:gd name="connsiteX59" fmla="*/ 828675 w 1378744"/>
              <a:gd name="connsiteY59" fmla="*/ 1109662 h 1288255"/>
              <a:gd name="connsiteX60" fmla="*/ 833438 w 1378744"/>
              <a:gd name="connsiteY60" fmla="*/ 1085850 h 1288255"/>
              <a:gd name="connsiteX61" fmla="*/ 797719 w 1378744"/>
              <a:gd name="connsiteY61" fmla="*/ 1059656 h 1288255"/>
              <a:gd name="connsiteX62" fmla="*/ 790575 w 1378744"/>
              <a:gd name="connsiteY62" fmla="*/ 1038225 h 1288255"/>
              <a:gd name="connsiteX63" fmla="*/ 790575 w 1378744"/>
              <a:gd name="connsiteY63" fmla="*/ 1021556 h 1288255"/>
              <a:gd name="connsiteX64" fmla="*/ 845344 w 1378744"/>
              <a:gd name="connsiteY64" fmla="*/ 952500 h 1288255"/>
              <a:gd name="connsiteX65" fmla="*/ 845344 w 1378744"/>
              <a:gd name="connsiteY65" fmla="*/ 952500 h 1288255"/>
              <a:gd name="connsiteX66" fmla="*/ 888207 w 1378744"/>
              <a:gd name="connsiteY66" fmla="*/ 966787 h 1288255"/>
              <a:gd name="connsiteX67" fmla="*/ 907257 w 1378744"/>
              <a:gd name="connsiteY67" fmla="*/ 981075 h 1288255"/>
              <a:gd name="connsiteX68" fmla="*/ 938213 w 1378744"/>
              <a:gd name="connsiteY68" fmla="*/ 990600 h 1288255"/>
              <a:gd name="connsiteX69" fmla="*/ 964407 w 1378744"/>
              <a:gd name="connsiteY69" fmla="*/ 985837 h 1288255"/>
              <a:gd name="connsiteX70" fmla="*/ 985838 w 1378744"/>
              <a:gd name="connsiteY70" fmla="*/ 985837 h 1288255"/>
              <a:gd name="connsiteX71" fmla="*/ 995363 w 1378744"/>
              <a:gd name="connsiteY71" fmla="*/ 995362 h 1288255"/>
              <a:gd name="connsiteX72" fmla="*/ 978694 w 1378744"/>
              <a:gd name="connsiteY72" fmla="*/ 1012031 h 1288255"/>
              <a:gd name="connsiteX73" fmla="*/ 969169 w 1378744"/>
              <a:gd name="connsiteY73" fmla="*/ 1031081 h 1288255"/>
              <a:gd name="connsiteX74" fmla="*/ 954882 w 1378744"/>
              <a:gd name="connsiteY74" fmla="*/ 1054893 h 1288255"/>
              <a:gd name="connsiteX75" fmla="*/ 950119 w 1378744"/>
              <a:gd name="connsiteY75" fmla="*/ 1083468 h 1288255"/>
              <a:gd name="connsiteX76" fmla="*/ 962025 w 1378744"/>
              <a:gd name="connsiteY76" fmla="*/ 1107281 h 1288255"/>
              <a:gd name="connsiteX77" fmla="*/ 983457 w 1378744"/>
              <a:gd name="connsiteY77" fmla="*/ 1131093 h 1288255"/>
              <a:gd name="connsiteX78" fmla="*/ 1002507 w 1378744"/>
              <a:gd name="connsiteY78" fmla="*/ 1133475 h 1288255"/>
              <a:gd name="connsiteX79" fmla="*/ 1028700 w 1378744"/>
              <a:gd name="connsiteY79" fmla="*/ 1126331 h 1288255"/>
              <a:gd name="connsiteX80" fmla="*/ 1031082 w 1378744"/>
              <a:gd name="connsiteY80" fmla="*/ 1097756 h 1288255"/>
              <a:gd name="connsiteX81" fmla="*/ 1057275 w 1378744"/>
              <a:gd name="connsiteY81" fmla="*/ 1085850 h 1288255"/>
              <a:gd name="connsiteX82" fmla="*/ 1076325 w 1378744"/>
              <a:gd name="connsiteY82" fmla="*/ 1097756 h 1288255"/>
              <a:gd name="connsiteX83" fmla="*/ 1100138 w 1378744"/>
              <a:gd name="connsiteY83" fmla="*/ 1107281 h 1288255"/>
              <a:gd name="connsiteX84" fmla="*/ 1123950 w 1378744"/>
              <a:gd name="connsiteY84" fmla="*/ 1121568 h 1288255"/>
              <a:gd name="connsiteX85" fmla="*/ 1143000 w 1378744"/>
              <a:gd name="connsiteY85" fmla="*/ 1123950 h 1288255"/>
              <a:gd name="connsiteX86" fmla="*/ 1157288 w 1378744"/>
              <a:gd name="connsiteY86" fmla="*/ 1112043 h 1288255"/>
              <a:gd name="connsiteX87" fmla="*/ 1159669 w 1378744"/>
              <a:gd name="connsiteY87" fmla="*/ 1085850 h 1288255"/>
              <a:gd name="connsiteX88" fmla="*/ 1166813 w 1378744"/>
              <a:gd name="connsiteY88" fmla="*/ 1052512 h 1288255"/>
              <a:gd name="connsiteX89" fmla="*/ 1197769 w 1378744"/>
              <a:gd name="connsiteY89" fmla="*/ 1016793 h 1288255"/>
              <a:gd name="connsiteX90" fmla="*/ 1195388 w 1378744"/>
              <a:gd name="connsiteY90" fmla="*/ 954881 h 1288255"/>
              <a:gd name="connsiteX91" fmla="*/ 1209675 w 1378744"/>
              <a:gd name="connsiteY91" fmla="*/ 945356 h 1288255"/>
              <a:gd name="connsiteX92" fmla="*/ 1235869 w 1378744"/>
              <a:gd name="connsiteY92" fmla="*/ 945356 h 1288255"/>
              <a:gd name="connsiteX93" fmla="*/ 1235869 w 1378744"/>
              <a:gd name="connsiteY93" fmla="*/ 931068 h 1288255"/>
              <a:gd name="connsiteX94" fmla="*/ 1212057 w 1378744"/>
              <a:gd name="connsiteY94" fmla="*/ 912018 h 1288255"/>
              <a:gd name="connsiteX95" fmla="*/ 1195388 w 1378744"/>
              <a:gd name="connsiteY95" fmla="*/ 881062 h 1288255"/>
              <a:gd name="connsiteX96" fmla="*/ 1157288 w 1378744"/>
              <a:gd name="connsiteY96" fmla="*/ 871537 h 1288255"/>
              <a:gd name="connsiteX97" fmla="*/ 1119188 w 1378744"/>
              <a:gd name="connsiteY97" fmla="*/ 859631 h 1288255"/>
              <a:gd name="connsiteX98" fmla="*/ 1119188 w 1378744"/>
              <a:gd name="connsiteY98" fmla="*/ 831056 h 1288255"/>
              <a:gd name="connsiteX99" fmla="*/ 1135857 w 1378744"/>
              <a:gd name="connsiteY99" fmla="*/ 807243 h 1288255"/>
              <a:gd name="connsiteX100" fmla="*/ 1197769 w 1378744"/>
              <a:gd name="connsiteY100" fmla="*/ 759618 h 1288255"/>
              <a:gd name="connsiteX101" fmla="*/ 1247775 w 1378744"/>
              <a:gd name="connsiteY101" fmla="*/ 762000 h 1288255"/>
              <a:gd name="connsiteX102" fmla="*/ 1278732 w 1378744"/>
              <a:gd name="connsiteY102" fmla="*/ 762000 h 1288255"/>
              <a:gd name="connsiteX103" fmla="*/ 1271588 w 1378744"/>
              <a:gd name="connsiteY103" fmla="*/ 735806 h 1288255"/>
              <a:gd name="connsiteX104" fmla="*/ 1378744 w 1378744"/>
              <a:gd name="connsiteY104" fmla="*/ 678656 h 1288255"/>
              <a:gd name="connsiteX105" fmla="*/ 1331119 w 1378744"/>
              <a:gd name="connsiteY105" fmla="*/ 552450 h 1288255"/>
              <a:gd name="connsiteX106" fmla="*/ 1278732 w 1378744"/>
              <a:gd name="connsiteY106" fmla="*/ 514350 h 1288255"/>
              <a:gd name="connsiteX107" fmla="*/ 1252538 w 1378744"/>
              <a:gd name="connsiteY107" fmla="*/ 431006 h 1288255"/>
              <a:gd name="connsiteX108" fmla="*/ 1181100 w 1378744"/>
              <a:gd name="connsiteY108" fmla="*/ 431006 h 1288255"/>
              <a:gd name="connsiteX109" fmla="*/ 1166813 w 1378744"/>
              <a:gd name="connsiteY109" fmla="*/ 395287 h 1288255"/>
              <a:gd name="connsiteX110" fmla="*/ 1107282 w 1378744"/>
              <a:gd name="connsiteY110" fmla="*/ 421481 h 1288255"/>
              <a:gd name="connsiteX111" fmla="*/ 1054894 w 1378744"/>
              <a:gd name="connsiteY111" fmla="*/ 414337 h 1288255"/>
              <a:gd name="connsiteX112" fmla="*/ 1028700 w 1378744"/>
              <a:gd name="connsiteY112" fmla="*/ 371475 h 1288255"/>
              <a:gd name="connsiteX113" fmla="*/ 1023938 w 1378744"/>
              <a:gd name="connsiteY113" fmla="*/ 288131 h 1288255"/>
              <a:gd name="connsiteX114" fmla="*/ 1012032 w 1378744"/>
              <a:gd name="connsiteY114" fmla="*/ 269081 h 1288255"/>
              <a:gd name="connsiteX115" fmla="*/ 1012032 w 1378744"/>
              <a:gd name="connsiteY115" fmla="*/ 211931 h 1288255"/>
              <a:gd name="connsiteX116" fmla="*/ 959644 w 1378744"/>
              <a:gd name="connsiteY116" fmla="*/ 190500 h 1288255"/>
              <a:gd name="connsiteX117" fmla="*/ 914400 w 1378744"/>
              <a:gd name="connsiteY117" fmla="*/ 111918 h 1288255"/>
              <a:gd name="connsiteX118" fmla="*/ 854869 w 1378744"/>
              <a:gd name="connsiteY118" fmla="*/ 76200 h 1288255"/>
              <a:gd name="connsiteX119" fmla="*/ 873919 w 1378744"/>
              <a:gd name="connsiteY119" fmla="*/ 16668 h 1288255"/>
              <a:gd name="connsiteX120" fmla="*/ 783432 w 1378744"/>
              <a:gd name="connsiteY120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47713 w 1378744"/>
              <a:gd name="connsiteY58" fmla="*/ 1257299 h 1288255"/>
              <a:gd name="connsiteX59" fmla="*/ 814388 w 1378744"/>
              <a:gd name="connsiteY59" fmla="*/ 1138237 h 1288255"/>
              <a:gd name="connsiteX60" fmla="*/ 828675 w 1378744"/>
              <a:gd name="connsiteY60" fmla="*/ 1109662 h 1288255"/>
              <a:gd name="connsiteX61" fmla="*/ 833438 w 1378744"/>
              <a:gd name="connsiteY61" fmla="*/ 1085850 h 1288255"/>
              <a:gd name="connsiteX62" fmla="*/ 797719 w 1378744"/>
              <a:gd name="connsiteY62" fmla="*/ 1059656 h 1288255"/>
              <a:gd name="connsiteX63" fmla="*/ 790575 w 1378744"/>
              <a:gd name="connsiteY63" fmla="*/ 1038225 h 1288255"/>
              <a:gd name="connsiteX64" fmla="*/ 790575 w 1378744"/>
              <a:gd name="connsiteY64" fmla="*/ 1021556 h 1288255"/>
              <a:gd name="connsiteX65" fmla="*/ 845344 w 1378744"/>
              <a:gd name="connsiteY65" fmla="*/ 952500 h 1288255"/>
              <a:gd name="connsiteX66" fmla="*/ 845344 w 1378744"/>
              <a:gd name="connsiteY66" fmla="*/ 952500 h 1288255"/>
              <a:gd name="connsiteX67" fmla="*/ 888207 w 1378744"/>
              <a:gd name="connsiteY67" fmla="*/ 966787 h 1288255"/>
              <a:gd name="connsiteX68" fmla="*/ 907257 w 1378744"/>
              <a:gd name="connsiteY68" fmla="*/ 981075 h 1288255"/>
              <a:gd name="connsiteX69" fmla="*/ 938213 w 1378744"/>
              <a:gd name="connsiteY69" fmla="*/ 990600 h 1288255"/>
              <a:gd name="connsiteX70" fmla="*/ 964407 w 1378744"/>
              <a:gd name="connsiteY70" fmla="*/ 985837 h 1288255"/>
              <a:gd name="connsiteX71" fmla="*/ 985838 w 1378744"/>
              <a:gd name="connsiteY71" fmla="*/ 985837 h 1288255"/>
              <a:gd name="connsiteX72" fmla="*/ 995363 w 1378744"/>
              <a:gd name="connsiteY72" fmla="*/ 995362 h 1288255"/>
              <a:gd name="connsiteX73" fmla="*/ 978694 w 1378744"/>
              <a:gd name="connsiteY73" fmla="*/ 1012031 h 1288255"/>
              <a:gd name="connsiteX74" fmla="*/ 969169 w 1378744"/>
              <a:gd name="connsiteY74" fmla="*/ 1031081 h 1288255"/>
              <a:gd name="connsiteX75" fmla="*/ 954882 w 1378744"/>
              <a:gd name="connsiteY75" fmla="*/ 1054893 h 1288255"/>
              <a:gd name="connsiteX76" fmla="*/ 950119 w 1378744"/>
              <a:gd name="connsiteY76" fmla="*/ 1083468 h 1288255"/>
              <a:gd name="connsiteX77" fmla="*/ 962025 w 1378744"/>
              <a:gd name="connsiteY77" fmla="*/ 1107281 h 1288255"/>
              <a:gd name="connsiteX78" fmla="*/ 983457 w 1378744"/>
              <a:gd name="connsiteY78" fmla="*/ 1131093 h 1288255"/>
              <a:gd name="connsiteX79" fmla="*/ 1002507 w 1378744"/>
              <a:gd name="connsiteY79" fmla="*/ 1133475 h 1288255"/>
              <a:gd name="connsiteX80" fmla="*/ 1028700 w 1378744"/>
              <a:gd name="connsiteY80" fmla="*/ 1126331 h 1288255"/>
              <a:gd name="connsiteX81" fmla="*/ 1031082 w 1378744"/>
              <a:gd name="connsiteY81" fmla="*/ 1097756 h 1288255"/>
              <a:gd name="connsiteX82" fmla="*/ 1057275 w 1378744"/>
              <a:gd name="connsiteY82" fmla="*/ 1085850 h 1288255"/>
              <a:gd name="connsiteX83" fmla="*/ 1076325 w 1378744"/>
              <a:gd name="connsiteY83" fmla="*/ 1097756 h 1288255"/>
              <a:gd name="connsiteX84" fmla="*/ 1100138 w 1378744"/>
              <a:gd name="connsiteY84" fmla="*/ 1107281 h 1288255"/>
              <a:gd name="connsiteX85" fmla="*/ 1123950 w 1378744"/>
              <a:gd name="connsiteY85" fmla="*/ 1121568 h 1288255"/>
              <a:gd name="connsiteX86" fmla="*/ 1143000 w 1378744"/>
              <a:gd name="connsiteY86" fmla="*/ 1123950 h 1288255"/>
              <a:gd name="connsiteX87" fmla="*/ 1157288 w 1378744"/>
              <a:gd name="connsiteY87" fmla="*/ 1112043 h 1288255"/>
              <a:gd name="connsiteX88" fmla="*/ 1159669 w 1378744"/>
              <a:gd name="connsiteY88" fmla="*/ 1085850 h 1288255"/>
              <a:gd name="connsiteX89" fmla="*/ 1166813 w 1378744"/>
              <a:gd name="connsiteY89" fmla="*/ 1052512 h 1288255"/>
              <a:gd name="connsiteX90" fmla="*/ 1197769 w 1378744"/>
              <a:gd name="connsiteY90" fmla="*/ 1016793 h 1288255"/>
              <a:gd name="connsiteX91" fmla="*/ 1195388 w 1378744"/>
              <a:gd name="connsiteY91" fmla="*/ 954881 h 1288255"/>
              <a:gd name="connsiteX92" fmla="*/ 1209675 w 1378744"/>
              <a:gd name="connsiteY92" fmla="*/ 945356 h 1288255"/>
              <a:gd name="connsiteX93" fmla="*/ 1235869 w 1378744"/>
              <a:gd name="connsiteY93" fmla="*/ 945356 h 1288255"/>
              <a:gd name="connsiteX94" fmla="*/ 1235869 w 1378744"/>
              <a:gd name="connsiteY94" fmla="*/ 931068 h 1288255"/>
              <a:gd name="connsiteX95" fmla="*/ 1212057 w 1378744"/>
              <a:gd name="connsiteY95" fmla="*/ 912018 h 1288255"/>
              <a:gd name="connsiteX96" fmla="*/ 1195388 w 1378744"/>
              <a:gd name="connsiteY96" fmla="*/ 881062 h 1288255"/>
              <a:gd name="connsiteX97" fmla="*/ 1157288 w 1378744"/>
              <a:gd name="connsiteY97" fmla="*/ 871537 h 1288255"/>
              <a:gd name="connsiteX98" fmla="*/ 1119188 w 1378744"/>
              <a:gd name="connsiteY98" fmla="*/ 859631 h 1288255"/>
              <a:gd name="connsiteX99" fmla="*/ 1119188 w 1378744"/>
              <a:gd name="connsiteY99" fmla="*/ 831056 h 1288255"/>
              <a:gd name="connsiteX100" fmla="*/ 1135857 w 1378744"/>
              <a:gd name="connsiteY100" fmla="*/ 807243 h 1288255"/>
              <a:gd name="connsiteX101" fmla="*/ 1197769 w 1378744"/>
              <a:gd name="connsiteY101" fmla="*/ 759618 h 1288255"/>
              <a:gd name="connsiteX102" fmla="*/ 1247775 w 1378744"/>
              <a:gd name="connsiteY102" fmla="*/ 762000 h 1288255"/>
              <a:gd name="connsiteX103" fmla="*/ 1278732 w 1378744"/>
              <a:gd name="connsiteY103" fmla="*/ 762000 h 1288255"/>
              <a:gd name="connsiteX104" fmla="*/ 1271588 w 1378744"/>
              <a:gd name="connsiteY104" fmla="*/ 735806 h 1288255"/>
              <a:gd name="connsiteX105" fmla="*/ 1378744 w 1378744"/>
              <a:gd name="connsiteY105" fmla="*/ 678656 h 1288255"/>
              <a:gd name="connsiteX106" fmla="*/ 1331119 w 1378744"/>
              <a:gd name="connsiteY106" fmla="*/ 552450 h 1288255"/>
              <a:gd name="connsiteX107" fmla="*/ 1278732 w 1378744"/>
              <a:gd name="connsiteY107" fmla="*/ 514350 h 1288255"/>
              <a:gd name="connsiteX108" fmla="*/ 1252538 w 1378744"/>
              <a:gd name="connsiteY108" fmla="*/ 431006 h 1288255"/>
              <a:gd name="connsiteX109" fmla="*/ 1181100 w 1378744"/>
              <a:gd name="connsiteY109" fmla="*/ 431006 h 1288255"/>
              <a:gd name="connsiteX110" fmla="*/ 1166813 w 1378744"/>
              <a:gd name="connsiteY110" fmla="*/ 395287 h 1288255"/>
              <a:gd name="connsiteX111" fmla="*/ 1107282 w 1378744"/>
              <a:gd name="connsiteY111" fmla="*/ 421481 h 1288255"/>
              <a:gd name="connsiteX112" fmla="*/ 1054894 w 1378744"/>
              <a:gd name="connsiteY112" fmla="*/ 414337 h 1288255"/>
              <a:gd name="connsiteX113" fmla="*/ 1028700 w 1378744"/>
              <a:gd name="connsiteY113" fmla="*/ 371475 h 1288255"/>
              <a:gd name="connsiteX114" fmla="*/ 1023938 w 1378744"/>
              <a:gd name="connsiteY114" fmla="*/ 288131 h 1288255"/>
              <a:gd name="connsiteX115" fmla="*/ 1012032 w 1378744"/>
              <a:gd name="connsiteY115" fmla="*/ 269081 h 1288255"/>
              <a:gd name="connsiteX116" fmla="*/ 1012032 w 1378744"/>
              <a:gd name="connsiteY116" fmla="*/ 211931 h 1288255"/>
              <a:gd name="connsiteX117" fmla="*/ 959644 w 1378744"/>
              <a:gd name="connsiteY117" fmla="*/ 190500 h 1288255"/>
              <a:gd name="connsiteX118" fmla="*/ 914400 w 1378744"/>
              <a:gd name="connsiteY118" fmla="*/ 111918 h 1288255"/>
              <a:gd name="connsiteX119" fmla="*/ 854869 w 1378744"/>
              <a:gd name="connsiteY119" fmla="*/ 76200 h 1288255"/>
              <a:gd name="connsiteX120" fmla="*/ 873919 w 1378744"/>
              <a:gd name="connsiteY120" fmla="*/ 16668 h 1288255"/>
              <a:gd name="connsiteX121" fmla="*/ 783432 w 1378744"/>
              <a:gd name="connsiteY121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814388 w 1378744"/>
              <a:gd name="connsiteY59" fmla="*/ 1138237 h 1288255"/>
              <a:gd name="connsiteX60" fmla="*/ 828675 w 1378744"/>
              <a:gd name="connsiteY60" fmla="*/ 1109662 h 1288255"/>
              <a:gd name="connsiteX61" fmla="*/ 833438 w 1378744"/>
              <a:gd name="connsiteY61" fmla="*/ 1085850 h 1288255"/>
              <a:gd name="connsiteX62" fmla="*/ 797719 w 1378744"/>
              <a:gd name="connsiteY62" fmla="*/ 1059656 h 1288255"/>
              <a:gd name="connsiteX63" fmla="*/ 790575 w 1378744"/>
              <a:gd name="connsiteY63" fmla="*/ 1038225 h 1288255"/>
              <a:gd name="connsiteX64" fmla="*/ 790575 w 1378744"/>
              <a:gd name="connsiteY64" fmla="*/ 1021556 h 1288255"/>
              <a:gd name="connsiteX65" fmla="*/ 845344 w 1378744"/>
              <a:gd name="connsiteY65" fmla="*/ 952500 h 1288255"/>
              <a:gd name="connsiteX66" fmla="*/ 845344 w 1378744"/>
              <a:gd name="connsiteY66" fmla="*/ 952500 h 1288255"/>
              <a:gd name="connsiteX67" fmla="*/ 888207 w 1378744"/>
              <a:gd name="connsiteY67" fmla="*/ 966787 h 1288255"/>
              <a:gd name="connsiteX68" fmla="*/ 907257 w 1378744"/>
              <a:gd name="connsiteY68" fmla="*/ 981075 h 1288255"/>
              <a:gd name="connsiteX69" fmla="*/ 938213 w 1378744"/>
              <a:gd name="connsiteY69" fmla="*/ 990600 h 1288255"/>
              <a:gd name="connsiteX70" fmla="*/ 964407 w 1378744"/>
              <a:gd name="connsiteY70" fmla="*/ 985837 h 1288255"/>
              <a:gd name="connsiteX71" fmla="*/ 985838 w 1378744"/>
              <a:gd name="connsiteY71" fmla="*/ 985837 h 1288255"/>
              <a:gd name="connsiteX72" fmla="*/ 995363 w 1378744"/>
              <a:gd name="connsiteY72" fmla="*/ 995362 h 1288255"/>
              <a:gd name="connsiteX73" fmla="*/ 978694 w 1378744"/>
              <a:gd name="connsiteY73" fmla="*/ 1012031 h 1288255"/>
              <a:gd name="connsiteX74" fmla="*/ 969169 w 1378744"/>
              <a:gd name="connsiteY74" fmla="*/ 1031081 h 1288255"/>
              <a:gd name="connsiteX75" fmla="*/ 954882 w 1378744"/>
              <a:gd name="connsiteY75" fmla="*/ 1054893 h 1288255"/>
              <a:gd name="connsiteX76" fmla="*/ 950119 w 1378744"/>
              <a:gd name="connsiteY76" fmla="*/ 1083468 h 1288255"/>
              <a:gd name="connsiteX77" fmla="*/ 962025 w 1378744"/>
              <a:gd name="connsiteY77" fmla="*/ 1107281 h 1288255"/>
              <a:gd name="connsiteX78" fmla="*/ 983457 w 1378744"/>
              <a:gd name="connsiteY78" fmla="*/ 1131093 h 1288255"/>
              <a:gd name="connsiteX79" fmla="*/ 1002507 w 1378744"/>
              <a:gd name="connsiteY79" fmla="*/ 1133475 h 1288255"/>
              <a:gd name="connsiteX80" fmla="*/ 1028700 w 1378744"/>
              <a:gd name="connsiteY80" fmla="*/ 1126331 h 1288255"/>
              <a:gd name="connsiteX81" fmla="*/ 1031082 w 1378744"/>
              <a:gd name="connsiteY81" fmla="*/ 1097756 h 1288255"/>
              <a:gd name="connsiteX82" fmla="*/ 1057275 w 1378744"/>
              <a:gd name="connsiteY82" fmla="*/ 1085850 h 1288255"/>
              <a:gd name="connsiteX83" fmla="*/ 1076325 w 1378744"/>
              <a:gd name="connsiteY83" fmla="*/ 1097756 h 1288255"/>
              <a:gd name="connsiteX84" fmla="*/ 1100138 w 1378744"/>
              <a:gd name="connsiteY84" fmla="*/ 1107281 h 1288255"/>
              <a:gd name="connsiteX85" fmla="*/ 1123950 w 1378744"/>
              <a:gd name="connsiteY85" fmla="*/ 1121568 h 1288255"/>
              <a:gd name="connsiteX86" fmla="*/ 1143000 w 1378744"/>
              <a:gd name="connsiteY86" fmla="*/ 1123950 h 1288255"/>
              <a:gd name="connsiteX87" fmla="*/ 1157288 w 1378744"/>
              <a:gd name="connsiteY87" fmla="*/ 1112043 h 1288255"/>
              <a:gd name="connsiteX88" fmla="*/ 1159669 w 1378744"/>
              <a:gd name="connsiteY88" fmla="*/ 1085850 h 1288255"/>
              <a:gd name="connsiteX89" fmla="*/ 1166813 w 1378744"/>
              <a:gd name="connsiteY89" fmla="*/ 1052512 h 1288255"/>
              <a:gd name="connsiteX90" fmla="*/ 1197769 w 1378744"/>
              <a:gd name="connsiteY90" fmla="*/ 1016793 h 1288255"/>
              <a:gd name="connsiteX91" fmla="*/ 1195388 w 1378744"/>
              <a:gd name="connsiteY91" fmla="*/ 954881 h 1288255"/>
              <a:gd name="connsiteX92" fmla="*/ 1209675 w 1378744"/>
              <a:gd name="connsiteY92" fmla="*/ 945356 h 1288255"/>
              <a:gd name="connsiteX93" fmla="*/ 1235869 w 1378744"/>
              <a:gd name="connsiteY93" fmla="*/ 945356 h 1288255"/>
              <a:gd name="connsiteX94" fmla="*/ 1235869 w 1378744"/>
              <a:gd name="connsiteY94" fmla="*/ 931068 h 1288255"/>
              <a:gd name="connsiteX95" fmla="*/ 1212057 w 1378744"/>
              <a:gd name="connsiteY95" fmla="*/ 912018 h 1288255"/>
              <a:gd name="connsiteX96" fmla="*/ 1195388 w 1378744"/>
              <a:gd name="connsiteY96" fmla="*/ 881062 h 1288255"/>
              <a:gd name="connsiteX97" fmla="*/ 1157288 w 1378744"/>
              <a:gd name="connsiteY97" fmla="*/ 871537 h 1288255"/>
              <a:gd name="connsiteX98" fmla="*/ 1119188 w 1378744"/>
              <a:gd name="connsiteY98" fmla="*/ 859631 h 1288255"/>
              <a:gd name="connsiteX99" fmla="*/ 1119188 w 1378744"/>
              <a:gd name="connsiteY99" fmla="*/ 831056 h 1288255"/>
              <a:gd name="connsiteX100" fmla="*/ 1135857 w 1378744"/>
              <a:gd name="connsiteY100" fmla="*/ 807243 h 1288255"/>
              <a:gd name="connsiteX101" fmla="*/ 1197769 w 1378744"/>
              <a:gd name="connsiteY101" fmla="*/ 759618 h 1288255"/>
              <a:gd name="connsiteX102" fmla="*/ 1247775 w 1378744"/>
              <a:gd name="connsiteY102" fmla="*/ 762000 h 1288255"/>
              <a:gd name="connsiteX103" fmla="*/ 1278732 w 1378744"/>
              <a:gd name="connsiteY103" fmla="*/ 762000 h 1288255"/>
              <a:gd name="connsiteX104" fmla="*/ 1271588 w 1378744"/>
              <a:gd name="connsiteY104" fmla="*/ 735806 h 1288255"/>
              <a:gd name="connsiteX105" fmla="*/ 1378744 w 1378744"/>
              <a:gd name="connsiteY105" fmla="*/ 678656 h 1288255"/>
              <a:gd name="connsiteX106" fmla="*/ 1331119 w 1378744"/>
              <a:gd name="connsiteY106" fmla="*/ 552450 h 1288255"/>
              <a:gd name="connsiteX107" fmla="*/ 1278732 w 1378744"/>
              <a:gd name="connsiteY107" fmla="*/ 514350 h 1288255"/>
              <a:gd name="connsiteX108" fmla="*/ 1252538 w 1378744"/>
              <a:gd name="connsiteY108" fmla="*/ 431006 h 1288255"/>
              <a:gd name="connsiteX109" fmla="*/ 1181100 w 1378744"/>
              <a:gd name="connsiteY109" fmla="*/ 431006 h 1288255"/>
              <a:gd name="connsiteX110" fmla="*/ 1166813 w 1378744"/>
              <a:gd name="connsiteY110" fmla="*/ 395287 h 1288255"/>
              <a:gd name="connsiteX111" fmla="*/ 1107282 w 1378744"/>
              <a:gd name="connsiteY111" fmla="*/ 421481 h 1288255"/>
              <a:gd name="connsiteX112" fmla="*/ 1054894 w 1378744"/>
              <a:gd name="connsiteY112" fmla="*/ 414337 h 1288255"/>
              <a:gd name="connsiteX113" fmla="*/ 1028700 w 1378744"/>
              <a:gd name="connsiteY113" fmla="*/ 371475 h 1288255"/>
              <a:gd name="connsiteX114" fmla="*/ 1023938 w 1378744"/>
              <a:gd name="connsiteY114" fmla="*/ 288131 h 1288255"/>
              <a:gd name="connsiteX115" fmla="*/ 1012032 w 1378744"/>
              <a:gd name="connsiteY115" fmla="*/ 269081 h 1288255"/>
              <a:gd name="connsiteX116" fmla="*/ 1012032 w 1378744"/>
              <a:gd name="connsiteY116" fmla="*/ 211931 h 1288255"/>
              <a:gd name="connsiteX117" fmla="*/ 959644 w 1378744"/>
              <a:gd name="connsiteY117" fmla="*/ 190500 h 1288255"/>
              <a:gd name="connsiteX118" fmla="*/ 914400 w 1378744"/>
              <a:gd name="connsiteY118" fmla="*/ 111918 h 1288255"/>
              <a:gd name="connsiteX119" fmla="*/ 854869 w 1378744"/>
              <a:gd name="connsiteY119" fmla="*/ 76200 h 1288255"/>
              <a:gd name="connsiteX120" fmla="*/ 873919 w 1378744"/>
              <a:gd name="connsiteY120" fmla="*/ 16668 h 1288255"/>
              <a:gd name="connsiteX121" fmla="*/ 783432 w 1378744"/>
              <a:gd name="connsiteY121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81050 w 1378744"/>
              <a:gd name="connsiteY59" fmla="*/ 1240630 h 1288255"/>
              <a:gd name="connsiteX60" fmla="*/ 814388 w 1378744"/>
              <a:gd name="connsiteY60" fmla="*/ 1138237 h 1288255"/>
              <a:gd name="connsiteX61" fmla="*/ 828675 w 1378744"/>
              <a:gd name="connsiteY61" fmla="*/ 1109662 h 1288255"/>
              <a:gd name="connsiteX62" fmla="*/ 833438 w 1378744"/>
              <a:gd name="connsiteY62" fmla="*/ 1085850 h 1288255"/>
              <a:gd name="connsiteX63" fmla="*/ 797719 w 1378744"/>
              <a:gd name="connsiteY63" fmla="*/ 1059656 h 1288255"/>
              <a:gd name="connsiteX64" fmla="*/ 790575 w 1378744"/>
              <a:gd name="connsiteY64" fmla="*/ 1038225 h 1288255"/>
              <a:gd name="connsiteX65" fmla="*/ 790575 w 1378744"/>
              <a:gd name="connsiteY65" fmla="*/ 1021556 h 1288255"/>
              <a:gd name="connsiteX66" fmla="*/ 845344 w 1378744"/>
              <a:gd name="connsiteY66" fmla="*/ 952500 h 1288255"/>
              <a:gd name="connsiteX67" fmla="*/ 845344 w 1378744"/>
              <a:gd name="connsiteY67" fmla="*/ 952500 h 1288255"/>
              <a:gd name="connsiteX68" fmla="*/ 888207 w 1378744"/>
              <a:gd name="connsiteY68" fmla="*/ 966787 h 1288255"/>
              <a:gd name="connsiteX69" fmla="*/ 907257 w 1378744"/>
              <a:gd name="connsiteY69" fmla="*/ 981075 h 1288255"/>
              <a:gd name="connsiteX70" fmla="*/ 938213 w 1378744"/>
              <a:gd name="connsiteY70" fmla="*/ 990600 h 1288255"/>
              <a:gd name="connsiteX71" fmla="*/ 964407 w 1378744"/>
              <a:gd name="connsiteY71" fmla="*/ 985837 h 1288255"/>
              <a:gd name="connsiteX72" fmla="*/ 985838 w 1378744"/>
              <a:gd name="connsiteY72" fmla="*/ 985837 h 1288255"/>
              <a:gd name="connsiteX73" fmla="*/ 995363 w 1378744"/>
              <a:gd name="connsiteY73" fmla="*/ 995362 h 1288255"/>
              <a:gd name="connsiteX74" fmla="*/ 978694 w 1378744"/>
              <a:gd name="connsiteY74" fmla="*/ 1012031 h 1288255"/>
              <a:gd name="connsiteX75" fmla="*/ 969169 w 1378744"/>
              <a:gd name="connsiteY75" fmla="*/ 1031081 h 1288255"/>
              <a:gd name="connsiteX76" fmla="*/ 954882 w 1378744"/>
              <a:gd name="connsiteY76" fmla="*/ 1054893 h 1288255"/>
              <a:gd name="connsiteX77" fmla="*/ 950119 w 1378744"/>
              <a:gd name="connsiteY77" fmla="*/ 1083468 h 1288255"/>
              <a:gd name="connsiteX78" fmla="*/ 962025 w 1378744"/>
              <a:gd name="connsiteY78" fmla="*/ 1107281 h 1288255"/>
              <a:gd name="connsiteX79" fmla="*/ 983457 w 1378744"/>
              <a:gd name="connsiteY79" fmla="*/ 1131093 h 1288255"/>
              <a:gd name="connsiteX80" fmla="*/ 1002507 w 1378744"/>
              <a:gd name="connsiteY80" fmla="*/ 1133475 h 1288255"/>
              <a:gd name="connsiteX81" fmla="*/ 1028700 w 1378744"/>
              <a:gd name="connsiteY81" fmla="*/ 1126331 h 1288255"/>
              <a:gd name="connsiteX82" fmla="*/ 1031082 w 1378744"/>
              <a:gd name="connsiteY82" fmla="*/ 1097756 h 1288255"/>
              <a:gd name="connsiteX83" fmla="*/ 1057275 w 1378744"/>
              <a:gd name="connsiteY83" fmla="*/ 1085850 h 1288255"/>
              <a:gd name="connsiteX84" fmla="*/ 1076325 w 1378744"/>
              <a:gd name="connsiteY84" fmla="*/ 1097756 h 1288255"/>
              <a:gd name="connsiteX85" fmla="*/ 1100138 w 1378744"/>
              <a:gd name="connsiteY85" fmla="*/ 1107281 h 1288255"/>
              <a:gd name="connsiteX86" fmla="*/ 1123950 w 1378744"/>
              <a:gd name="connsiteY86" fmla="*/ 1121568 h 1288255"/>
              <a:gd name="connsiteX87" fmla="*/ 1143000 w 1378744"/>
              <a:gd name="connsiteY87" fmla="*/ 1123950 h 1288255"/>
              <a:gd name="connsiteX88" fmla="*/ 1157288 w 1378744"/>
              <a:gd name="connsiteY88" fmla="*/ 1112043 h 1288255"/>
              <a:gd name="connsiteX89" fmla="*/ 1159669 w 1378744"/>
              <a:gd name="connsiteY89" fmla="*/ 1085850 h 1288255"/>
              <a:gd name="connsiteX90" fmla="*/ 1166813 w 1378744"/>
              <a:gd name="connsiteY90" fmla="*/ 1052512 h 1288255"/>
              <a:gd name="connsiteX91" fmla="*/ 1197769 w 1378744"/>
              <a:gd name="connsiteY91" fmla="*/ 1016793 h 1288255"/>
              <a:gd name="connsiteX92" fmla="*/ 1195388 w 1378744"/>
              <a:gd name="connsiteY92" fmla="*/ 954881 h 1288255"/>
              <a:gd name="connsiteX93" fmla="*/ 1209675 w 1378744"/>
              <a:gd name="connsiteY93" fmla="*/ 945356 h 1288255"/>
              <a:gd name="connsiteX94" fmla="*/ 1235869 w 1378744"/>
              <a:gd name="connsiteY94" fmla="*/ 945356 h 1288255"/>
              <a:gd name="connsiteX95" fmla="*/ 1235869 w 1378744"/>
              <a:gd name="connsiteY95" fmla="*/ 931068 h 1288255"/>
              <a:gd name="connsiteX96" fmla="*/ 1212057 w 1378744"/>
              <a:gd name="connsiteY96" fmla="*/ 912018 h 1288255"/>
              <a:gd name="connsiteX97" fmla="*/ 1195388 w 1378744"/>
              <a:gd name="connsiteY97" fmla="*/ 881062 h 1288255"/>
              <a:gd name="connsiteX98" fmla="*/ 1157288 w 1378744"/>
              <a:gd name="connsiteY98" fmla="*/ 871537 h 1288255"/>
              <a:gd name="connsiteX99" fmla="*/ 1119188 w 1378744"/>
              <a:gd name="connsiteY99" fmla="*/ 859631 h 1288255"/>
              <a:gd name="connsiteX100" fmla="*/ 1119188 w 1378744"/>
              <a:gd name="connsiteY100" fmla="*/ 831056 h 1288255"/>
              <a:gd name="connsiteX101" fmla="*/ 1135857 w 1378744"/>
              <a:gd name="connsiteY101" fmla="*/ 807243 h 1288255"/>
              <a:gd name="connsiteX102" fmla="*/ 1197769 w 1378744"/>
              <a:gd name="connsiteY102" fmla="*/ 759618 h 1288255"/>
              <a:gd name="connsiteX103" fmla="*/ 1247775 w 1378744"/>
              <a:gd name="connsiteY103" fmla="*/ 762000 h 1288255"/>
              <a:gd name="connsiteX104" fmla="*/ 1278732 w 1378744"/>
              <a:gd name="connsiteY104" fmla="*/ 762000 h 1288255"/>
              <a:gd name="connsiteX105" fmla="*/ 1271588 w 1378744"/>
              <a:gd name="connsiteY105" fmla="*/ 735806 h 1288255"/>
              <a:gd name="connsiteX106" fmla="*/ 1378744 w 1378744"/>
              <a:gd name="connsiteY106" fmla="*/ 678656 h 1288255"/>
              <a:gd name="connsiteX107" fmla="*/ 1331119 w 1378744"/>
              <a:gd name="connsiteY107" fmla="*/ 552450 h 1288255"/>
              <a:gd name="connsiteX108" fmla="*/ 1278732 w 1378744"/>
              <a:gd name="connsiteY108" fmla="*/ 514350 h 1288255"/>
              <a:gd name="connsiteX109" fmla="*/ 1252538 w 1378744"/>
              <a:gd name="connsiteY109" fmla="*/ 431006 h 1288255"/>
              <a:gd name="connsiteX110" fmla="*/ 1181100 w 1378744"/>
              <a:gd name="connsiteY110" fmla="*/ 431006 h 1288255"/>
              <a:gd name="connsiteX111" fmla="*/ 1166813 w 1378744"/>
              <a:gd name="connsiteY111" fmla="*/ 395287 h 1288255"/>
              <a:gd name="connsiteX112" fmla="*/ 1107282 w 1378744"/>
              <a:gd name="connsiteY112" fmla="*/ 421481 h 1288255"/>
              <a:gd name="connsiteX113" fmla="*/ 1054894 w 1378744"/>
              <a:gd name="connsiteY113" fmla="*/ 414337 h 1288255"/>
              <a:gd name="connsiteX114" fmla="*/ 1028700 w 1378744"/>
              <a:gd name="connsiteY114" fmla="*/ 371475 h 1288255"/>
              <a:gd name="connsiteX115" fmla="*/ 1023938 w 1378744"/>
              <a:gd name="connsiteY115" fmla="*/ 288131 h 1288255"/>
              <a:gd name="connsiteX116" fmla="*/ 1012032 w 1378744"/>
              <a:gd name="connsiteY116" fmla="*/ 269081 h 1288255"/>
              <a:gd name="connsiteX117" fmla="*/ 1012032 w 1378744"/>
              <a:gd name="connsiteY117" fmla="*/ 211931 h 1288255"/>
              <a:gd name="connsiteX118" fmla="*/ 959644 w 1378744"/>
              <a:gd name="connsiteY118" fmla="*/ 190500 h 1288255"/>
              <a:gd name="connsiteX119" fmla="*/ 914400 w 1378744"/>
              <a:gd name="connsiteY119" fmla="*/ 111918 h 1288255"/>
              <a:gd name="connsiteX120" fmla="*/ 854869 w 1378744"/>
              <a:gd name="connsiteY120" fmla="*/ 76200 h 1288255"/>
              <a:gd name="connsiteX121" fmla="*/ 873919 w 1378744"/>
              <a:gd name="connsiteY121" fmla="*/ 16668 h 1288255"/>
              <a:gd name="connsiteX122" fmla="*/ 783432 w 1378744"/>
              <a:gd name="connsiteY122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814388 w 1378744"/>
              <a:gd name="connsiteY60" fmla="*/ 1138237 h 1288255"/>
              <a:gd name="connsiteX61" fmla="*/ 828675 w 1378744"/>
              <a:gd name="connsiteY61" fmla="*/ 1109662 h 1288255"/>
              <a:gd name="connsiteX62" fmla="*/ 833438 w 1378744"/>
              <a:gd name="connsiteY62" fmla="*/ 1085850 h 1288255"/>
              <a:gd name="connsiteX63" fmla="*/ 797719 w 1378744"/>
              <a:gd name="connsiteY63" fmla="*/ 1059656 h 1288255"/>
              <a:gd name="connsiteX64" fmla="*/ 790575 w 1378744"/>
              <a:gd name="connsiteY64" fmla="*/ 1038225 h 1288255"/>
              <a:gd name="connsiteX65" fmla="*/ 790575 w 1378744"/>
              <a:gd name="connsiteY65" fmla="*/ 1021556 h 1288255"/>
              <a:gd name="connsiteX66" fmla="*/ 845344 w 1378744"/>
              <a:gd name="connsiteY66" fmla="*/ 952500 h 1288255"/>
              <a:gd name="connsiteX67" fmla="*/ 845344 w 1378744"/>
              <a:gd name="connsiteY67" fmla="*/ 952500 h 1288255"/>
              <a:gd name="connsiteX68" fmla="*/ 888207 w 1378744"/>
              <a:gd name="connsiteY68" fmla="*/ 966787 h 1288255"/>
              <a:gd name="connsiteX69" fmla="*/ 907257 w 1378744"/>
              <a:gd name="connsiteY69" fmla="*/ 981075 h 1288255"/>
              <a:gd name="connsiteX70" fmla="*/ 938213 w 1378744"/>
              <a:gd name="connsiteY70" fmla="*/ 990600 h 1288255"/>
              <a:gd name="connsiteX71" fmla="*/ 964407 w 1378744"/>
              <a:gd name="connsiteY71" fmla="*/ 985837 h 1288255"/>
              <a:gd name="connsiteX72" fmla="*/ 985838 w 1378744"/>
              <a:gd name="connsiteY72" fmla="*/ 985837 h 1288255"/>
              <a:gd name="connsiteX73" fmla="*/ 995363 w 1378744"/>
              <a:gd name="connsiteY73" fmla="*/ 995362 h 1288255"/>
              <a:gd name="connsiteX74" fmla="*/ 978694 w 1378744"/>
              <a:gd name="connsiteY74" fmla="*/ 1012031 h 1288255"/>
              <a:gd name="connsiteX75" fmla="*/ 969169 w 1378744"/>
              <a:gd name="connsiteY75" fmla="*/ 1031081 h 1288255"/>
              <a:gd name="connsiteX76" fmla="*/ 954882 w 1378744"/>
              <a:gd name="connsiteY76" fmla="*/ 1054893 h 1288255"/>
              <a:gd name="connsiteX77" fmla="*/ 950119 w 1378744"/>
              <a:gd name="connsiteY77" fmla="*/ 1083468 h 1288255"/>
              <a:gd name="connsiteX78" fmla="*/ 962025 w 1378744"/>
              <a:gd name="connsiteY78" fmla="*/ 1107281 h 1288255"/>
              <a:gd name="connsiteX79" fmla="*/ 983457 w 1378744"/>
              <a:gd name="connsiteY79" fmla="*/ 1131093 h 1288255"/>
              <a:gd name="connsiteX80" fmla="*/ 1002507 w 1378744"/>
              <a:gd name="connsiteY80" fmla="*/ 1133475 h 1288255"/>
              <a:gd name="connsiteX81" fmla="*/ 1028700 w 1378744"/>
              <a:gd name="connsiteY81" fmla="*/ 1126331 h 1288255"/>
              <a:gd name="connsiteX82" fmla="*/ 1031082 w 1378744"/>
              <a:gd name="connsiteY82" fmla="*/ 1097756 h 1288255"/>
              <a:gd name="connsiteX83" fmla="*/ 1057275 w 1378744"/>
              <a:gd name="connsiteY83" fmla="*/ 1085850 h 1288255"/>
              <a:gd name="connsiteX84" fmla="*/ 1076325 w 1378744"/>
              <a:gd name="connsiteY84" fmla="*/ 1097756 h 1288255"/>
              <a:gd name="connsiteX85" fmla="*/ 1100138 w 1378744"/>
              <a:gd name="connsiteY85" fmla="*/ 1107281 h 1288255"/>
              <a:gd name="connsiteX86" fmla="*/ 1123950 w 1378744"/>
              <a:gd name="connsiteY86" fmla="*/ 1121568 h 1288255"/>
              <a:gd name="connsiteX87" fmla="*/ 1143000 w 1378744"/>
              <a:gd name="connsiteY87" fmla="*/ 1123950 h 1288255"/>
              <a:gd name="connsiteX88" fmla="*/ 1157288 w 1378744"/>
              <a:gd name="connsiteY88" fmla="*/ 1112043 h 1288255"/>
              <a:gd name="connsiteX89" fmla="*/ 1159669 w 1378744"/>
              <a:gd name="connsiteY89" fmla="*/ 1085850 h 1288255"/>
              <a:gd name="connsiteX90" fmla="*/ 1166813 w 1378744"/>
              <a:gd name="connsiteY90" fmla="*/ 1052512 h 1288255"/>
              <a:gd name="connsiteX91" fmla="*/ 1197769 w 1378744"/>
              <a:gd name="connsiteY91" fmla="*/ 1016793 h 1288255"/>
              <a:gd name="connsiteX92" fmla="*/ 1195388 w 1378744"/>
              <a:gd name="connsiteY92" fmla="*/ 954881 h 1288255"/>
              <a:gd name="connsiteX93" fmla="*/ 1209675 w 1378744"/>
              <a:gd name="connsiteY93" fmla="*/ 945356 h 1288255"/>
              <a:gd name="connsiteX94" fmla="*/ 1235869 w 1378744"/>
              <a:gd name="connsiteY94" fmla="*/ 945356 h 1288255"/>
              <a:gd name="connsiteX95" fmla="*/ 1235869 w 1378744"/>
              <a:gd name="connsiteY95" fmla="*/ 931068 h 1288255"/>
              <a:gd name="connsiteX96" fmla="*/ 1212057 w 1378744"/>
              <a:gd name="connsiteY96" fmla="*/ 912018 h 1288255"/>
              <a:gd name="connsiteX97" fmla="*/ 1195388 w 1378744"/>
              <a:gd name="connsiteY97" fmla="*/ 881062 h 1288255"/>
              <a:gd name="connsiteX98" fmla="*/ 1157288 w 1378744"/>
              <a:gd name="connsiteY98" fmla="*/ 871537 h 1288255"/>
              <a:gd name="connsiteX99" fmla="*/ 1119188 w 1378744"/>
              <a:gd name="connsiteY99" fmla="*/ 859631 h 1288255"/>
              <a:gd name="connsiteX100" fmla="*/ 1119188 w 1378744"/>
              <a:gd name="connsiteY100" fmla="*/ 831056 h 1288255"/>
              <a:gd name="connsiteX101" fmla="*/ 1135857 w 1378744"/>
              <a:gd name="connsiteY101" fmla="*/ 807243 h 1288255"/>
              <a:gd name="connsiteX102" fmla="*/ 1197769 w 1378744"/>
              <a:gd name="connsiteY102" fmla="*/ 759618 h 1288255"/>
              <a:gd name="connsiteX103" fmla="*/ 1247775 w 1378744"/>
              <a:gd name="connsiteY103" fmla="*/ 762000 h 1288255"/>
              <a:gd name="connsiteX104" fmla="*/ 1278732 w 1378744"/>
              <a:gd name="connsiteY104" fmla="*/ 762000 h 1288255"/>
              <a:gd name="connsiteX105" fmla="*/ 1271588 w 1378744"/>
              <a:gd name="connsiteY105" fmla="*/ 735806 h 1288255"/>
              <a:gd name="connsiteX106" fmla="*/ 1378744 w 1378744"/>
              <a:gd name="connsiteY106" fmla="*/ 678656 h 1288255"/>
              <a:gd name="connsiteX107" fmla="*/ 1331119 w 1378744"/>
              <a:gd name="connsiteY107" fmla="*/ 552450 h 1288255"/>
              <a:gd name="connsiteX108" fmla="*/ 1278732 w 1378744"/>
              <a:gd name="connsiteY108" fmla="*/ 514350 h 1288255"/>
              <a:gd name="connsiteX109" fmla="*/ 1252538 w 1378744"/>
              <a:gd name="connsiteY109" fmla="*/ 431006 h 1288255"/>
              <a:gd name="connsiteX110" fmla="*/ 1181100 w 1378744"/>
              <a:gd name="connsiteY110" fmla="*/ 431006 h 1288255"/>
              <a:gd name="connsiteX111" fmla="*/ 1166813 w 1378744"/>
              <a:gd name="connsiteY111" fmla="*/ 395287 h 1288255"/>
              <a:gd name="connsiteX112" fmla="*/ 1107282 w 1378744"/>
              <a:gd name="connsiteY112" fmla="*/ 421481 h 1288255"/>
              <a:gd name="connsiteX113" fmla="*/ 1054894 w 1378744"/>
              <a:gd name="connsiteY113" fmla="*/ 414337 h 1288255"/>
              <a:gd name="connsiteX114" fmla="*/ 1028700 w 1378744"/>
              <a:gd name="connsiteY114" fmla="*/ 371475 h 1288255"/>
              <a:gd name="connsiteX115" fmla="*/ 1023938 w 1378744"/>
              <a:gd name="connsiteY115" fmla="*/ 288131 h 1288255"/>
              <a:gd name="connsiteX116" fmla="*/ 1012032 w 1378744"/>
              <a:gd name="connsiteY116" fmla="*/ 269081 h 1288255"/>
              <a:gd name="connsiteX117" fmla="*/ 1012032 w 1378744"/>
              <a:gd name="connsiteY117" fmla="*/ 211931 h 1288255"/>
              <a:gd name="connsiteX118" fmla="*/ 959644 w 1378744"/>
              <a:gd name="connsiteY118" fmla="*/ 190500 h 1288255"/>
              <a:gd name="connsiteX119" fmla="*/ 914400 w 1378744"/>
              <a:gd name="connsiteY119" fmla="*/ 111918 h 1288255"/>
              <a:gd name="connsiteX120" fmla="*/ 854869 w 1378744"/>
              <a:gd name="connsiteY120" fmla="*/ 76200 h 1288255"/>
              <a:gd name="connsiteX121" fmla="*/ 873919 w 1378744"/>
              <a:gd name="connsiteY121" fmla="*/ 16668 h 1288255"/>
              <a:gd name="connsiteX122" fmla="*/ 783432 w 1378744"/>
              <a:gd name="connsiteY122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814388 w 1378744"/>
              <a:gd name="connsiteY60" fmla="*/ 1138237 h 1288255"/>
              <a:gd name="connsiteX61" fmla="*/ 788194 w 1378744"/>
              <a:gd name="connsiteY61" fmla="*/ 1193005 h 1288255"/>
              <a:gd name="connsiteX62" fmla="*/ 828675 w 1378744"/>
              <a:gd name="connsiteY62" fmla="*/ 1109662 h 1288255"/>
              <a:gd name="connsiteX63" fmla="*/ 833438 w 1378744"/>
              <a:gd name="connsiteY63" fmla="*/ 1085850 h 1288255"/>
              <a:gd name="connsiteX64" fmla="*/ 797719 w 1378744"/>
              <a:gd name="connsiteY64" fmla="*/ 1059656 h 1288255"/>
              <a:gd name="connsiteX65" fmla="*/ 790575 w 1378744"/>
              <a:gd name="connsiteY65" fmla="*/ 1038225 h 1288255"/>
              <a:gd name="connsiteX66" fmla="*/ 790575 w 1378744"/>
              <a:gd name="connsiteY66" fmla="*/ 1021556 h 1288255"/>
              <a:gd name="connsiteX67" fmla="*/ 845344 w 1378744"/>
              <a:gd name="connsiteY67" fmla="*/ 952500 h 1288255"/>
              <a:gd name="connsiteX68" fmla="*/ 845344 w 1378744"/>
              <a:gd name="connsiteY68" fmla="*/ 952500 h 1288255"/>
              <a:gd name="connsiteX69" fmla="*/ 888207 w 1378744"/>
              <a:gd name="connsiteY69" fmla="*/ 966787 h 1288255"/>
              <a:gd name="connsiteX70" fmla="*/ 907257 w 1378744"/>
              <a:gd name="connsiteY70" fmla="*/ 981075 h 1288255"/>
              <a:gd name="connsiteX71" fmla="*/ 938213 w 1378744"/>
              <a:gd name="connsiteY71" fmla="*/ 990600 h 1288255"/>
              <a:gd name="connsiteX72" fmla="*/ 964407 w 1378744"/>
              <a:gd name="connsiteY72" fmla="*/ 985837 h 1288255"/>
              <a:gd name="connsiteX73" fmla="*/ 985838 w 1378744"/>
              <a:gd name="connsiteY73" fmla="*/ 985837 h 1288255"/>
              <a:gd name="connsiteX74" fmla="*/ 995363 w 1378744"/>
              <a:gd name="connsiteY74" fmla="*/ 995362 h 1288255"/>
              <a:gd name="connsiteX75" fmla="*/ 978694 w 1378744"/>
              <a:gd name="connsiteY75" fmla="*/ 1012031 h 1288255"/>
              <a:gd name="connsiteX76" fmla="*/ 969169 w 1378744"/>
              <a:gd name="connsiteY76" fmla="*/ 1031081 h 1288255"/>
              <a:gd name="connsiteX77" fmla="*/ 954882 w 1378744"/>
              <a:gd name="connsiteY77" fmla="*/ 1054893 h 1288255"/>
              <a:gd name="connsiteX78" fmla="*/ 950119 w 1378744"/>
              <a:gd name="connsiteY78" fmla="*/ 1083468 h 1288255"/>
              <a:gd name="connsiteX79" fmla="*/ 962025 w 1378744"/>
              <a:gd name="connsiteY79" fmla="*/ 1107281 h 1288255"/>
              <a:gd name="connsiteX80" fmla="*/ 983457 w 1378744"/>
              <a:gd name="connsiteY80" fmla="*/ 1131093 h 1288255"/>
              <a:gd name="connsiteX81" fmla="*/ 1002507 w 1378744"/>
              <a:gd name="connsiteY81" fmla="*/ 1133475 h 1288255"/>
              <a:gd name="connsiteX82" fmla="*/ 1028700 w 1378744"/>
              <a:gd name="connsiteY82" fmla="*/ 1126331 h 1288255"/>
              <a:gd name="connsiteX83" fmla="*/ 1031082 w 1378744"/>
              <a:gd name="connsiteY83" fmla="*/ 1097756 h 1288255"/>
              <a:gd name="connsiteX84" fmla="*/ 1057275 w 1378744"/>
              <a:gd name="connsiteY84" fmla="*/ 1085850 h 1288255"/>
              <a:gd name="connsiteX85" fmla="*/ 1076325 w 1378744"/>
              <a:gd name="connsiteY85" fmla="*/ 1097756 h 1288255"/>
              <a:gd name="connsiteX86" fmla="*/ 1100138 w 1378744"/>
              <a:gd name="connsiteY86" fmla="*/ 1107281 h 1288255"/>
              <a:gd name="connsiteX87" fmla="*/ 1123950 w 1378744"/>
              <a:gd name="connsiteY87" fmla="*/ 1121568 h 1288255"/>
              <a:gd name="connsiteX88" fmla="*/ 1143000 w 1378744"/>
              <a:gd name="connsiteY88" fmla="*/ 1123950 h 1288255"/>
              <a:gd name="connsiteX89" fmla="*/ 1157288 w 1378744"/>
              <a:gd name="connsiteY89" fmla="*/ 1112043 h 1288255"/>
              <a:gd name="connsiteX90" fmla="*/ 1159669 w 1378744"/>
              <a:gd name="connsiteY90" fmla="*/ 1085850 h 1288255"/>
              <a:gd name="connsiteX91" fmla="*/ 1166813 w 1378744"/>
              <a:gd name="connsiteY91" fmla="*/ 1052512 h 1288255"/>
              <a:gd name="connsiteX92" fmla="*/ 1197769 w 1378744"/>
              <a:gd name="connsiteY92" fmla="*/ 1016793 h 1288255"/>
              <a:gd name="connsiteX93" fmla="*/ 1195388 w 1378744"/>
              <a:gd name="connsiteY93" fmla="*/ 954881 h 1288255"/>
              <a:gd name="connsiteX94" fmla="*/ 1209675 w 1378744"/>
              <a:gd name="connsiteY94" fmla="*/ 945356 h 1288255"/>
              <a:gd name="connsiteX95" fmla="*/ 1235869 w 1378744"/>
              <a:gd name="connsiteY95" fmla="*/ 945356 h 1288255"/>
              <a:gd name="connsiteX96" fmla="*/ 1235869 w 1378744"/>
              <a:gd name="connsiteY96" fmla="*/ 931068 h 1288255"/>
              <a:gd name="connsiteX97" fmla="*/ 1212057 w 1378744"/>
              <a:gd name="connsiteY97" fmla="*/ 912018 h 1288255"/>
              <a:gd name="connsiteX98" fmla="*/ 1195388 w 1378744"/>
              <a:gd name="connsiteY98" fmla="*/ 881062 h 1288255"/>
              <a:gd name="connsiteX99" fmla="*/ 1157288 w 1378744"/>
              <a:gd name="connsiteY99" fmla="*/ 871537 h 1288255"/>
              <a:gd name="connsiteX100" fmla="*/ 1119188 w 1378744"/>
              <a:gd name="connsiteY100" fmla="*/ 859631 h 1288255"/>
              <a:gd name="connsiteX101" fmla="*/ 1119188 w 1378744"/>
              <a:gd name="connsiteY101" fmla="*/ 831056 h 1288255"/>
              <a:gd name="connsiteX102" fmla="*/ 1135857 w 1378744"/>
              <a:gd name="connsiteY102" fmla="*/ 807243 h 1288255"/>
              <a:gd name="connsiteX103" fmla="*/ 1197769 w 1378744"/>
              <a:gd name="connsiteY103" fmla="*/ 759618 h 1288255"/>
              <a:gd name="connsiteX104" fmla="*/ 1247775 w 1378744"/>
              <a:gd name="connsiteY104" fmla="*/ 762000 h 1288255"/>
              <a:gd name="connsiteX105" fmla="*/ 1278732 w 1378744"/>
              <a:gd name="connsiteY105" fmla="*/ 762000 h 1288255"/>
              <a:gd name="connsiteX106" fmla="*/ 1271588 w 1378744"/>
              <a:gd name="connsiteY106" fmla="*/ 735806 h 1288255"/>
              <a:gd name="connsiteX107" fmla="*/ 1378744 w 1378744"/>
              <a:gd name="connsiteY107" fmla="*/ 678656 h 1288255"/>
              <a:gd name="connsiteX108" fmla="*/ 1331119 w 1378744"/>
              <a:gd name="connsiteY108" fmla="*/ 552450 h 1288255"/>
              <a:gd name="connsiteX109" fmla="*/ 1278732 w 1378744"/>
              <a:gd name="connsiteY109" fmla="*/ 514350 h 1288255"/>
              <a:gd name="connsiteX110" fmla="*/ 1252538 w 1378744"/>
              <a:gd name="connsiteY110" fmla="*/ 431006 h 1288255"/>
              <a:gd name="connsiteX111" fmla="*/ 1181100 w 1378744"/>
              <a:gd name="connsiteY111" fmla="*/ 431006 h 1288255"/>
              <a:gd name="connsiteX112" fmla="*/ 1166813 w 1378744"/>
              <a:gd name="connsiteY112" fmla="*/ 395287 h 1288255"/>
              <a:gd name="connsiteX113" fmla="*/ 1107282 w 1378744"/>
              <a:gd name="connsiteY113" fmla="*/ 421481 h 1288255"/>
              <a:gd name="connsiteX114" fmla="*/ 1054894 w 1378744"/>
              <a:gd name="connsiteY114" fmla="*/ 414337 h 1288255"/>
              <a:gd name="connsiteX115" fmla="*/ 1028700 w 1378744"/>
              <a:gd name="connsiteY115" fmla="*/ 371475 h 1288255"/>
              <a:gd name="connsiteX116" fmla="*/ 1023938 w 1378744"/>
              <a:gd name="connsiteY116" fmla="*/ 288131 h 1288255"/>
              <a:gd name="connsiteX117" fmla="*/ 1012032 w 1378744"/>
              <a:gd name="connsiteY117" fmla="*/ 269081 h 1288255"/>
              <a:gd name="connsiteX118" fmla="*/ 1012032 w 1378744"/>
              <a:gd name="connsiteY118" fmla="*/ 211931 h 1288255"/>
              <a:gd name="connsiteX119" fmla="*/ 959644 w 1378744"/>
              <a:gd name="connsiteY119" fmla="*/ 190500 h 1288255"/>
              <a:gd name="connsiteX120" fmla="*/ 914400 w 1378744"/>
              <a:gd name="connsiteY120" fmla="*/ 111918 h 1288255"/>
              <a:gd name="connsiteX121" fmla="*/ 854869 w 1378744"/>
              <a:gd name="connsiteY121" fmla="*/ 76200 h 1288255"/>
              <a:gd name="connsiteX122" fmla="*/ 873919 w 1378744"/>
              <a:gd name="connsiteY122" fmla="*/ 16668 h 1288255"/>
              <a:gd name="connsiteX123" fmla="*/ 783432 w 1378744"/>
              <a:gd name="connsiteY123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814388 w 1378744"/>
              <a:gd name="connsiteY60" fmla="*/ 1138237 h 1288255"/>
              <a:gd name="connsiteX61" fmla="*/ 795337 w 1378744"/>
              <a:gd name="connsiteY61" fmla="*/ 1212055 h 1288255"/>
              <a:gd name="connsiteX62" fmla="*/ 828675 w 1378744"/>
              <a:gd name="connsiteY62" fmla="*/ 1109662 h 1288255"/>
              <a:gd name="connsiteX63" fmla="*/ 833438 w 1378744"/>
              <a:gd name="connsiteY63" fmla="*/ 1085850 h 1288255"/>
              <a:gd name="connsiteX64" fmla="*/ 797719 w 1378744"/>
              <a:gd name="connsiteY64" fmla="*/ 1059656 h 1288255"/>
              <a:gd name="connsiteX65" fmla="*/ 790575 w 1378744"/>
              <a:gd name="connsiteY65" fmla="*/ 1038225 h 1288255"/>
              <a:gd name="connsiteX66" fmla="*/ 790575 w 1378744"/>
              <a:gd name="connsiteY66" fmla="*/ 1021556 h 1288255"/>
              <a:gd name="connsiteX67" fmla="*/ 845344 w 1378744"/>
              <a:gd name="connsiteY67" fmla="*/ 952500 h 1288255"/>
              <a:gd name="connsiteX68" fmla="*/ 845344 w 1378744"/>
              <a:gd name="connsiteY68" fmla="*/ 952500 h 1288255"/>
              <a:gd name="connsiteX69" fmla="*/ 888207 w 1378744"/>
              <a:gd name="connsiteY69" fmla="*/ 966787 h 1288255"/>
              <a:gd name="connsiteX70" fmla="*/ 907257 w 1378744"/>
              <a:gd name="connsiteY70" fmla="*/ 981075 h 1288255"/>
              <a:gd name="connsiteX71" fmla="*/ 938213 w 1378744"/>
              <a:gd name="connsiteY71" fmla="*/ 990600 h 1288255"/>
              <a:gd name="connsiteX72" fmla="*/ 964407 w 1378744"/>
              <a:gd name="connsiteY72" fmla="*/ 985837 h 1288255"/>
              <a:gd name="connsiteX73" fmla="*/ 985838 w 1378744"/>
              <a:gd name="connsiteY73" fmla="*/ 985837 h 1288255"/>
              <a:gd name="connsiteX74" fmla="*/ 995363 w 1378744"/>
              <a:gd name="connsiteY74" fmla="*/ 995362 h 1288255"/>
              <a:gd name="connsiteX75" fmla="*/ 978694 w 1378744"/>
              <a:gd name="connsiteY75" fmla="*/ 1012031 h 1288255"/>
              <a:gd name="connsiteX76" fmla="*/ 969169 w 1378744"/>
              <a:gd name="connsiteY76" fmla="*/ 1031081 h 1288255"/>
              <a:gd name="connsiteX77" fmla="*/ 954882 w 1378744"/>
              <a:gd name="connsiteY77" fmla="*/ 1054893 h 1288255"/>
              <a:gd name="connsiteX78" fmla="*/ 950119 w 1378744"/>
              <a:gd name="connsiteY78" fmla="*/ 1083468 h 1288255"/>
              <a:gd name="connsiteX79" fmla="*/ 962025 w 1378744"/>
              <a:gd name="connsiteY79" fmla="*/ 1107281 h 1288255"/>
              <a:gd name="connsiteX80" fmla="*/ 983457 w 1378744"/>
              <a:gd name="connsiteY80" fmla="*/ 1131093 h 1288255"/>
              <a:gd name="connsiteX81" fmla="*/ 1002507 w 1378744"/>
              <a:gd name="connsiteY81" fmla="*/ 1133475 h 1288255"/>
              <a:gd name="connsiteX82" fmla="*/ 1028700 w 1378744"/>
              <a:gd name="connsiteY82" fmla="*/ 1126331 h 1288255"/>
              <a:gd name="connsiteX83" fmla="*/ 1031082 w 1378744"/>
              <a:gd name="connsiteY83" fmla="*/ 1097756 h 1288255"/>
              <a:gd name="connsiteX84" fmla="*/ 1057275 w 1378744"/>
              <a:gd name="connsiteY84" fmla="*/ 1085850 h 1288255"/>
              <a:gd name="connsiteX85" fmla="*/ 1076325 w 1378744"/>
              <a:gd name="connsiteY85" fmla="*/ 1097756 h 1288255"/>
              <a:gd name="connsiteX86" fmla="*/ 1100138 w 1378744"/>
              <a:gd name="connsiteY86" fmla="*/ 1107281 h 1288255"/>
              <a:gd name="connsiteX87" fmla="*/ 1123950 w 1378744"/>
              <a:gd name="connsiteY87" fmla="*/ 1121568 h 1288255"/>
              <a:gd name="connsiteX88" fmla="*/ 1143000 w 1378744"/>
              <a:gd name="connsiteY88" fmla="*/ 1123950 h 1288255"/>
              <a:gd name="connsiteX89" fmla="*/ 1157288 w 1378744"/>
              <a:gd name="connsiteY89" fmla="*/ 1112043 h 1288255"/>
              <a:gd name="connsiteX90" fmla="*/ 1159669 w 1378744"/>
              <a:gd name="connsiteY90" fmla="*/ 1085850 h 1288255"/>
              <a:gd name="connsiteX91" fmla="*/ 1166813 w 1378744"/>
              <a:gd name="connsiteY91" fmla="*/ 1052512 h 1288255"/>
              <a:gd name="connsiteX92" fmla="*/ 1197769 w 1378744"/>
              <a:gd name="connsiteY92" fmla="*/ 1016793 h 1288255"/>
              <a:gd name="connsiteX93" fmla="*/ 1195388 w 1378744"/>
              <a:gd name="connsiteY93" fmla="*/ 954881 h 1288255"/>
              <a:gd name="connsiteX94" fmla="*/ 1209675 w 1378744"/>
              <a:gd name="connsiteY94" fmla="*/ 945356 h 1288255"/>
              <a:gd name="connsiteX95" fmla="*/ 1235869 w 1378744"/>
              <a:gd name="connsiteY95" fmla="*/ 945356 h 1288255"/>
              <a:gd name="connsiteX96" fmla="*/ 1235869 w 1378744"/>
              <a:gd name="connsiteY96" fmla="*/ 931068 h 1288255"/>
              <a:gd name="connsiteX97" fmla="*/ 1212057 w 1378744"/>
              <a:gd name="connsiteY97" fmla="*/ 912018 h 1288255"/>
              <a:gd name="connsiteX98" fmla="*/ 1195388 w 1378744"/>
              <a:gd name="connsiteY98" fmla="*/ 881062 h 1288255"/>
              <a:gd name="connsiteX99" fmla="*/ 1157288 w 1378744"/>
              <a:gd name="connsiteY99" fmla="*/ 871537 h 1288255"/>
              <a:gd name="connsiteX100" fmla="*/ 1119188 w 1378744"/>
              <a:gd name="connsiteY100" fmla="*/ 859631 h 1288255"/>
              <a:gd name="connsiteX101" fmla="*/ 1119188 w 1378744"/>
              <a:gd name="connsiteY101" fmla="*/ 831056 h 1288255"/>
              <a:gd name="connsiteX102" fmla="*/ 1135857 w 1378744"/>
              <a:gd name="connsiteY102" fmla="*/ 807243 h 1288255"/>
              <a:gd name="connsiteX103" fmla="*/ 1197769 w 1378744"/>
              <a:gd name="connsiteY103" fmla="*/ 759618 h 1288255"/>
              <a:gd name="connsiteX104" fmla="*/ 1247775 w 1378744"/>
              <a:gd name="connsiteY104" fmla="*/ 762000 h 1288255"/>
              <a:gd name="connsiteX105" fmla="*/ 1278732 w 1378744"/>
              <a:gd name="connsiteY105" fmla="*/ 762000 h 1288255"/>
              <a:gd name="connsiteX106" fmla="*/ 1271588 w 1378744"/>
              <a:gd name="connsiteY106" fmla="*/ 735806 h 1288255"/>
              <a:gd name="connsiteX107" fmla="*/ 1378744 w 1378744"/>
              <a:gd name="connsiteY107" fmla="*/ 678656 h 1288255"/>
              <a:gd name="connsiteX108" fmla="*/ 1331119 w 1378744"/>
              <a:gd name="connsiteY108" fmla="*/ 552450 h 1288255"/>
              <a:gd name="connsiteX109" fmla="*/ 1278732 w 1378744"/>
              <a:gd name="connsiteY109" fmla="*/ 514350 h 1288255"/>
              <a:gd name="connsiteX110" fmla="*/ 1252538 w 1378744"/>
              <a:gd name="connsiteY110" fmla="*/ 431006 h 1288255"/>
              <a:gd name="connsiteX111" fmla="*/ 1181100 w 1378744"/>
              <a:gd name="connsiteY111" fmla="*/ 431006 h 1288255"/>
              <a:gd name="connsiteX112" fmla="*/ 1166813 w 1378744"/>
              <a:gd name="connsiteY112" fmla="*/ 395287 h 1288255"/>
              <a:gd name="connsiteX113" fmla="*/ 1107282 w 1378744"/>
              <a:gd name="connsiteY113" fmla="*/ 421481 h 1288255"/>
              <a:gd name="connsiteX114" fmla="*/ 1054894 w 1378744"/>
              <a:gd name="connsiteY114" fmla="*/ 414337 h 1288255"/>
              <a:gd name="connsiteX115" fmla="*/ 1028700 w 1378744"/>
              <a:gd name="connsiteY115" fmla="*/ 371475 h 1288255"/>
              <a:gd name="connsiteX116" fmla="*/ 1023938 w 1378744"/>
              <a:gd name="connsiteY116" fmla="*/ 288131 h 1288255"/>
              <a:gd name="connsiteX117" fmla="*/ 1012032 w 1378744"/>
              <a:gd name="connsiteY117" fmla="*/ 269081 h 1288255"/>
              <a:gd name="connsiteX118" fmla="*/ 1012032 w 1378744"/>
              <a:gd name="connsiteY118" fmla="*/ 211931 h 1288255"/>
              <a:gd name="connsiteX119" fmla="*/ 959644 w 1378744"/>
              <a:gd name="connsiteY119" fmla="*/ 190500 h 1288255"/>
              <a:gd name="connsiteX120" fmla="*/ 914400 w 1378744"/>
              <a:gd name="connsiteY120" fmla="*/ 111918 h 1288255"/>
              <a:gd name="connsiteX121" fmla="*/ 854869 w 1378744"/>
              <a:gd name="connsiteY121" fmla="*/ 76200 h 1288255"/>
              <a:gd name="connsiteX122" fmla="*/ 873919 w 1378744"/>
              <a:gd name="connsiteY122" fmla="*/ 16668 h 1288255"/>
              <a:gd name="connsiteX123" fmla="*/ 783432 w 1378744"/>
              <a:gd name="connsiteY123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814388 w 1378744"/>
              <a:gd name="connsiteY60" fmla="*/ 1138237 h 1288255"/>
              <a:gd name="connsiteX61" fmla="*/ 795337 w 1378744"/>
              <a:gd name="connsiteY61" fmla="*/ 1212055 h 1288255"/>
              <a:gd name="connsiteX62" fmla="*/ 828675 w 1378744"/>
              <a:gd name="connsiteY62" fmla="*/ 1109662 h 1288255"/>
              <a:gd name="connsiteX63" fmla="*/ 812007 w 1378744"/>
              <a:gd name="connsiteY63" fmla="*/ 1171574 h 1288255"/>
              <a:gd name="connsiteX64" fmla="*/ 833438 w 1378744"/>
              <a:gd name="connsiteY64" fmla="*/ 1085850 h 1288255"/>
              <a:gd name="connsiteX65" fmla="*/ 797719 w 1378744"/>
              <a:gd name="connsiteY65" fmla="*/ 1059656 h 1288255"/>
              <a:gd name="connsiteX66" fmla="*/ 790575 w 1378744"/>
              <a:gd name="connsiteY66" fmla="*/ 1038225 h 1288255"/>
              <a:gd name="connsiteX67" fmla="*/ 790575 w 1378744"/>
              <a:gd name="connsiteY67" fmla="*/ 1021556 h 1288255"/>
              <a:gd name="connsiteX68" fmla="*/ 845344 w 1378744"/>
              <a:gd name="connsiteY68" fmla="*/ 952500 h 1288255"/>
              <a:gd name="connsiteX69" fmla="*/ 845344 w 1378744"/>
              <a:gd name="connsiteY69" fmla="*/ 952500 h 1288255"/>
              <a:gd name="connsiteX70" fmla="*/ 888207 w 1378744"/>
              <a:gd name="connsiteY70" fmla="*/ 966787 h 1288255"/>
              <a:gd name="connsiteX71" fmla="*/ 907257 w 1378744"/>
              <a:gd name="connsiteY71" fmla="*/ 981075 h 1288255"/>
              <a:gd name="connsiteX72" fmla="*/ 938213 w 1378744"/>
              <a:gd name="connsiteY72" fmla="*/ 990600 h 1288255"/>
              <a:gd name="connsiteX73" fmla="*/ 964407 w 1378744"/>
              <a:gd name="connsiteY73" fmla="*/ 985837 h 1288255"/>
              <a:gd name="connsiteX74" fmla="*/ 985838 w 1378744"/>
              <a:gd name="connsiteY74" fmla="*/ 985837 h 1288255"/>
              <a:gd name="connsiteX75" fmla="*/ 995363 w 1378744"/>
              <a:gd name="connsiteY75" fmla="*/ 995362 h 1288255"/>
              <a:gd name="connsiteX76" fmla="*/ 978694 w 1378744"/>
              <a:gd name="connsiteY76" fmla="*/ 1012031 h 1288255"/>
              <a:gd name="connsiteX77" fmla="*/ 969169 w 1378744"/>
              <a:gd name="connsiteY77" fmla="*/ 1031081 h 1288255"/>
              <a:gd name="connsiteX78" fmla="*/ 954882 w 1378744"/>
              <a:gd name="connsiteY78" fmla="*/ 1054893 h 1288255"/>
              <a:gd name="connsiteX79" fmla="*/ 950119 w 1378744"/>
              <a:gd name="connsiteY79" fmla="*/ 1083468 h 1288255"/>
              <a:gd name="connsiteX80" fmla="*/ 962025 w 1378744"/>
              <a:gd name="connsiteY80" fmla="*/ 1107281 h 1288255"/>
              <a:gd name="connsiteX81" fmla="*/ 983457 w 1378744"/>
              <a:gd name="connsiteY81" fmla="*/ 1131093 h 1288255"/>
              <a:gd name="connsiteX82" fmla="*/ 1002507 w 1378744"/>
              <a:gd name="connsiteY82" fmla="*/ 1133475 h 1288255"/>
              <a:gd name="connsiteX83" fmla="*/ 1028700 w 1378744"/>
              <a:gd name="connsiteY83" fmla="*/ 1126331 h 1288255"/>
              <a:gd name="connsiteX84" fmla="*/ 1031082 w 1378744"/>
              <a:gd name="connsiteY84" fmla="*/ 1097756 h 1288255"/>
              <a:gd name="connsiteX85" fmla="*/ 1057275 w 1378744"/>
              <a:gd name="connsiteY85" fmla="*/ 1085850 h 1288255"/>
              <a:gd name="connsiteX86" fmla="*/ 1076325 w 1378744"/>
              <a:gd name="connsiteY86" fmla="*/ 1097756 h 1288255"/>
              <a:gd name="connsiteX87" fmla="*/ 1100138 w 1378744"/>
              <a:gd name="connsiteY87" fmla="*/ 1107281 h 1288255"/>
              <a:gd name="connsiteX88" fmla="*/ 1123950 w 1378744"/>
              <a:gd name="connsiteY88" fmla="*/ 1121568 h 1288255"/>
              <a:gd name="connsiteX89" fmla="*/ 1143000 w 1378744"/>
              <a:gd name="connsiteY89" fmla="*/ 1123950 h 1288255"/>
              <a:gd name="connsiteX90" fmla="*/ 1157288 w 1378744"/>
              <a:gd name="connsiteY90" fmla="*/ 1112043 h 1288255"/>
              <a:gd name="connsiteX91" fmla="*/ 1159669 w 1378744"/>
              <a:gd name="connsiteY91" fmla="*/ 1085850 h 1288255"/>
              <a:gd name="connsiteX92" fmla="*/ 1166813 w 1378744"/>
              <a:gd name="connsiteY92" fmla="*/ 1052512 h 1288255"/>
              <a:gd name="connsiteX93" fmla="*/ 1197769 w 1378744"/>
              <a:gd name="connsiteY93" fmla="*/ 1016793 h 1288255"/>
              <a:gd name="connsiteX94" fmla="*/ 1195388 w 1378744"/>
              <a:gd name="connsiteY94" fmla="*/ 954881 h 1288255"/>
              <a:gd name="connsiteX95" fmla="*/ 1209675 w 1378744"/>
              <a:gd name="connsiteY95" fmla="*/ 945356 h 1288255"/>
              <a:gd name="connsiteX96" fmla="*/ 1235869 w 1378744"/>
              <a:gd name="connsiteY96" fmla="*/ 945356 h 1288255"/>
              <a:gd name="connsiteX97" fmla="*/ 1235869 w 1378744"/>
              <a:gd name="connsiteY97" fmla="*/ 931068 h 1288255"/>
              <a:gd name="connsiteX98" fmla="*/ 1212057 w 1378744"/>
              <a:gd name="connsiteY98" fmla="*/ 912018 h 1288255"/>
              <a:gd name="connsiteX99" fmla="*/ 1195388 w 1378744"/>
              <a:gd name="connsiteY99" fmla="*/ 881062 h 1288255"/>
              <a:gd name="connsiteX100" fmla="*/ 1157288 w 1378744"/>
              <a:gd name="connsiteY100" fmla="*/ 871537 h 1288255"/>
              <a:gd name="connsiteX101" fmla="*/ 1119188 w 1378744"/>
              <a:gd name="connsiteY101" fmla="*/ 859631 h 1288255"/>
              <a:gd name="connsiteX102" fmla="*/ 1119188 w 1378744"/>
              <a:gd name="connsiteY102" fmla="*/ 831056 h 1288255"/>
              <a:gd name="connsiteX103" fmla="*/ 1135857 w 1378744"/>
              <a:gd name="connsiteY103" fmla="*/ 807243 h 1288255"/>
              <a:gd name="connsiteX104" fmla="*/ 1197769 w 1378744"/>
              <a:gd name="connsiteY104" fmla="*/ 759618 h 1288255"/>
              <a:gd name="connsiteX105" fmla="*/ 1247775 w 1378744"/>
              <a:gd name="connsiteY105" fmla="*/ 762000 h 1288255"/>
              <a:gd name="connsiteX106" fmla="*/ 1278732 w 1378744"/>
              <a:gd name="connsiteY106" fmla="*/ 762000 h 1288255"/>
              <a:gd name="connsiteX107" fmla="*/ 1271588 w 1378744"/>
              <a:gd name="connsiteY107" fmla="*/ 735806 h 1288255"/>
              <a:gd name="connsiteX108" fmla="*/ 1378744 w 1378744"/>
              <a:gd name="connsiteY108" fmla="*/ 678656 h 1288255"/>
              <a:gd name="connsiteX109" fmla="*/ 1331119 w 1378744"/>
              <a:gd name="connsiteY109" fmla="*/ 552450 h 1288255"/>
              <a:gd name="connsiteX110" fmla="*/ 1278732 w 1378744"/>
              <a:gd name="connsiteY110" fmla="*/ 514350 h 1288255"/>
              <a:gd name="connsiteX111" fmla="*/ 1252538 w 1378744"/>
              <a:gd name="connsiteY111" fmla="*/ 431006 h 1288255"/>
              <a:gd name="connsiteX112" fmla="*/ 1181100 w 1378744"/>
              <a:gd name="connsiteY112" fmla="*/ 431006 h 1288255"/>
              <a:gd name="connsiteX113" fmla="*/ 1166813 w 1378744"/>
              <a:gd name="connsiteY113" fmla="*/ 395287 h 1288255"/>
              <a:gd name="connsiteX114" fmla="*/ 1107282 w 1378744"/>
              <a:gd name="connsiteY114" fmla="*/ 421481 h 1288255"/>
              <a:gd name="connsiteX115" fmla="*/ 1054894 w 1378744"/>
              <a:gd name="connsiteY115" fmla="*/ 414337 h 1288255"/>
              <a:gd name="connsiteX116" fmla="*/ 1028700 w 1378744"/>
              <a:gd name="connsiteY116" fmla="*/ 371475 h 1288255"/>
              <a:gd name="connsiteX117" fmla="*/ 1023938 w 1378744"/>
              <a:gd name="connsiteY117" fmla="*/ 288131 h 1288255"/>
              <a:gd name="connsiteX118" fmla="*/ 1012032 w 1378744"/>
              <a:gd name="connsiteY118" fmla="*/ 269081 h 1288255"/>
              <a:gd name="connsiteX119" fmla="*/ 1012032 w 1378744"/>
              <a:gd name="connsiteY119" fmla="*/ 211931 h 1288255"/>
              <a:gd name="connsiteX120" fmla="*/ 959644 w 1378744"/>
              <a:gd name="connsiteY120" fmla="*/ 190500 h 1288255"/>
              <a:gd name="connsiteX121" fmla="*/ 914400 w 1378744"/>
              <a:gd name="connsiteY121" fmla="*/ 111918 h 1288255"/>
              <a:gd name="connsiteX122" fmla="*/ 854869 w 1378744"/>
              <a:gd name="connsiteY122" fmla="*/ 76200 h 1288255"/>
              <a:gd name="connsiteX123" fmla="*/ 873919 w 1378744"/>
              <a:gd name="connsiteY123" fmla="*/ 16668 h 1288255"/>
              <a:gd name="connsiteX124" fmla="*/ 783432 w 1378744"/>
              <a:gd name="connsiteY124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814388 w 1378744"/>
              <a:gd name="connsiteY60" fmla="*/ 1138237 h 1288255"/>
              <a:gd name="connsiteX61" fmla="*/ 795337 w 1378744"/>
              <a:gd name="connsiteY61" fmla="*/ 1212055 h 1288255"/>
              <a:gd name="connsiteX62" fmla="*/ 828675 w 1378744"/>
              <a:gd name="connsiteY62" fmla="*/ 1109662 h 1288255"/>
              <a:gd name="connsiteX63" fmla="*/ 809625 w 1378744"/>
              <a:gd name="connsiteY63" fmla="*/ 1197768 h 1288255"/>
              <a:gd name="connsiteX64" fmla="*/ 833438 w 1378744"/>
              <a:gd name="connsiteY64" fmla="*/ 1085850 h 1288255"/>
              <a:gd name="connsiteX65" fmla="*/ 797719 w 1378744"/>
              <a:gd name="connsiteY65" fmla="*/ 1059656 h 1288255"/>
              <a:gd name="connsiteX66" fmla="*/ 790575 w 1378744"/>
              <a:gd name="connsiteY66" fmla="*/ 1038225 h 1288255"/>
              <a:gd name="connsiteX67" fmla="*/ 790575 w 1378744"/>
              <a:gd name="connsiteY67" fmla="*/ 1021556 h 1288255"/>
              <a:gd name="connsiteX68" fmla="*/ 845344 w 1378744"/>
              <a:gd name="connsiteY68" fmla="*/ 952500 h 1288255"/>
              <a:gd name="connsiteX69" fmla="*/ 845344 w 1378744"/>
              <a:gd name="connsiteY69" fmla="*/ 952500 h 1288255"/>
              <a:gd name="connsiteX70" fmla="*/ 888207 w 1378744"/>
              <a:gd name="connsiteY70" fmla="*/ 966787 h 1288255"/>
              <a:gd name="connsiteX71" fmla="*/ 907257 w 1378744"/>
              <a:gd name="connsiteY71" fmla="*/ 981075 h 1288255"/>
              <a:gd name="connsiteX72" fmla="*/ 938213 w 1378744"/>
              <a:gd name="connsiteY72" fmla="*/ 990600 h 1288255"/>
              <a:gd name="connsiteX73" fmla="*/ 964407 w 1378744"/>
              <a:gd name="connsiteY73" fmla="*/ 985837 h 1288255"/>
              <a:gd name="connsiteX74" fmla="*/ 985838 w 1378744"/>
              <a:gd name="connsiteY74" fmla="*/ 985837 h 1288255"/>
              <a:gd name="connsiteX75" fmla="*/ 995363 w 1378744"/>
              <a:gd name="connsiteY75" fmla="*/ 995362 h 1288255"/>
              <a:gd name="connsiteX76" fmla="*/ 978694 w 1378744"/>
              <a:gd name="connsiteY76" fmla="*/ 1012031 h 1288255"/>
              <a:gd name="connsiteX77" fmla="*/ 969169 w 1378744"/>
              <a:gd name="connsiteY77" fmla="*/ 1031081 h 1288255"/>
              <a:gd name="connsiteX78" fmla="*/ 954882 w 1378744"/>
              <a:gd name="connsiteY78" fmla="*/ 1054893 h 1288255"/>
              <a:gd name="connsiteX79" fmla="*/ 950119 w 1378744"/>
              <a:gd name="connsiteY79" fmla="*/ 1083468 h 1288255"/>
              <a:gd name="connsiteX80" fmla="*/ 962025 w 1378744"/>
              <a:gd name="connsiteY80" fmla="*/ 1107281 h 1288255"/>
              <a:gd name="connsiteX81" fmla="*/ 983457 w 1378744"/>
              <a:gd name="connsiteY81" fmla="*/ 1131093 h 1288255"/>
              <a:gd name="connsiteX82" fmla="*/ 1002507 w 1378744"/>
              <a:gd name="connsiteY82" fmla="*/ 1133475 h 1288255"/>
              <a:gd name="connsiteX83" fmla="*/ 1028700 w 1378744"/>
              <a:gd name="connsiteY83" fmla="*/ 1126331 h 1288255"/>
              <a:gd name="connsiteX84" fmla="*/ 1031082 w 1378744"/>
              <a:gd name="connsiteY84" fmla="*/ 1097756 h 1288255"/>
              <a:gd name="connsiteX85" fmla="*/ 1057275 w 1378744"/>
              <a:gd name="connsiteY85" fmla="*/ 1085850 h 1288255"/>
              <a:gd name="connsiteX86" fmla="*/ 1076325 w 1378744"/>
              <a:gd name="connsiteY86" fmla="*/ 1097756 h 1288255"/>
              <a:gd name="connsiteX87" fmla="*/ 1100138 w 1378744"/>
              <a:gd name="connsiteY87" fmla="*/ 1107281 h 1288255"/>
              <a:gd name="connsiteX88" fmla="*/ 1123950 w 1378744"/>
              <a:gd name="connsiteY88" fmla="*/ 1121568 h 1288255"/>
              <a:gd name="connsiteX89" fmla="*/ 1143000 w 1378744"/>
              <a:gd name="connsiteY89" fmla="*/ 1123950 h 1288255"/>
              <a:gd name="connsiteX90" fmla="*/ 1157288 w 1378744"/>
              <a:gd name="connsiteY90" fmla="*/ 1112043 h 1288255"/>
              <a:gd name="connsiteX91" fmla="*/ 1159669 w 1378744"/>
              <a:gd name="connsiteY91" fmla="*/ 1085850 h 1288255"/>
              <a:gd name="connsiteX92" fmla="*/ 1166813 w 1378744"/>
              <a:gd name="connsiteY92" fmla="*/ 1052512 h 1288255"/>
              <a:gd name="connsiteX93" fmla="*/ 1197769 w 1378744"/>
              <a:gd name="connsiteY93" fmla="*/ 1016793 h 1288255"/>
              <a:gd name="connsiteX94" fmla="*/ 1195388 w 1378744"/>
              <a:gd name="connsiteY94" fmla="*/ 954881 h 1288255"/>
              <a:gd name="connsiteX95" fmla="*/ 1209675 w 1378744"/>
              <a:gd name="connsiteY95" fmla="*/ 945356 h 1288255"/>
              <a:gd name="connsiteX96" fmla="*/ 1235869 w 1378744"/>
              <a:gd name="connsiteY96" fmla="*/ 945356 h 1288255"/>
              <a:gd name="connsiteX97" fmla="*/ 1235869 w 1378744"/>
              <a:gd name="connsiteY97" fmla="*/ 931068 h 1288255"/>
              <a:gd name="connsiteX98" fmla="*/ 1212057 w 1378744"/>
              <a:gd name="connsiteY98" fmla="*/ 912018 h 1288255"/>
              <a:gd name="connsiteX99" fmla="*/ 1195388 w 1378744"/>
              <a:gd name="connsiteY99" fmla="*/ 881062 h 1288255"/>
              <a:gd name="connsiteX100" fmla="*/ 1157288 w 1378744"/>
              <a:gd name="connsiteY100" fmla="*/ 871537 h 1288255"/>
              <a:gd name="connsiteX101" fmla="*/ 1119188 w 1378744"/>
              <a:gd name="connsiteY101" fmla="*/ 859631 h 1288255"/>
              <a:gd name="connsiteX102" fmla="*/ 1119188 w 1378744"/>
              <a:gd name="connsiteY102" fmla="*/ 831056 h 1288255"/>
              <a:gd name="connsiteX103" fmla="*/ 1135857 w 1378744"/>
              <a:gd name="connsiteY103" fmla="*/ 807243 h 1288255"/>
              <a:gd name="connsiteX104" fmla="*/ 1197769 w 1378744"/>
              <a:gd name="connsiteY104" fmla="*/ 759618 h 1288255"/>
              <a:gd name="connsiteX105" fmla="*/ 1247775 w 1378744"/>
              <a:gd name="connsiteY105" fmla="*/ 762000 h 1288255"/>
              <a:gd name="connsiteX106" fmla="*/ 1278732 w 1378744"/>
              <a:gd name="connsiteY106" fmla="*/ 762000 h 1288255"/>
              <a:gd name="connsiteX107" fmla="*/ 1271588 w 1378744"/>
              <a:gd name="connsiteY107" fmla="*/ 735806 h 1288255"/>
              <a:gd name="connsiteX108" fmla="*/ 1378744 w 1378744"/>
              <a:gd name="connsiteY108" fmla="*/ 678656 h 1288255"/>
              <a:gd name="connsiteX109" fmla="*/ 1331119 w 1378744"/>
              <a:gd name="connsiteY109" fmla="*/ 552450 h 1288255"/>
              <a:gd name="connsiteX110" fmla="*/ 1278732 w 1378744"/>
              <a:gd name="connsiteY110" fmla="*/ 514350 h 1288255"/>
              <a:gd name="connsiteX111" fmla="*/ 1252538 w 1378744"/>
              <a:gd name="connsiteY111" fmla="*/ 431006 h 1288255"/>
              <a:gd name="connsiteX112" fmla="*/ 1181100 w 1378744"/>
              <a:gd name="connsiteY112" fmla="*/ 431006 h 1288255"/>
              <a:gd name="connsiteX113" fmla="*/ 1166813 w 1378744"/>
              <a:gd name="connsiteY113" fmla="*/ 395287 h 1288255"/>
              <a:gd name="connsiteX114" fmla="*/ 1107282 w 1378744"/>
              <a:gd name="connsiteY114" fmla="*/ 421481 h 1288255"/>
              <a:gd name="connsiteX115" fmla="*/ 1054894 w 1378744"/>
              <a:gd name="connsiteY115" fmla="*/ 414337 h 1288255"/>
              <a:gd name="connsiteX116" fmla="*/ 1028700 w 1378744"/>
              <a:gd name="connsiteY116" fmla="*/ 371475 h 1288255"/>
              <a:gd name="connsiteX117" fmla="*/ 1023938 w 1378744"/>
              <a:gd name="connsiteY117" fmla="*/ 288131 h 1288255"/>
              <a:gd name="connsiteX118" fmla="*/ 1012032 w 1378744"/>
              <a:gd name="connsiteY118" fmla="*/ 269081 h 1288255"/>
              <a:gd name="connsiteX119" fmla="*/ 1012032 w 1378744"/>
              <a:gd name="connsiteY119" fmla="*/ 211931 h 1288255"/>
              <a:gd name="connsiteX120" fmla="*/ 959644 w 1378744"/>
              <a:gd name="connsiteY120" fmla="*/ 190500 h 1288255"/>
              <a:gd name="connsiteX121" fmla="*/ 914400 w 1378744"/>
              <a:gd name="connsiteY121" fmla="*/ 111918 h 1288255"/>
              <a:gd name="connsiteX122" fmla="*/ 854869 w 1378744"/>
              <a:gd name="connsiteY122" fmla="*/ 76200 h 1288255"/>
              <a:gd name="connsiteX123" fmla="*/ 873919 w 1378744"/>
              <a:gd name="connsiteY123" fmla="*/ 16668 h 1288255"/>
              <a:gd name="connsiteX124" fmla="*/ 783432 w 1378744"/>
              <a:gd name="connsiteY124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800101 w 1378744"/>
              <a:gd name="connsiteY60" fmla="*/ 1142999 h 1288255"/>
              <a:gd name="connsiteX61" fmla="*/ 795337 w 1378744"/>
              <a:gd name="connsiteY61" fmla="*/ 1212055 h 1288255"/>
              <a:gd name="connsiteX62" fmla="*/ 828675 w 1378744"/>
              <a:gd name="connsiteY62" fmla="*/ 1109662 h 1288255"/>
              <a:gd name="connsiteX63" fmla="*/ 809625 w 1378744"/>
              <a:gd name="connsiteY63" fmla="*/ 1197768 h 1288255"/>
              <a:gd name="connsiteX64" fmla="*/ 833438 w 1378744"/>
              <a:gd name="connsiteY64" fmla="*/ 1085850 h 1288255"/>
              <a:gd name="connsiteX65" fmla="*/ 797719 w 1378744"/>
              <a:gd name="connsiteY65" fmla="*/ 1059656 h 1288255"/>
              <a:gd name="connsiteX66" fmla="*/ 790575 w 1378744"/>
              <a:gd name="connsiteY66" fmla="*/ 1038225 h 1288255"/>
              <a:gd name="connsiteX67" fmla="*/ 790575 w 1378744"/>
              <a:gd name="connsiteY67" fmla="*/ 1021556 h 1288255"/>
              <a:gd name="connsiteX68" fmla="*/ 845344 w 1378744"/>
              <a:gd name="connsiteY68" fmla="*/ 952500 h 1288255"/>
              <a:gd name="connsiteX69" fmla="*/ 845344 w 1378744"/>
              <a:gd name="connsiteY69" fmla="*/ 952500 h 1288255"/>
              <a:gd name="connsiteX70" fmla="*/ 888207 w 1378744"/>
              <a:gd name="connsiteY70" fmla="*/ 966787 h 1288255"/>
              <a:gd name="connsiteX71" fmla="*/ 907257 w 1378744"/>
              <a:gd name="connsiteY71" fmla="*/ 981075 h 1288255"/>
              <a:gd name="connsiteX72" fmla="*/ 938213 w 1378744"/>
              <a:gd name="connsiteY72" fmla="*/ 990600 h 1288255"/>
              <a:gd name="connsiteX73" fmla="*/ 964407 w 1378744"/>
              <a:gd name="connsiteY73" fmla="*/ 985837 h 1288255"/>
              <a:gd name="connsiteX74" fmla="*/ 985838 w 1378744"/>
              <a:gd name="connsiteY74" fmla="*/ 985837 h 1288255"/>
              <a:gd name="connsiteX75" fmla="*/ 995363 w 1378744"/>
              <a:gd name="connsiteY75" fmla="*/ 995362 h 1288255"/>
              <a:gd name="connsiteX76" fmla="*/ 978694 w 1378744"/>
              <a:gd name="connsiteY76" fmla="*/ 1012031 h 1288255"/>
              <a:gd name="connsiteX77" fmla="*/ 969169 w 1378744"/>
              <a:gd name="connsiteY77" fmla="*/ 1031081 h 1288255"/>
              <a:gd name="connsiteX78" fmla="*/ 954882 w 1378744"/>
              <a:gd name="connsiteY78" fmla="*/ 1054893 h 1288255"/>
              <a:gd name="connsiteX79" fmla="*/ 950119 w 1378744"/>
              <a:gd name="connsiteY79" fmla="*/ 1083468 h 1288255"/>
              <a:gd name="connsiteX80" fmla="*/ 962025 w 1378744"/>
              <a:gd name="connsiteY80" fmla="*/ 1107281 h 1288255"/>
              <a:gd name="connsiteX81" fmla="*/ 983457 w 1378744"/>
              <a:gd name="connsiteY81" fmla="*/ 1131093 h 1288255"/>
              <a:gd name="connsiteX82" fmla="*/ 1002507 w 1378744"/>
              <a:gd name="connsiteY82" fmla="*/ 1133475 h 1288255"/>
              <a:gd name="connsiteX83" fmla="*/ 1028700 w 1378744"/>
              <a:gd name="connsiteY83" fmla="*/ 1126331 h 1288255"/>
              <a:gd name="connsiteX84" fmla="*/ 1031082 w 1378744"/>
              <a:gd name="connsiteY84" fmla="*/ 1097756 h 1288255"/>
              <a:gd name="connsiteX85" fmla="*/ 1057275 w 1378744"/>
              <a:gd name="connsiteY85" fmla="*/ 1085850 h 1288255"/>
              <a:gd name="connsiteX86" fmla="*/ 1076325 w 1378744"/>
              <a:gd name="connsiteY86" fmla="*/ 1097756 h 1288255"/>
              <a:gd name="connsiteX87" fmla="*/ 1100138 w 1378744"/>
              <a:gd name="connsiteY87" fmla="*/ 1107281 h 1288255"/>
              <a:gd name="connsiteX88" fmla="*/ 1123950 w 1378744"/>
              <a:gd name="connsiteY88" fmla="*/ 1121568 h 1288255"/>
              <a:gd name="connsiteX89" fmla="*/ 1143000 w 1378744"/>
              <a:gd name="connsiteY89" fmla="*/ 1123950 h 1288255"/>
              <a:gd name="connsiteX90" fmla="*/ 1157288 w 1378744"/>
              <a:gd name="connsiteY90" fmla="*/ 1112043 h 1288255"/>
              <a:gd name="connsiteX91" fmla="*/ 1159669 w 1378744"/>
              <a:gd name="connsiteY91" fmla="*/ 1085850 h 1288255"/>
              <a:gd name="connsiteX92" fmla="*/ 1166813 w 1378744"/>
              <a:gd name="connsiteY92" fmla="*/ 1052512 h 1288255"/>
              <a:gd name="connsiteX93" fmla="*/ 1197769 w 1378744"/>
              <a:gd name="connsiteY93" fmla="*/ 1016793 h 1288255"/>
              <a:gd name="connsiteX94" fmla="*/ 1195388 w 1378744"/>
              <a:gd name="connsiteY94" fmla="*/ 954881 h 1288255"/>
              <a:gd name="connsiteX95" fmla="*/ 1209675 w 1378744"/>
              <a:gd name="connsiteY95" fmla="*/ 945356 h 1288255"/>
              <a:gd name="connsiteX96" fmla="*/ 1235869 w 1378744"/>
              <a:gd name="connsiteY96" fmla="*/ 945356 h 1288255"/>
              <a:gd name="connsiteX97" fmla="*/ 1235869 w 1378744"/>
              <a:gd name="connsiteY97" fmla="*/ 931068 h 1288255"/>
              <a:gd name="connsiteX98" fmla="*/ 1212057 w 1378744"/>
              <a:gd name="connsiteY98" fmla="*/ 912018 h 1288255"/>
              <a:gd name="connsiteX99" fmla="*/ 1195388 w 1378744"/>
              <a:gd name="connsiteY99" fmla="*/ 881062 h 1288255"/>
              <a:gd name="connsiteX100" fmla="*/ 1157288 w 1378744"/>
              <a:gd name="connsiteY100" fmla="*/ 871537 h 1288255"/>
              <a:gd name="connsiteX101" fmla="*/ 1119188 w 1378744"/>
              <a:gd name="connsiteY101" fmla="*/ 859631 h 1288255"/>
              <a:gd name="connsiteX102" fmla="*/ 1119188 w 1378744"/>
              <a:gd name="connsiteY102" fmla="*/ 831056 h 1288255"/>
              <a:gd name="connsiteX103" fmla="*/ 1135857 w 1378744"/>
              <a:gd name="connsiteY103" fmla="*/ 807243 h 1288255"/>
              <a:gd name="connsiteX104" fmla="*/ 1197769 w 1378744"/>
              <a:gd name="connsiteY104" fmla="*/ 759618 h 1288255"/>
              <a:gd name="connsiteX105" fmla="*/ 1247775 w 1378744"/>
              <a:gd name="connsiteY105" fmla="*/ 762000 h 1288255"/>
              <a:gd name="connsiteX106" fmla="*/ 1278732 w 1378744"/>
              <a:gd name="connsiteY106" fmla="*/ 762000 h 1288255"/>
              <a:gd name="connsiteX107" fmla="*/ 1271588 w 1378744"/>
              <a:gd name="connsiteY107" fmla="*/ 735806 h 1288255"/>
              <a:gd name="connsiteX108" fmla="*/ 1378744 w 1378744"/>
              <a:gd name="connsiteY108" fmla="*/ 678656 h 1288255"/>
              <a:gd name="connsiteX109" fmla="*/ 1331119 w 1378744"/>
              <a:gd name="connsiteY109" fmla="*/ 552450 h 1288255"/>
              <a:gd name="connsiteX110" fmla="*/ 1278732 w 1378744"/>
              <a:gd name="connsiteY110" fmla="*/ 514350 h 1288255"/>
              <a:gd name="connsiteX111" fmla="*/ 1252538 w 1378744"/>
              <a:gd name="connsiteY111" fmla="*/ 431006 h 1288255"/>
              <a:gd name="connsiteX112" fmla="*/ 1181100 w 1378744"/>
              <a:gd name="connsiteY112" fmla="*/ 431006 h 1288255"/>
              <a:gd name="connsiteX113" fmla="*/ 1166813 w 1378744"/>
              <a:gd name="connsiteY113" fmla="*/ 395287 h 1288255"/>
              <a:gd name="connsiteX114" fmla="*/ 1107282 w 1378744"/>
              <a:gd name="connsiteY114" fmla="*/ 421481 h 1288255"/>
              <a:gd name="connsiteX115" fmla="*/ 1054894 w 1378744"/>
              <a:gd name="connsiteY115" fmla="*/ 414337 h 1288255"/>
              <a:gd name="connsiteX116" fmla="*/ 1028700 w 1378744"/>
              <a:gd name="connsiteY116" fmla="*/ 371475 h 1288255"/>
              <a:gd name="connsiteX117" fmla="*/ 1023938 w 1378744"/>
              <a:gd name="connsiteY117" fmla="*/ 288131 h 1288255"/>
              <a:gd name="connsiteX118" fmla="*/ 1012032 w 1378744"/>
              <a:gd name="connsiteY118" fmla="*/ 269081 h 1288255"/>
              <a:gd name="connsiteX119" fmla="*/ 1012032 w 1378744"/>
              <a:gd name="connsiteY119" fmla="*/ 211931 h 1288255"/>
              <a:gd name="connsiteX120" fmla="*/ 959644 w 1378744"/>
              <a:gd name="connsiteY120" fmla="*/ 190500 h 1288255"/>
              <a:gd name="connsiteX121" fmla="*/ 914400 w 1378744"/>
              <a:gd name="connsiteY121" fmla="*/ 111918 h 1288255"/>
              <a:gd name="connsiteX122" fmla="*/ 854869 w 1378744"/>
              <a:gd name="connsiteY122" fmla="*/ 76200 h 1288255"/>
              <a:gd name="connsiteX123" fmla="*/ 873919 w 1378744"/>
              <a:gd name="connsiteY123" fmla="*/ 16668 h 1288255"/>
              <a:gd name="connsiteX124" fmla="*/ 783432 w 1378744"/>
              <a:gd name="connsiteY124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795338 w 1378744"/>
              <a:gd name="connsiteY60" fmla="*/ 1209674 h 1288255"/>
              <a:gd name="connsiteX61" fmla="*/ 795337 w 1378744"/>
              <a:gd name="connsiteY61" fmla="*/ 1212055 h 1288255"/>
              <a:gd name="connsiteX62" fmla="*/ 828675 w 1378744"/>
              <a:gd name="connsiteY62" fmla="*/ 1109662 h 1288255"/>
              <a:gd name="connsiteX63" fmla="*/ 809625 w 1378744"/>
              <a:gd name="connsiteY63" fmla="*/ 1197768 h 1288255"/>
              <a:gd name="connsiteX64" fmla="*/ 833438 w 1378744"/>
              <a:gd name="connsiteY64" fmla="*/ 1085850 h 1288255"/>
              <a:gd name="connsiteX65" fmla="*/ 797719 w 1378744"/>
              <a:gd name="connsiteY65" fmla="*/ 1059656 h 1288255"/>
              <a:gd name="connsiteX66" fmla="*/ 790575 w 1378744"/>
              <a:gd name="connsiteY66" fmla="*/ 1038225 h 1288255"/>
              <a:gd name="connsiteX67" fmla="*/ 790575 w 1378744"/>
              <a:gd name="connsiteY67" fmla="*/ 1021556 h 1288255"/>
              <a:gd name="connsiteX68" fmla="*/ 845344 w 1378744"/>
              <a:gd name="connsiteY68" fmla="*/ 952500 h 1288255"/>
              <a:gd name="connsiteX69" fmla="*/ 845344 w 1378744"/>
              <a:gd name="connsiteY69" fmla="*/ 952500 h 1288255"/>
              <a:gd name="connsiteX70" fmla="*/ 888207 w 1378744"/>
              <a:gd name="connsiteY70" fmla="*/ 966787 h 1288255"/>
              <a:gd name="connsiteX71" fmla="*/ 907257 w 1378744"/>
              <a:gd name="connsiteY71" fmla="*/ 981075 h 1288255"/>
              <a:gd name="connsiteX72" fmla="*/ 938213 w 1378744"/>
              <a:gd name="connsiteY72" fmla="*/ 990600 h 1288255"/>
              <a:gd name="connsiteX73" fmla="*/ 964407 w 1378744"/>
              <a:gd name="connsiteY73" fmla="*/ 985837 h 1288255"/>
              <a:gd name="connsiteX74" fmla="*/ 985838 w 1378744"/>
              <a:gd name="connsiteY74" fmla="*/ 985837 h 1288255"/>
              <a:gd name="connsiteX75" fmla="*/ 995363 w 1378744"/>
              <a:gd name="connsiteY75" fmla="*/ 995362 h 1288255"/>
              <a:gd name="connsiteX76" fmla="*/ 978694 w 1378744"/>
              <a:gd name="connsiteY76" fmla="*/ 1012031 h 1288255"/>
              <a:gd name="connsiteX77" fmla="*/ 969169 w 1378744"/>
              <a:gd name="connsiteY77" fmla="*/ 1031081 h 1288255"/>
              <a:gd name="connsiteX78" fmla="*/ 954882 w 1378744"/>
              <a:gd name="connsiteY78" fmla="*/ 1054893 h 1288255"/>
              <a:gd name="connsiteX79" fmla="*/ 950119 w 1378744"/>
              <a:gd name="connsiteY79" fmla="*/ 1083468 h 1288255"/>
              <a:gd name="connsiteX80" fmla="*/ 962025 w 1378744"/>
              <a:gd name="connsiteY80" fmla="*/ 1107281 h 1288255"/>
              <a:gd name="connsiteX81" fmla="*/ 983457 w 1378744"/>
              <a:gd name="connsiteY81" fmla="*/ 1131093 h 1288255"/>
              <a:gd name="connsiteX82" fmla="*/ 1002507 w 1378744"/>
              <a:gd name="connsiteY82" fmla="*/ 1133475 h 1288255"/>
              <a:gd name="connsiteX83" fmla="*/ 1028700 w 1378744"/>
              <a:gd name="connsiteY83" fmla="*/ 1126331 h 1288255"/>
              <a:gd name="connsiteX84" fmla="*/ 1031082 w 1378744"/>
              <a:gd name="connsiteY84" fmla="*/ 1097756 h 1288255"/>
              <a:gd name="connsiteX85" fmla="*/ 1057275 w 1378744"/>
              <a:gd name="connsiteY85" fmla="*/ 1085850 h 1288255"/>
              <a:gd name="connsiteX86" fmla="*/ 1076325 w 1378744"/>
              <a:gd name="connsiteY86" fmla="*/ 1097756 h 1288255"/>
              <a:gd name="connsiteX87" fmla="*/ 1100138 w 1378744"/>
              <a:gd name="connsiteY87" fmla="*/ 1107281 h 1288255"/>
              <a:gd name="connsiteX88" fmla="*/ 1123950 w 1378744"/>
              <a:gd name="connsiteY88" fmla="*/ 1121568 h 1288255"/>
              <a:gd name="connsiteX89" fmla="*/ 1143000 w 1378744"/>
              <a:gd name="connsiteY89" fmla="*/ 1123950 h 1288255"/>
              <a:gd name="connsiteX90" fmla="*/ 1157288 w 1378744"/>
              <a:gd name="connsiteY90" fmla="*/ 1112043 h 1288255"/>
              <a:gd name="connsiteX91" fmla="*/ 1159669 w 1378744"/>
              <a:gd name="connsiteY91" fmla="*/ 1085850 h 1288255"/>
              <a:gd name="connsiteX92" fmla="*/ 1166813 w 1378744"/>
              <a:gd name="connsiteY92" fmla="*/ 1052512 h 1288255"/>
              <a:gd name="connsiteX93" fmla="*/ 1197769 w 1378744"/>
              <a:gd name="connsiteY93" fmla="*/ 1016793 h 1288255"/>
              <a:gd name="connsiteX94" fmla="*/ 1195388 w 1378744"/>
              <a:gd name="connsiteY94" fmla="*/ 954881 h 1288255"/>
              <a:gd name="connsiteX95" fmla="*/ 1209675 w 1378744"/>
              <a:gd name="connsiteY95" fmla="*/ 945356 h 1288255"/>
              <a:gd name="connsiteX96" fmla="*/ 1235869 w 1378744"/>
              <a:gd name="connsiteY96" fmla="*/ 945356 h 1288255"/>
              <a:gd name="connsiteX97" fmla="*/ 1235869 w 1378744"/>
              <a:gd name="connsiteY97" fmla="*/ 931068 h 1288255"/>
              <a:gd name="connsiteX98" fmla="*/ 1212057 w 1378744"/>
              <a:gd name="connsiteY98" fmla="*/ 912018 h 1288255"/>
              <a:gd name="connsiteX99" fmla="*/ 1195388 w 1378744"/>
              <a:gd name="connsiteY99" fmla="*/ 881062 h 1288255"/>
              <a:gd name="connsiteX100" fmla="*/ 1157288 w 1378744"/>
              <a:gd name="connsiteY100" fmla="*/ 871537 h 1288255"/>
              <a:gd name="connsiteX101" fmla="*/ 1119188 w 1378744"/>
              <a:gd name="connsiteY101" fmla="*/ 859631 h 1288255"/>
              <a:gd name="connsiteX102" fmla="*/ 1119188 w 1378744"/>
              <a:gd name="connsiteY102" fmla="*/ 831056 h 1288255"/>
              <a:gd name="connsiteX103" fmla="*/ 1135857 w 1378744"/>
              <a:gd name="connsiteY103" fmla="*/ 807243 h 1288255"/>
              <a:gd name="connsiteX104" fmla="*/ 1197769 w 1378744"/>
              <a:gd name="connsiteY104" fmla="*/ 759618 h 1288255"/>
              <a:gd name="connsiteX105" fmla="*/ 1247775 w 1378744"/>
              <a:gd name="connsiteY105" fmla="*/ 762000 h 1288255"/>
              <a:gd name="connsiteX106" fmla="*/ 1278732 w 1378744"/>
              <a:gd name="connsiteY106" fmla="*/ 762000 h 1288255"/>
              <a:gd name="connsiteX107" fmla="*/ 1271588 w 1378744"/>
              <a:gd name="connsiteY107" fmla="*/ 735806 h 1288255"/>
              <a:gd name="connsiteX108" fmla="*/ 1378744 w 1378744"/>
              <a:gd name="connsiteY108" fmla="*/ 678656 h 1288255"/>
              <a:gd name="connsiteX109" fmla="*/ 1331119 w 1378744"/>
              <a:gd name="connsiteY109" fmla="*/ 552450 h 1288255"/>
              <a:gd name="connsiteX110" fmla="*/ 1278732 w 1378744"/>
              <a:gd name="connsiteY110" fmla="*/ 514350 h 1288255"/>
              <a:gd name="connsiteX111" fmla="*/ 1252538 w 1378744"/>
              <a:gd name="connsiteY111" fmla="*/ 431006 h 1288255"/>
              <a:gd name="connsiteX112" fmla="*/ 1181100 w 1378744"/>
              <a:gd name="connsiteY112" fmla="*/ 431006 h 1288255"/>
              <a:gd name="connsiteX113" fmla="*/ 1166813 w 1378744"/>
              <a:gd name="connsiteY113" fmla="*/ 395287 h 1288255"/>
              <a:gd name="connsiteX114" fmla="*/ 1107282 w 1378744"/>
              <a:gd name="connsiteY114" fmla="*/ 421481 h 1288255"/>
              <a:gd name="connsiteX115" fmla="*/ 1054894 w 1378744"/>
              <a:gd name="connsiteY115" fmla="*/ 414337 h 1288255"/>
              <a:gd name="connsiteX116" fmla="*/ 1028700 w 1378744"/>
              <a:gd name="connsiteY116" fmla="*/ 371475 h 1288255"/>
              <a:gd name="connsiteX117" fmla="*/ 1023938 w 1378744"/>
              <a:gd name="connsiteY117" fmla="*/ 288131 h 1288255"/>
              <a:gd name="connsiteX118" fmla="*/ 1012032 w 1378744"/>
              <a:gd name="connsiteY118" fmla="*/ 269081 h 1288255"/>
              <a:gd name="connsiteX119" fmla="*/ 1012032 w 1378744"/>
              <a:gd name="connsiteY119" fmla="*/ 211931 h 1288255"/>
              <a:gd name="connsiteX120" fmla="*/ 959644 w 1378744"/>
              <a:gd name="connsiteY120" fmla="*/ 190500 h 1288255"/>
              <a:gd name="connsiteX121" fmla="*/ 914400 w 1378744"/>
              <a:gd name="connsiteY121" fmla="*/ 111918 h 1288255"/>
              <a:gd name="connsiteX122" fmla="*/ 854869 w 1378744"/>
              <a:gd name="connsiteY122" fmla="*/ 76200 h 1288255"/>
              <a:gd name="connsiteX123" fmla="*/ 873919 w 1378744"/>
              <a:gd name="connsiteY123" fmla="*/ 16668 h 1288255"/>
              <a:gd name="connsiteX124" fmla="*/ 783432 w 1378744"/>
              <a:gd name="connsiteY124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795338 w 1378744"/>
              <a:gd name="connsiteY60" fmla="*/ 1209674 h 1288255"/>
              <a:gd name="connsiteX61" fmla="*/ 795337 w 1378744"/>
              <a:gd name="connsiteY61" fmla="*/ 1212055 h 1288255"/>
              <a:gd name="connsiteX62" fmla="*/ 809625 w 1378744"/>
              <a:gd name="connsiteY62" fmla="*/ 1197768 h 1288255"/>
              <a:gd name="connsiteX63" fmla="*/ 833438 w 1378744"/>
              <a:gd name="connsiteY63" fmla="*/ 1085850 h 1288255"/>
              <a:gd name="connsiteX64" fmla="*/ 797719 w 1378744"/>
              <a:gd name="connsiteY64" fmla="*/ 1059656 h 1288255"/>
              <a:gd name="connsiteX65" fmla="*/ 790575 w 1378744"/>
              <a:gd name="connsiteY65" fmla="*/ 1038225 h 1288255"/>
              <a:gd name="connsiteX66" fmla="*/ 790575 w 1378744"/>
              <a:gd name="connsiteY66" fmla="*/ 1021556 h 1288255"/>
              <a:gd name="connsiteX67" fmla="*/ 845344 w 1378744"/>
              <a:gd name="connsiteY67" fmla="*/ 952500 h 1288255"/>
              <a:gd name="connsiteX68" fmla="*/ 845344 w 1378744"/>
              <a:gd name="connsiteY68" fmla="*/ 952500 h 1288255"/>
              <a:gd name="connsiteX69" fmla="*/ 888207 w 1378744"/>
              <a:gd name="connsiteY69" fmla="*/ 966787 h 1288255"/>
              <a:gd name="connsiteX70" fmla="*/ 907257 w 1378744"/>
              <a:gd name="connsiteY70" fmla="*/ 981075 h 1288255"/>
              <a:gd name="connsiteX71" fmla="*/ 938213 w 1378744"/>
              <a:gd name="connsiteY71" fmla="*/ 990600 h 1288255"/>
              <a:gd name="connsiteX72" fmla="*/ 964407 w 1378744"/>
              <a:gd name="connsiteY72" fmla="*/ 985837 h 1288255"/>
              <a:gd name="connsiteX73" fmla="*/ 985838 w 1378744"/>
              <a:gd name="connsiteY73" fmla="*/ 985837 h 1288255"/>
              <a:gd name="connsiteX74" fmla="*/ 995363 w 1378744"/>
              <a:gd name="connsiteY74" fmla="*/ 995362 h 1288255"/>
              <a:gd name="connsiteX75" fmla="*/ 978694 w 1378744"/>
              <a:gd name="connsiteY75" fmla="*/ 1012031 h 1288255"/>
              <a:gd name="connsiteX76" fmla="*/ 969169 w 1378744"/>
              <a:gd name="connsiteY76" fmla="*/ 1031081 h 1288255"/>
              <a:gd name="connsiteX77" fmla="*/ 954882 w 1378744"/>
              <a:gd name="connsiteY77" fmla="*/ 1054893 h 1288255"/>
              <a:gd name="connsiteX78" fmla="*/ 950119 w 1378744"/>
              <a:gd name="connsiteY78" fmla="*/ 1083468 h 1288255"/>
              <a:gd name="connsiteX79" fmla="*/ 962025 w 1378744"/>
              <a:gd name="connsiteY79" fmla="*/ 1107281 h 1288255"/>
              <a:gd name="connsiteX80" fmla="*/ 983457 w 1378744"/>
              <a:gd name="connsiteY80" fmla="*/ 1131093 h 1288255"/>
              <a:gd name="connsiteX81" fmla="*/ 1002507 w 1378744"/>
              <a:gd name="connsiteY81" fmla="*/ 1133475 h 1288255"/>
              <a:gd name="connsiteX82" fmla="*/ 1028700 w 1378744"/>
              <a:gd name="connsiteY82" fmla="*/ 1126331 h 1288255"/>
              <a:gd name="connsiteX83" fmla="*/ 1031082 w 1378744"/>
              <a:gd name="connsiteY83" fmla="*/ 1097756 h 1288255"/>
              <a:gd name="connsiteX84" fmla="*/ 1057275 w 1378744"/>
              <a:gd name="connsiteY84" fmla="*/ 1085850 h 1288255"/>
              <a:gd name="connsiteX85" fmla="*/ 1076325 w 1378744"/>
              <a:gd name="connsiteY85" fmla="*/ 1097756 h 1288255"/>
              <a:gd name="connsiteX86" fmla="*/ 1100138 w 1378744"/>
              <a:gd name="connsiteY86" fmla="*/ 1107281 h 1288255"/>
              <a:gd name="connsiteX87" fmla="*/ 1123950 w 1378744"/>
              <a:gd name="connsiteY87" fmla="*/ 1121568 h 1288255"/>
              <a:gd name="connsiteX88" fmla="*/ 1143000 w 1378744"/>
              <a:gd name="connsiteY88" fmla="*/ 1123950 h 1288255"/>
              <a:gd name="connsiteX89" fmla="*/ 1157288 w 1378744"/>
              <a:gd name="connsiteY89" fmla="*/ 1112043 h 1288255"/>
              <a:gd name="connsiteX90" fmla="*/ 1159669 w 1378744"/>
              <a:gd name="connsiteY90" fmla="*/ 1085850 h 1288255"/>
              <a:gd name="connsiteX91" fmla="*/ 1166813 w 1378744"/>
              <a:gd name="connsiteY91" fmla="*/ 1052512 h 1288255"/>
              <a:gd name="connsiteX92" fmla="*/ 1197769 w 1378744"/>
              <a:gd name="connsiteY92" fmla="*/ 1016793 h 1288255"/>
              <a:gd name="connsiteX93" fmla="*/ 1195388 w 1378744"/>
              <a:gd name="connsiteY93" fmla="*/ 954881 h 1288255"/>
              <a:gd name="connsiteX94" fmla="*/ 1209675 w 1378744"/>
              <a:gd name="connsiteY94" fmla="*/ 945356 h 1288255"/>
              <a:gd name="connsiteX95" fmla="*/ 1235869 w 1378744"/>
              <a:gd name="connsiteY95" fmla="*/ 945356 h 1288255"/>
              <a:gd name="connsiteX96" fmla="*/ 1235869 w 1378744"/>
              <a:gd name="connsiteY96" fmla="*/ 931068 h 1288255"/>
              <a:gd name="connsiteX97" fmla="*/ 1212057 w 1378744"/>
              <a:gd name="connsiteY97" fmla="*/ 912018 h 1288255"/>
              <a:gd name="connsiteX98" fmla="*/ 1195388 w 1378744"/>
              <a:gd name="connsiteY98" fmla="*/ 881062 h 1288255"/>
              <a:gd name="connsiteX99" fmla="*/ 1157288 w 1378744"/>
              <a:gd name="connsiteY99" fmla="*/ 871537 h 1288255"/>
              <a:gd name="connsiteX100" fmla="*/ 1119188 w 1378744"/>
              <a:gd name="connsiteY100" fmla="*/ 859631 h 1288255"/>
              <a:gd name="connsiteX101" fmla="*/ 1119188 w 1378744"/>
              <a:gd name="connsiteY101" fmla="*/ 831056 h 1288255"/>
              <a:gd name="connsiteX102" fmla="*/ 1135857 w 1378744"/>
              <a:gd name="connsiteY102" fmla="*/ 807243 h 1288255"/>
              <a:gd name="connsiteX103" fmla="*/ 1197769 w 1378744"/>
              <a:gd name="connsiteY103" fmla="*/ 759618 h 1288255"/>
              <a:gd name="connsiteX104" fmla="*/ 1247775 w 1378744"/>
              <a:gd name="connsiteY104" fmla="*/ 762000 h 1288255"/>
              <a:gd name="connsiteX105" fmla="*/ 1278732 w 1378744"/>
              <a:gd name="connsiteY105" fmla="*/ 762000 h 1288255"/>
              <a:gd name="connsiteX106" fmla="*/ 1271588 w 1378744"/>
              <a:gd name="connsiteY106" fmla="*/ 735806 h 1288255"/>
              <a:gd name="connsiteX107" fmla="*/ 1378744 w 1378744"/>
              <a:gd name="connsiteY107" fmla="*/ 678656 h 1288255"/>
              <a:gd name="connsiteX108" fmla="*/ 1331119 w 1378744"/>
              <a:gd name="connsiteY108" fmla="*/ 552450 h 1288255"/>
              <a:gd name="connsiteX109" fmla="*/ 1278732 w 1378744"/>
              <a:gd name="connsiteY109" fmla="*/ 514350 h 1288255"/>
              <a:gd name="connsiteX110" fmla="*/ 1252538 w 1378744"/>
              <a:gd name="connsiteY110" fmla="*/ 431006 h 1288255"/>
              <a:gd name="connsiteX111" fmla="*/ 1181100 w 1378744"/>
              <a:gd name="connsiteY111" fmla="*/ 431006 h 1288255"/>
              <a:gd name="connsiteX112" fmla="*/ 1166813 w 1378744"/>
              <a:gd name="connsiteY112" fmla="*/ 395287 h 1288255"/>
              <a:gd name="connsiteX113" fmla="*/ 1107282 w 1378744"/>
              <a:gd name="connsiteY113" fmla="*/ 421481 h 1288255"/>
              <a:gd name="connsiteX114" fmla="*/ 1054894 w 1378744"/>
              <a:gd name="connsiteY114" fmla="*/ 414337 h 1288255"/>
              <a:gd name="connsiteX115" fmla="*/ 1028700 w 1378744"/>
              <a:gd name="connsiteY115" fmla="*/ 371475 h 1288255"/>
              <a:gd name="connsiteX116" fmla="*/ 1023938 w 1378744"/>
              <a:gd name="connsiteY116" fmla="*/ 288131 h 1288255"/>
              <a:gd name="connsiteX117" fmla="*/ 1012032 w 1378744"/>
              <a:gd name="connsiteY117" fmla="*/ 269081 h 1288255"/>
              <a:gd name="connsiteX118" fmla="*/ 1012032 w 1378744"/>
              <a:gd name="connsiteY118" fmla="*/ 211931 h 1288255"/>
              <a:gd name="connsiteX119" fmla="*/ 959644 w 1378744"/>
              <a:gd name="connsiteY119" fmla="*/ 190500 h 1288255"/>
              <a:gd name="connsiteX120" fmla="*/ 914400 w 1378744"/>
              <a:gd name="connsiteY120" fmla="*/ 111918 h 1288255"/>
              <a:gd name="connsiteX121" fmla="*/ 854869 w 1378744"/>
              <a:gd name="connsiteY121" fmla="*/ 76200 h 1288255"/>
              <a:gd name="connsiteX122" fmla="*/ 873919 w 1378744"/>
              <a:gd name="connsiteY122" fmla="*/ 16668 h 1288255"/>
              <a:gd name="connsiteX123" fmla="*/ 783432 w 1378744"/>
              <a:gd name="connsiteY123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795338 w 1378744"/>
              <a:gd name="connsiteY60" fmla="*/ 1209674 h 1288255"/>
              <a:gd name="connsiteX61" fmla="*/ 795337 w 1378744"/>
              <a:gd name="connsiteY61" fmla="*/ 1212055 h 1288255"/>
              <a:gd name="connsiteX62" fmla="*/ 809625 w 1378744"/>
              <a:gd name="connsiteY62" fmla="*/ 1197768 h 1288255"/>
              <a:gd name="connsiteX63" fmla="*/ 821532 w 1378744"/>
              <a:gd name="connsiteY63" fmla="*/ 1133474 h 1288255"/>
              <a:gd name="connsiteX64" fmla="*/ 833438 w 1378744"/>
              <a:gd name="connsiteY64" fmla="*/ 1085850 h 1288255"/>
              <a:gd name="connsiteX65" fmla="*/ 797719 w 1378744"/>
              <a:gd name="connsiteY65" fmla="*/ 1059656 h 1288255"/>
              <a:gd name="connsiteX66" fmla="*/ 790575 w 1378744"/>
              <a:gd name="connsiteY66" fmla="*/ 1038225 h 1288255"/>
              <a:gd name="connsiteX67" fmla="*/ 790575 w 1378744"/>
              <a:gd name="connsiteY67" fmla="*/ 1021556 h 1288255"/>
              <a:gd name="connsiteX68" fmla="*/ 845344 w 1378744"/>
              <a:gd name="connsiteY68" fmla="*/ 952500 h 1288255"/>
              <a:gd name="connsiteX69" fmla="*/ 845344 w 1378744"/>
              <a:gd name="connsiteY69" fmla="*/ 952500 h 1288255"/>
              <a:gd name="connsiteX70" fmla="*/ 888207 w 1378744"/>
              <a:gd name="connsiteY70" fmla="*/ 966787 h 1288255"/>
              <a:gd name="connsiteX71" fmla="*/ 907257 w 1378744"/>
              <a:gd name="connsiteY71" fmla="*/ 981075 h 1288255"/>
              <a:gd name="connsiteX72" fmla="*/ 938213 w 1378744"/>
              <a:gd name="connsiteY72" fmla="*/ 990600 h 1288255"/>
              <a:gd name="connsiteX73" fmla="*/ 964407 w 1378744"/>
              <a:gd name="connsiteY73" fmla="*/ 985837 h 1288255"/>
              <a:gd name="connsiteX74" fmla="*/ 985838 w 1378744"/>
              <a:gd name="connsiteY74" fmla="*/ 985837 h 1288255"/>
              <a:gd name="connsiteX75" fmla="*/ 995363 w 1378744"/>
              <a:gd name="connsiteY75" fmla="*/ 995362 h 1288255"/>
              <a:gd name="connsiteX76" fmla="*/ 978694 w 1378744"/>
              <a:gd name="connsiteY76" fmla="*/ 1012031 h 1288255"/>
              <a:gd name="connsiteX77" fmla="*/ 969169 w 1378744"/>
              <a:gd name="connsiteY77" fmla="*/ 1031081 h 1288255"/>
              <a:gd name="connsiteX78" fmla="*/ 954882 w 1378744"/>
              <a:gd name="connsiteY78" fmla="*/ 1054893 h 1288255"/>
              <a:gd name="connsiteX79" fmla="*/ 950119 w 1378744"/>
              <a:gd name="connsiteY79" fmla="*/ 1083468 h 1288255"/>
              <a:gd name="connsiteX80" fmla="*/ 962025 w 1378744"/>
              <a:gd name="connsiteY80" fmla="*/ 1107281 h 1288255"/>
              <a:gd name="connsiteX81" fmla="*/ 983457 w 1378744"/>
              <a:gd name="connsiteY81" fmla="*/ 1131093 h 1288255"/>
              <a:gd name="connsiteX82" fmla="*/ 1002507 w 1378744"/>
              <a:gd name="connsiteY82" fmla="*/ 1133475 h 1288255"/>
              <a:gd name="connsiteX83" fmla="*/ 1028700 w 1378744"/>
              <a:gd name="connsiteY83" fmla="*/ 1126331 h 1288255"/>
              <a:gd name="connsiteX84" fmla="*/ 1031082 w 1378744"/>
              <a:gd name="connsiteY84" fmla="*/ 1097756 h 1288255"/>
              <a:gd name="connsiteX85" fmla="*/ 1057275 w 1378744"/>
              <a:gd name="connsiteY85" fmla="*/ 1085850 h 1288255"/>
              <a:gd name="connsiteX86" fmla="*/ 1076325 w 1378744"/>
              <a:gd name="connsiteY86" fmla="*/ 1097756 h 1288255"/>
              <a:gd name="connsiteX87" fmla="*/ 1100138 w 1378744"/>
              <a:gd name="connsiteY87" fmla="*/ 1107281 h 1288255"/>
              <a:gd name="connsiteX88" fmla="*/ 1123950 w 1378744"/>
              <a:gd name="connsiteY88" fmla="*/ 1121568 h 1288255"/>
              <a:gd name="connsiteX89" fmla="*/ 1143000 w 1378744"/>
              <a:gd name="connsiteY89" fmla="*/ 1123950 h 1288255"/>
              <a:gd name="connsiteX90" fmla="*/ 1157288 w 1378744"/>
              <a:gd name="connsiteY90" fmla="*/ 1112043 h 1288255"/>
              <a:gd name="connsiteX91" fmla="*/ 1159669 w 1378744"/>
              <a:gd name="connsiteY91" fmla="*/ 1085850 h 1288255"/>
              <a:gd name="connsiteX92" fmla="*/ 1166813 w 1378744"/>
              <a:gd name="connsiteY92" fmla="*/ 1052512 h 1288255"/>
              <a:gd name="connsiteX93" fmla="*/ 1197769 w 1378744"/>
              <a:gd name="connsiteY93" fmla="*/ 1016793 h 1288255"/>
              <a:gd name="connsiteX94" fmla="*/ 1195388 w 1378744"/>
              <a:gd name="connsiteY94" fmla="*/ 954881 h 1288255"/>
              <a:gd name="connsiteX95" fmla="*/ 1209675 w 1378744"/>
              <a:gd name="connsiteY95" fmla="*/ 945356 h 1288255"/>
              <a:gd name="connsiteX96" fmla="*/ 1235869 w 1378744"/>
              <a:gd name="connsiteY96" fmla="*/ 945356 h 1288255"/>
              <a:gd name="connsiteX97" fmla="*/ 1235869 w 1378744"/>
              <a:gd name="connsiteY97" fmla="*/ 931068 h 1288255"/>
              <a:gd name="connsiteX98" fmla="*/ 1212057 w 1378744"/>
              <a:gd name="connsiteY98" fmla="*/ 912018 h 1288255"/>
              <a:gd name="connsiteX99" fmla="*/ 1195388 w 1378744"/>
              <a:gd name="connsiteY99" fmla="*/ 881062 h 1288255"/>
              <a:gd name="connsiteX100" fmla="*/ 1157288 w 1378744"/>
              <a:gd name="connsiteY100" fmla="*/ 871537 h 1288255"/>
              <a:gd name="connsiteX101" fmla="*/ 1119188 w 1378744"/>
              <a:gd name="connsiteY101" fmla="*/ 859631 h 1288255"/>
              <a:gd name="connsiteX102" fmla="*/ 1119188 w 1378744"/>
              <a:gd name="connsiteY102" fmla="*/ 831056 h 1288255"/>
              <a:gd name="connsiteX103" fmla="*/ 1135857 w 1378744"/>
              <a:gd name="connsiteY103" fmla="*/ 807243 h 1288255"/>
              <a:gd name="connsiteX104" fmla="*/ 1197769 w 1378744"/>
              <a:gd name="connsiteY104" fmla="*/ 759618 h 1288255"/>
              <a:gd name="connsiteX105" fmla="*/ 1247775 w 1378744"/>
              <a:gd name="connsiteY105" fmla="*/ 762000 h 1288255"/>
              <a:gd name="connsiteX106" fmla="*/ 1278732 w 1378744"/>
              <a:gd name="connsiteY106" fmla="*/ 762000 h 1288255"/>
              <a:gd name="connsiteX107" fmla="*/ 1271588 w 1378744"/>
              <a:gd name="connsiteY107" fmla="*/ 735806 h 1288255"/>
              <a:gd name="connsiteX108" fmla="*/ 1378744 w 1378744"/>
              <a:gd name="connsiteY108" fmla="*/ 678656 h 1288255"/>
              <a:gd name="connsiteX109" fmla="*/ 1331119 w 1378744"/>
              <a:gd name="connsiteY109" fmla="*/ 552450 h 1288255"/>
              <a:gd name="connsiteX110" fmla="*/ 1278732 w 1378744"/>
              <a:gd name="connsiteY110" fmla="*/ 514350 h 1288255"/>
              <a:gd name="connsiteX111" fmla="*/ 1252538 w 1378744"/>
              <a:gd name="connsiteY111" fmla="*/ 431006 h 1288255"/>
              <a:gd name="connsiteX112" fmla="*/ 1181100 w 1378744"/>
              <a:gd name="connsiteY112" fmla="*/ 431006 h 1288255"/>
              <a:gd name="connsiteX113" fmla="*/ 1166813 w 1378744"/>
              <a:gd name="connsiteY113" fmla="*/ 395287 h 1288255"/>
              <a:gd name="connsiteX114" fmla="*/ 1107282 w 1378744"/>
              <a:gd name="connsiteY114" fmla="*/ 421481 h 1288255"/>
              <a:gd name="connsiteX115" fmla="*/ 1054894 w 1378744"/>
              <a:gd name="connsiteY115" fmla="*/ 414337 h 1288255"/>
              <a:gd name="connsiteX116" fmla="*/ 1028700 w 1378744"/>
              <a:gd name="connsiteY116" fmla="*/ 371475 h 1288255"/>
              <a:gd name="connsiteX117" fmla="*/ 1023938 w 1378744"/>
              <a:gd name="connsiteY117" fmla="*/ 288131 h 1288255"/>
              <a:gd name="connsiteX118" fmla="*/ 1012032 w 1378744"/>
              <a:gd name="connsiteY118" fmla="*/ 269081 h 1288255"/>
              <a:gd name="connsiteX119" fmla="*/ 1012032 w 1378744"/>
              <a:gd name="connsiteY119" fmla="*/ 211931 h 1288255"/>
              <a:gd name="connsiteX120" fmla="*/ 959644 w 1378744"/>
              <a:gd name="connsiteY120" fmla="*/ 190500 h 1288255"/>
              <a:gd name="connsiteX121" fmla="*/ 914400 w 1378744"/>
              <a:gd name="connsiteY121" fmla="*/ 111918 h 1288255"/>
              <a:gd name="connsiteX122" fmla="*/ 854869 w 1378744"/>
              <a:gd name="connsiteY122" fmla="*/ 76200 h 1288255"/>
              <a:gd name="connsiteX123" fmla="*/ 873919 w 1378744"/>
              <a:gd name="connsiteY123" fmla="*/ 16668 h 1288255"/>
              <a:gd name="connsiteX124" fmla="*/ 783432 w 1378744"/>
              <a:gd name="connsiteY124" fmla="*/ 0 h 1288255"/>
              <a:gd name="connsiteX0" fmla="*/ 783432 w 1378744"/>
              <a:gd name="connsiteY0" fmla="*/ 0 h 1288255"/>
              <a:gd name="connsiteX1" fmla="*/ 738188 w 1378744"/>
              <a:gd name="connsiteY1" fmla="*/ 26193 h 1288255"/>
              <a:gd name="connsiteX2" fmla="*/ 685800 w 1378744"/>
              <a:gd name="connsiteY2" fmla="*/ 28575 h 1288255"/>
              <a:gd name="connsiteX3" fmla="*/ 635794 w 1378744"/>
              <a:gd name="connsiteY3" fmla="*/ 73818 h 1288255"/>
              <a:gd name="connsiteX4" fmla="*/ 633413 w 1378744"/>
              <a:gd name="connsiteY4" fmla="*/ 114300 h 1288255"/>
              <a:gd name="connsiteX5" fmla="*/ 561975 w 1378744"/>
              <a:gd name="connsiteY5" fmla="*/ 190500 h 1288255"/>
              <a:gd name="connsiteX6" fmla="*/ 519113 w 1378744"/>
              <a:gd name="connsiteY6" fmla="*/ 214312 h 1288255"/>
              <a:gd name="connsiteX7" fmla="*/ 485775 w 1378744"/>
              <a:gd name="connsiteY7" fmla="*/ 252412 h 1288255"/>
              <a:gd name="connsiteX8" fmla="*/ 461963 w 1378744"/>
              <a:gd name="connsiteY8" fmla="*/ 273843 h 1288255"/>
              <a:gd name="connsiteX9" fmla="*/ 423863 w 1378744"/>
              <a:gd name="connsiteY9" fmla="*/ 333375 h 1288255"/>
              <a:gd name="connsiteX10" fmla="*/ 378619 w 1378744"/>
              <a:gd name="connsiteY10" fmla="*/ 357187 h 1288255"/>
              <a:gd name="connsiteX11" fmla="*/ 292894 w 1378744"/>
              <a:gd name="connsiteY11" fmla="*/ 376237 h 1288255"/>
              <a:gd name="connsiteX12" fmla="*/ 264319 w 1378744"/>
              <a:gd name="connsiteY12" fmla="*/ 373856 h 1288255"/>
              <a:gd name="connsiteX13" fmla="*/ 240507 w 1378744"/>
              <a:gd name="connsiteY13" fmla="*/ 359568 h 1288255"/>
              <a:gd name="connsiteX14" fmla="*/ 226219 w 1378744"/>
              <a:gd name="connsiteY14" fmla="*/ 338137 h 1288255"/>
              <a:gd name="connsiteX15" fmla="*/ 219075 w 1378744"/>
              <a:gd name="connsiteY15" fmla="*/ 311943 h 1288255"/>
              <a:gd name="connsiteX16" fmla="*/ 204788 w 1378744"/>
              <a:gd name="connsiteY16" fmla="*/ 309562 h 1288255"/>
              <a:gd name="connsiteX17" fmla="*/ 188119 w 1378744"/>
              <a:gd name="connsiteY17" fmla="*/ 304800 h 1288255"/>
              <a:gd name="connsiteX18" fmla="*/ 173832 w 1378744"/>
              <a:gd name="connsiteY18" fmla="*/ 302418 h 1288255"/>
              <a:gd name="connsiteX19" fmla="*/ 128588 w 1378744"/>
              <a:gd name="connsiteY19" fmla="*/ 352425 h 1288255"/>
              <a:gd name="connsiteX20" fmla="*/ 97632 w 1378744"/>
              <a:gd name="connsiteY20" fmla="*/ 371475 h 1288255"/>
              <a:gd name="connsiteX21" fmla="*/ 80963 w 1378744"/>
              <a:gd name="connsiteY21" fmla="*/ 390525 h 1288255"/>
              <a:gd name="connsiteX22" fmla="*/ 66675 w 1378744"/>
              <a:gd name="connsiteY22" fmla="*/ 435768 h 1288255"/>
              <a:gd name="connsiteX23" fmla="*/ 54769 w 1378744"/>
              <a:gd name="connsiteY23" fmla="*/ 447675 h 1288255"/>
              <a:gd name="connsiteX24" fmla="*/ 9525 w 1378744"/>
              <a:gd name="connsiteY24" fmla="*/ 466725 h 1288255"/>
              <a:gd name="connsiteX25" fmla="*/ 2382 w 1378744"/>
              <a:gd name="connsiteY25" fmla="*/ 481012 h 1288255"/>
              <a:gd name="connsiteX26" fmla="*/ 4763 w 1378744"/>
              <a:gd name="connsiteY26" fmla="*/ 533400 h 1288255"/>
              <a:gd name="connsiteX27" fmla="*/ 0 w 1378744"/>
              <a:gd name="connsiteY27" fmla="*/ 545306 h 1288255"/>
              <a:gd name="connsiteX28" fmla="*/ 73819 w 1378744"/>
              <a:gd name="connsiteY28" fmla="*/ 588168 h 1288255"/>
              <a:gd name="connsiteX29" fmla="*/ 90488 w 1378744"/>
              <a:gd name="connsiteY29" fmla="*/ 628650 h 1288255"/>
              <a:gd name="connsiteX30" fmla="*/ 83344 w 1378744"/>
              <a:gd name="connsiteY30" fmla="*/ 654843 h 1288255"/>
              <a:gd name="connsiteX31" fmla="*/ 73819 w 1378744"/>
              <a:gd name="connsiteY31" fmla="*/ 697706 h 1288255"/>
              <a:gd name="connsiteX32" fmla="*/ 78582 w 1378744"/>
              <a:gd name="connsiteY32" fmla="*/ 726281 h 1288255"/>
              <a:gd name="connsiteX33" fmla="*/ 95250 w 1378744"/>
              <a:gd name="connsiteY33" fmla="*/ 738187 h 1288255"/>
              <a:gd name="connsiteX34" fmla="*/ 116682 w 1378744"/>
              <a:gd name="connsiteY34" fmla="*/ 735806 h 1288255"/>
              <a:gd name="connsiteX35" fmla="*/ 123825 w 1378744"/>
              <a:gd name="connsiteY35" fmla="*/ 762000 h 1288255"/>
              <a:gd name="connsiteX36" fmla="*/ 126207 w 1378744"/>
              <a:gd name="connsiteY36" fmla="*/ 783431 h 1288255"/>
              <a:gd name="connsiteX37" fmla="*/ 152400 w 1378744"/>
              <a:gd name="connsiteY37" fmla="*/ 812006 h 1288255"/>
              <a:gd name="connsiteX38" fmla="*/ 164307 w 1378744"/>
              <a:gd name="connsiteY38" fmla="*/ 823912 h 1288255"/>
              <a:gd name="connsiteX39" fmla="*/ 173832 w 1378744"/>
              <a:gd name="connsiteY39" fmla="*/ 850106 h 1288255"/>
              <a:gd name="connsiteX40" fmla="*/ 169069 w 1378744"/>
              <a:gd name="connsiteY40" fmla="*/ 878681 h 1288255"/>
              <a:gd name="connsiteX41" fmla="*/ 176213 w 1378744"/>
              <a:gd name="connsiteY41" fmla="*/ 897731 h 1288255"/>
              <a:gd name="connsiteX42" fmla="*/ 200025 w 1378744"/>
              <a:gd name="connsiteY42" fmla="*/ 916781 h 1288255"/>
              <a:gd name="connsiteX43" fmla="*/ 226219 w 1378744"/>
              <a:gd name="connsiteY43" fmla="*/ 916781 h 1288255"/>
              <a:gd name="connsiteX44" fmla="*/ 300038 w 1378744"/>
              <a:gd name="connsiteY44" fmla="*/ 921543 h 1288255"/>
              <a:gd name="connsiteX45" fmla="*/ 395288 w 1378744"/>
              <a:gd name="connsiteY45" fmla="*/ 952500 h 1288255"/>
              <a:gd name="connsiteX46" fmla="*/ 414338 w 1378744"/>
              <a:gd name="connsiteY46" fmla="*/ 988218 h 1288255"/>
              <a:gd name="connsiteX47" fmla="*/ 435769 w 1378744"/>
              <a:gd name="connsiteY47" fmla="*/ 992981 h 1288255"/>
              <a:gd name="connsiteX48" fmla="*/ 464344 w 1378744"/>
              <a:gd name="connsiteY48" fmla="*/ 995362 h 1288255"/>
              <a:gd name="connsiteX49" fmla="*/ 507207 w 1378744"/>
              <a:gd name="connsiteY49" fmla="*/ 1026318 h 1288255"/>
              <a:gd name="connsiteX50" fmla="*/ 521494 w 1378744"/>
              <a:gd name="connsiteY50" fmla="*/ 1069181 h 1288255"/>
              <a:gd name="connsiteX51" fmla="*/ 545307 w 1378744"/>
              <a:gd name="connsiteY51" fmla="*/ 1107281 h 1288255"/>
              <a:gd name="connsiteX52" fmla="*/ 573882 w 1378744"/>
              <a:gd name="connsiteY52" fmla="*/ 1121568 h 1288255"/>
              <a:gd name="connsiteX53" fmla="*/ 585788 w 1378744"/>
              <a:gd name="connsiteY53" fmla="*/ 1131093 h 1288255"/>
              <a:gd name="connsiteX54" fmla="*/ 597694 w 1378744"/>
              <a:gd name="connsiteY54" fmla="*/ 1181100 h 1288255"/>
              <a:gd name="connsiteX55" fmla="*/ 633413 w 1378744"/>
              <a:gd name="connsiteY55" fmla="*/ 1250156 h 1288255"/>
              <a:gd name="connsiteX56" fmla="*/ 692944 w 1378744"/>
              <a:gd name="connsiteY56" fmla="*/ 1278730 h 1288255"/>
              <a:gd name="connsiteX57" fmla="*/ 728663 w 1378744"/>
              <a:gd name="connsiteY57" fmla="*/ 1288255 h 1288255"/>
              <a:gd name="connsiteX58" fmla="*/ 771525 w 1378744"/>
              <a:gd name="connsiteY58" fmla="*/ 1269205 h 1288255"/>
              <a:gd name="connsiteX59" fmla="*/ 771525 w 1378744"/>
              <a:gd name="connsiteY59" fmla="*/ 1235868 h 1288255"/>
              <a:gd name="connsiteX60" fmla="*/ 795338 w 1378744"/>
              <a:gd name="connsiteY60" fmla="*/ 1209674 h 1288255"/>
              <a:gd name="connsiteX61" fmla="*/ 795337 w 1378744"/>
              <a:gd name="connsiteY61" fmla="*/ 1212055 h 1288255"/>
              <a:gd name="connsiteX62" fmla="*/ 809625 w 1378744"/>
              <a:gd name="connsiteY62" fmla="*/ 1197768 h 1288255"/>
              <a:gd name="connsiteX63" fmla="*/ 823914 w 1378744"/>
              <a:gd name="connsiteY63" fmla="*/ 1147762 h 1288255"/>
              <a:gd name="connsiteX64" fmla="*/ 833438 w 1378744"/>
              <a:gd name="connsiteY64" fmla="*/ 1085850 h 1288255"/>
              <a:gd name="connsiteX65" fmla="*/ 797719 w 1378744"/>
              <a:gd name="connsiteY65" fmla="*/ 1059656 h 1288255"/>
              <a:gd name="connsiteX66" fmla="*/ 790575 w 1378744"/>
              <a:gd name="connsiteY66" fmla="*/ 1038225 h 1288255"/>
              <a:gd name="connsiteX67" fmla="*/ 790575 w 1378744"/>
              <a:gd name="connsiteY67" fmla="*/ 1021556 h 1288255"/>
              <a:gd name="connsiteX68" fmla="*/ 845344 w 1378744"/>
              <a:gd name="connsiteY68" fmla="*/ 952500 h 1288255"/>
              <a:gd name="connsiteX69" fmla="*/ 845344 w 1378744"/>
              <a:gd name="connsiteY69" fmla="*/ 952500 h 1288255"/>
              <a:gd name="connsiteX70" fmla="*/ 888207 w 1378744"/>
              <a:gd name="connsiteY70" fmla="*/ 966787 h 1288255"/>
              <a:gd name="connsiteX71" fmla="*/ 907257 w 1378744"/>
              <a:gd name="connsiteY71" fmla="*/ 981075 h 1288255"/>
              <a:gd name="connsiteX72" fmla="*/ 938213 w 1378744"/>
              <a:gd name="connsiteY72" fmla="*/ 990600 h 1288255"/>
              <a:gd name="connsiteX73" fmla="*/ 964407 w 1378744"/>
              <a:gd name="connsiteY73" fmla="*/ 985837 h 1288255"/>
              <a:gd name="connsiteX74" fmla="*/ 985838 w 1378744"/>
              <a:gd name="connsiteY74" fmla="*/ 985837 h 1288255"/>
              <a:gd name="connsiteX75" fmla="*/ 995363 w 1378744"/>
              <a:gd name="connsiteY75" fmla="*/ 995362 h 1288255"/>
              <a:gd name="connsiteX76" fmla="*/ 978694 w 1378744"/>
              <a:gd name="connsiteY76" fmla="*/ 1012031 h 1288255"/>
              <a:gd name="connsiteX77" fmla="*/ 969169 w 1378744"/>
              <a:gd name="connsiteY77" fmla="*/ 1031081 h 1288255"/>
              <a:gd name="connsiteX78" fmla="*/ 954882 w 1378744"/>
              <a:gd name="connsiteY78" fmla="*/ 1054893 h 1288255"/>
              <a:gd name="connsiteX79" fmla="*/ 950119 w 1378744"/>
              <a:gd name="connsiteY79" fmla="*/ 1083468 h 1288255"/>
              <a:gd name="connsiteX80" fmla="*/ 962025 w 1378744"/>
              <a:gd name="connsiteY80" fmla="*/ 1107281 h 1288255"/>
              <a:gd name="connsiteX81" fmla="*/ 983457 w 1378744"/>
              <a:gd name="connsiteY81" fmla="*/ 1131093 h 1288255"/>
              <a:gd name="connsiteX82" fmla="*/ 1002507 w 1378744"/>
              <a:gd name="connsiteY82" fmla="*/ 1133475 h 1288255"/>
              <a:gd name="connsiteX83" fmla="*/ 1028700 w 1378744"/>
              <a:gd name="connsiteY83" fmla="*/ 1126331 h 1288255"/>
              <a:gd name="connsiteX84" fmla="*/ 1031082 w 1378744"/>
              <a:gd name="connsiteY84" fmla="*/ 1097756 h 1288255"/>
              <a:gd name="connsiteX85" fmla="*/ 1057275 w 1378744"/>
              <a:gd name="connsiteY85" fmla="*/ 1085850 h 1288255"/>
              <a:gd name="connsiteX86" fmla="*/ 1076325 w 1378744"/>
              <a:gd name="connsiteY86" fmla="*/ 1097756 h 1288255"/>
              <a:gd name="connsiteX87" fmla="*/ 1100138 w 1378744"/>
              <a:gd name="connsiteY87" fmla="*/ 1107281 h 1288255"/>
              <a:gd name="connsiteX88" fmla="*/ 1123950 w 1378744"/>
              <a:gd name="connsiteY88" fmla="*/ 1121568 h 1288255"/>
              <a:gd name="connsiteX89" fmla="*/ 1143000 w 1378744"/>
              <a:gd name="connsiteY89" fmla="*/ 1123950 h 1288255"/>
              <a:gd name="connsiteX90" fmla="*/ 1157288 w 1378744"/>
              <a:gd name="connsiteY90" fmla="*/ 1112043 h 1288255"/>
              <a:gd name="connsiteX91" fmla="*/ 1159669 w 1378744"/>
              <a:gd name="connsiteY91" fmla="*/ 1085850 h 1288255"/>
              <a:gd name="connsiteX92" fmla="*/ 1166813 w 1378744"/>
              <a:gd name="connsiteY92" fmla="*/ 1052512 h 1288255"/>
              <a:gd name="connsiteX93" fmla="*/ 1197769 w 1378744"/>
              <a:gd name="connsiteY93" fmla="*/ 1016793 h 1288255"/>
              <a:gd name="connsiteX94" fmla="*/ 1195388 w 1378744"/>
              <a:gd name="connsiteY94" fmla="*/ 954881 h 1288255"/>
              <a:gd name="connsiteX95" fmla="*/ 1209675 w 1378744"/>
              <a:gd name="connsiteY95" fmla="*/ 945356 h 1288255"/>
              <a:gd name="connsiteX96" fmla="*/ 1235869 w 1378744"/>
              <a:gd name="connsiteY96" fmla="*/ 945356 h 1288255"/>
              <a:gd name="connsiteX97" fmla="*/ 1235869 w 1378744"/>
              <a:gd name="connsiteY97" fmla="*/ 931068 h 1288255"/>
              <a:gd name="connsiteX98" fmla="*/ 1212057 w 1378744"/>
              <a:gd name="connsiteY98" fmla="*/ 912018 h 1288255"/>
              <a:gd name="connsiteX99" fmla="*/ 1195388 w 1378744"/>
              <a:gd name="connsiteY99" fmla="*/ 881062 h 1288255"/>
              <a:gd name="connsiteX100" fmla="*/ 1157288 w 1378744"/>
              <a:gd name="connsiteY100" fmla="*/ 871537 h 1288255"/>
              <a:gd name="connsiteX101" fmla="*/ 1119188 w 1378744"/>
              <a:gd name="connsiteY101" fmla="*/ 859631 h 1288255"/>
              <a:gd name="connsiteX102" fmla="*/ 1119188 w 1378744"/>
              <a:gd name="connsiteY102" fmla="*/ 831056 h 1288255"/>
              <a:gd name="connsiteX103" fmla="*/ 1135857 w 1378744"/>
              <a:gd name="connsiteY103" fmla="*/ 807243 h 1288255"/>
              <a:gd name="connsiteX104" fmla="*/ 1197769 w 1378744"/>
              <a:gd name="connsiteY104" fmla="*/ 759618 h 1288255"/>
              <a:gd name="connsiteX105" fmla="*/ 1247775 w 1378744"/>
              <a:gd name="connsiteY105" fmla="*/ 762000 h 1288255"/>
              <a:gd name="connsiteX106" fmla="*/ 1278732 w 1378744"/>
              <a:gd name="connsiteY106" fmla="*/ 762000 h 1288255"/>
              <a:gd name="connsiteX107" fmla="*/ 1271588 w 1378744"/>
              <a:gd name="connsiteY107" fmla="*/ 735806 h 1288255"/>
              <a:gd name="connsiteX108" fmla="*/ 1378744 w 1378744"/>
              <a:gd name="connsiteY108" fmla="*/ 678656 h 1288255"/>
              <a:gd name="connsiteX109" fmla="*/ 1331119 w 1378744"/>
              <a:gd name="connsiteY109" fmla="*/ 552450 h 1288255"/>
              <a:gd name="connsiteX110" fmla="*/ 1278732 w 1378744"/>
              <a:gd name="connsiteY110" fmla="*/ 514350 h 1288255"/>
              <a:gd name="connsiteX111" fmla="*/ 1252538 w 1378744"/>
              <a:gd name="connsiteY111" fmla="*/ 431006 h 1288255"/>
              <a:gd name="connsiteX112" fmla="*/ 1181100 w 1378744"/>
              <a:gd name="connsiteY112" fmla="*/ 431006 h 1288255"/>
              <a:gd name="connsiteX113" fmla="*/ 1166813 w 1378744"/>
              <a:gd name="connsiteY113" fmla="*/ 395287 h 1288255"/>
              <a:gd name="connsiteX114" fmla="*/ 1107282 w 1378744"/>
              <a:gd name="connsiteY114" fmla="*/ 421481 h 1288255"/>
              <a:gd name="connsiteX115" fmla="*/ 1054894 w 1378744"/>
              <a:gd name="connsiteY115" fmla="*/ 414337 h 1288255"/>
              <a:gd name="connsiteX116" fmla="*/ 1028700 w 1378744"/>
              <a:gd name="connsiteY116" fmla="*/ 371475 h 1288255"/>
              <a:gd name="connsiteX117" fmla="*/ 1023938 w 1378744"/>
              <a:gd name="connsiteY117" fmla="*/ 288131 h 1288255"/>
              <a:gd name="connsiteX118" fmla="*/ 1012032 w 1378744"/>
              <a:gd name="connsiteY118" fmla="*/ 269081 h 1288255"/>
              <a:gd name="connsiteX119" fmla="*/ 1012032 w 1378744"/>
              <a:gd name="connsiteY119" fmla="*/ 211931 h 1288255"/>
              <a:gd name="connsiteX120" fmla="*/ 959644 w 1378744"/>
              <a:gd name="connsiteY120" fmla="*/ 190500 h 1288255"/>
              <a:gd name="connsiteX121" fmla="*/ 914400 w 1378744"/>
              <a:gd name="connsiteY121" fmla="*/ 111918 h 1288255"/>
              <a:gd name="connsiteX122" fmla="*/ 854869 w 1378744"/>
              <a:gd name="connsiteY122" fmla="*/ 76200 h 1288255"/>
              <a:gd name="connsiteX123" fmla="*/ 873919 w 1378744"/>
              <a:gd name="connsiteY123" fmla="*/ 16668 h 1288255"/>
              <a:gd name="connsiteX124" fmla="*/ 783432 w 1378744"/>
              <a:gd name="connsiteY124" fmla="*/ 0 h 1288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378744" h="1288255">
                <a:moveTo>
                  <a:pt x="783432" y="0"/>
                </a:moveTo>
                <a:lnTo>
                  <a:pt x="738188" y="26193"/>
                </a:lnTo>
                <a:lnTo>
                  <a:pt x="685800" y="28575"/>
                </a:lnTo>
                <a:lnTo>
                  <a:pt x="635794" y="73818"/>
                </a:lnTo>
                <a:lnTo>
                  <a:pt x="633413" y="114300"/>
                </a:lnTo>
                <a:lnTo>
                  <a:pt x="561975" y="190500"/>
                </a:lnTo>
                <a:lnTo>
                  <a:pt x="519113" y="214312"/>
                </a:lnTo>
                <a:lnTo>
                  <a:pt x="485775" y="252412"/>
                </a:lnTo>
                <a:lnTo>
                  <a:pt x="461963" y="273843"/>
                </a:lnTo>
                <a:lnTo>
                  <a:pt x="423863" y="333375"/>
                </a:lnTo>
                <a:lnTo>
                  <a:pt x="378619" y="357187"/>
                </a:lnTo>
                <a:lnTo>
                  <a:pt x="292894" y="376237"/>
                </a:lnTo>
                <a:lnTo>
                  <a:pt x="264319" y="373856"/>
                </a:lnTo>
                <a:lnTo>
                  <a:pt x="240507" y="359568"/>
                </a:lnTo>
                <a:lnTo>
                  <a:pt x="226219" y="338137"/>
                </a:lnTo>
                <a:lnTo>
                  <a:pt x="219075" y="311943"/>
                </a:lnTo>
                <a:lnTo>
                  <a:pt x="204788" y="309562"/>
                </a:lnTo>
                <a:lnTo>
                  <a:pt x="188119" y="304800"/>
                </a:lnTo>
                <a:lnTo>
                  <a:pt x="173832" y="302418"/>
                </a:lnTo>
                <a:lnTo>
                  <a:pt x="128588" y="352425"/>
                </a:lnTo>
                <a:lnTo>
                  <a:pt x="97632" y="371475"/>
                </a:lnTo>
                <a:lnTo>
                  <a:pt x="80963" y="390525"/>
                </a:lnTo>
                <a:lnTo>
                  <a:pt x="66675" y="435768"/>
                </a:lnTo>
                <a:lnTo>
                  <a:pt x="54769" y="447675"/>
                </a:lnTo>
                <a:lnTo>
                  <a:pt x="9525" y="466725"/>
                </a:lnTo>
                <a:lnTo>
                  <a:pt x="2382" y="481012"/>
                </a:lnTo>
                <a:lnTo>
                  <a:pt x="4763" y="533400"/>
                </a:lnTo>
                <a:lnTo>
                  <a:pt x="0" y="545306"/>
                </a:lnTo>
                <a:lnTo>
                  <a:pt x="73819" y="588168"/>
                </a:lnTo>
                <a:lnTo>
                  <a:pt x="90488" y="628650"/>
                </a:lnTo>
                <a:lnTo>
                  <a:pt x="83344" y="654843"/>
                </a:lnTo>
                <a:lnTo>
                  <a:pt x="73819" y="697706"/>
                </a:lnTo>
                <a:lnTo>
                  <a:pt x="78582" y="726281"/>
                </a:lnTo>
                <a:lnTo>
                  <a:pt x="95250" y="738187"/>
                </a:lnTo>
                <a:lnTo>
                  <a:pt x="116682" y="735806"/>
                </a:lnTo>
                <a:lnTo>
                  <a:pt x="123825" y="762000"/>
                </a:lnTo>
                <a:lnTo>
                  <a:pt x="126207" y="783431"/>
                </a:lnTo>
                <a:lnTo>
                  <a:pt x="152400" y="812006"/>
                </a:lnTo>
                <a:lnTo>
                  <a:pt x="164307" y="823912"/>
                </a:lnTo>
                <a:lnTo>
                  <a:pt x="173832" y="850106"/>
                </a:lnTo>
                <a:lnTo>
                  <a:pt x="169069" y="878681"/>
                </a:lnTo>
                <a:lnTo>
                  <a:pt x="176213" y="897731"/>
                </a:lnTo>
                <a:lnTo>
                  <a:pt x="200025" y="916781"/>
                </a:lnTo>
                <a:lnTo>
                  <a:pt x="226219" y="916781"/>
                </a:lnTo>
                <a:lnTo>
                  <a:pt x="300038" y="921543"/>
                </a:lnTo>
                <a:lnTo>
                  <a:pt x="395288" y="952500"/>
                </a:lnTo>
                <a:lnTo>
                  <a:pt x="414338" y="988218"/>
                </a:lnTo>
                <a:lnTo>
                  <a:pt x="435769" y="992981"/>
                </a:lnTo>
                <a:lnTo>
                  <a:pt x="464344" y="995362"/>
                </a:lnTo>
                <a:lnTo>
                  <a:pt x="507207" y="1026318"/>
                </a:lnTo>
                <a:lnTo>
                  <a:pt x="521494" y="1069181"/>
                </a:lnTo>
                <a:lnTo>
                  <a:pt x="545307" y="1107281"/>
                </a:lnTo>
                <a:lnTo>
                  <a:pt x="573882" y="1121568"/>
                </a:lnTo>
                <a:lnTo>
                  <a:pt x="585788" y="1131093"/>
                </a:lnTo>
                <a:lnTo>
                  <a:pt x="597694" y="1181100"/>
                </a:lnTo>
                <a:lnTo>
                  <a:pt x="633413" y="1250156"/>
                </a:lnTo>
                <a:lnTo>
                  <a:pt x="692944" y="1278730"/>
                </a:lnTo>
                <a:lnTo>
                  <a:pt x="728663" y="1288255"/>
                </a:lnTo>
                <a:lnTo>
                  <a:pt x="771525" y="1269205"/>
                </a:lnTo>
                <a:lnTo>
                  <a:pt x="771525" y="1235868"/>
                </a:lnTo>
                <a:lnTo>
                  <a:pt x="795338" y="1209674"/>
                </a:lnTo>
                <a:cubicBezTo>
                  <a:pt x="795338" y="1210468"/>
                  <a:pt x="795337" y="1211261"/>
                  <a:pt x="795337" y="1212055"/>
                </a:cubicBezTo>
                <a:lnTo>
                  <a:pt x="809625" y="1197768"/>
                </a:lnTo>
                <a:lnTo>
                  <a:pt x="823914" y="1147762"/>
                </a:lnTo>
                <a:lnTo>
                  <a:pt x="833438" y="1085850"/>
                </a:lnTo>
                <a:lnTo>
                  <a:pt x="797719" y="1059656"/>
                </a:lnTo>
                <a:lnTo>
                  <a:pt x="790575" y="1038225"/>
                </a:lnTo>
                <a:lnTo>
                  <a:pt x="790575" y="1021556"/>
                </a:lnTo>
                <a:lnTo>
                  <a:pt x="845344" y="952500"/>
                </a:lnTo>
                <a:lnTo>
                  <a:pt x="845344" y="952500"/>
                </a:lnTo>
                <a:lnTo>
                  <a:pt x="888207" y="966787"/>
                </a:lnTo>
                <a:lnTo>
                  <a:pt x="907257" y="981075"/>
                </a:lnTo>
                <a:lnTo>
                  <a:pt x="938213" y="990600"/>
                </a:lnTo>
                <a:lnTo>
                  <a:pt x="964407" y="985837"/>
                </a:lnTo>
                <a:lnTo>
                  <a:pt x="985838" y="985837"/>
                </a:lnTo>
                <a:lnTo>
                  <a:pt x="995363" y="995362"/>
                </a:lnTo>
                <a:lnTo>
                  <a:pt x="978694" y="1012031"/>
                </a:lnTo>
                <a:lnTo>
                  <a:pt x="969169" y="1031081"/>
                </a:lnTo>
                <a:lnTo>
                  <a:pt x="954882" y="1054893"/>
                </a:lnTo>
                <a:lnTo>
                  <a:pt x="950119" y="1083468"/>
                </a:lnTo>
                <a:lnTo>
                  <a:pt x="962025" y="1107281"/>
                </a:lnTo>
                <a:lnTo>
                  <a:pt x="983457" y="1131093"/>
                </a:lnTo>
                <a:lnTo>
                  <a:pt x="1002507" y="1133475"/>
                </a:lnTo>
                <a:lnTo>
                  <a:pt x="1028700" y="1126331"/>
                </a:lnTo>
                <a:lnTo>
                  <a:pt x="1031082" y="1097756"/>
                </a:lnTo>
                <a:lnTo>
                  <a:pt x="1057275" y="1085850"/>
                </a:lnTo>
                <a:lnTo>
                  <a:pt x="1076325" y="1097756"/>
                </a:lnTo>
                <a:lnTo>
                  <a:pt x="1100138" y="1107281"/>
                </a:lnTo>
                <a:lnTo>
                  <a:pt x="1123950" y="1121568"/>
                </a:lnTo>
                <a:lnTo>
                  <a:pt x="1143000" y="1123950"/>
                </a:lnTo>
                <a:lnTo>
                  <a:pt x="1157288" y="1112043"/>
                </a:lnTo>
                <a:lnTo>
                  <a:pt x="1159669" y="1085850"/>
                </a:lnTo>
                <a:lnTo>
                  <a:pt x="1166813" y="1052512"/>
                </a:lnTo>
                <a:lnTo>
                  <a:pt x="1197769" y="1016793"/>
                </a:lnTo>
                <a:cubicBezTo>
                  <a:pt x="1196975" y="996156"/>
                  <a:pt x="1196182" y="975518"/>
                  <a:pt x="1195388" y="954881"/>
                </a:cubicBezTo>
                <a:lnTo>
                  <a:pt x="1209675" y="945356"/>
                </a:lnTo>
                <a:lnTo>
                  <a:pt x="1235869" y="945356"/>
                </a:lnTo>
                <a:lnTo>
                  <a:pt x="1235869" y="931068"/>
                </a:lnTo>
                <a:lnTo>
                  <a:pt x="1212057" y="912018"/>
                </a:lnTo>
                <a:lnTo>
                  <a:pt x="1195388" y="881062"/>
                </a:lnTo>
                <a:lnTo>
                  <a:pt x="1157288" y="871537"/>
                </a:lnTo>
                <a:lnTo>
                  <a:pt x="1119188" y="859631"/>
                </a:lnTo>
                <a:lnTo>
                  <a:pt x="1119188" y="831056"/>
                </a:lnTo>
                <a:lnTo>
                  <a:pt x="1135857" y="807243"/>
                </a:lnTo>
                <a:lnTo>
                  <a:pt x="1197769" y="759618"/>
                </a:lnTo>
                <a:lnTo>
                  <a:pt x="1247775" y="762000"/>
                </a:lnTo>
                <a:lnTo>
                  <a:pt x="1278732" y="762000"/>
                </a:lnTo>
                <a:lnTo>
                  <a:pt x="1271588" y="735806"/>
                </a:lnTo>
                <a:lnTo>
                  <a:pt x="1378744" y="678656"/>
                </a:lnTo>
                <a:lnTo>
                  <a:pt x="1331119" y="552450"/>
                </a:lnTo>
                <a:lnTo>
                  <a:pt x="1278732" y="514350"/>
                </a:lnTo>
                <a:lnTo>
                  <a:pt x="1252538" y="431006"/>
                </a:lnTo>
                <a:lnTo>
                  <a:pt x="1181100" y="431006"/>
                </a:lnTo>
                <a:lnTo>
                  <a:pt x="1166813" y="395287"/>
                </a:lnTo>
                <a:lnTo>
                  <a:pt x="1107282" y="421481"/>
                </a:lnTo>
                <a:lnTo>
                  <a:pt x="1054894" y="414337"/>
                </a:lnTo>
                <a:lnTo>
                  <a:pt x="1028700" y="371475"/>
                </a:lnTo>
                <a:lnTo>
                  <a:pt x="1023938" y="288131"/>
                </a:lnTo>
                <a:lnTo>
                  <a:pt x="1012032" y="269081"/>
                </a:lnTo>
                <a:lnTo>
                  <a:pt x="1012032" y="211931"/>
                </a:lnTo>
                <a:lnTo>
                  <a:pt x="959644" y="190500"/>
                </a:lnTo>
                <a:lnTo>
                  <a:pt x="914400" y="111918"/>
                </a:lnTo>
                <a:lnTo>
                  <a:pt x="854869" y="76200"/>
                </a:lnTo>
                <a:lnTo>
                  <a:pt x="873919" y="16668"/>
                </a:lnTo>
                <a:lnTo>
                  <a:pt x="783432" y="0"/>
                </a:lnTo>
                <a:close/>
              </a:path>
            </a:pathLst>
          </a:custGeom>
          <a:solidFill>
            <a:srgbClr val="FF9900"/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0" name="Freeform 59"/>
          <p:cNvSpPr/>
          <p:nvPr/>
        </p:nvSpPr>
        <p:spPr>
          <a:xfrm>
            <a:off x="7477997" y="3640921"/>
            <a:ext cx="788097" cy="645570"/>
          </a:xfrm>
          <a:custGeom>
            <a:avLst/>
            <a:gdLst>
              <a:gd name="connsiteX0" fmla="*/ 461963 w 973932"/>
              <a:gd name="connsiteY0" fmla="*/ 0 h 864394"/>
              <a:gd name="connsiteX1" fmla="*/ 454819 w 973932"/>
              <a:gd name="connsiteY1" fmla="*/ 71438 h 864394"/>
              <a:gd name="connsiteX2" fmla="*/ 411957 w 973932"/>
              <a:gd name="connsiteY2" fmla="*/ 78582 h 864394"/>
              <a:gd name="connsiteX3" fmla="*/ 395288 w 973932"/>
              <a:gd name="connsiteY3" fmla="*/ 66675 h 864394"/>
              <a:gd name="connsiteX4" fmla="*/ 359569 w 973932"/>
              <a:gd name="connsiteY4" fmla="*/ 64294 h 864394"/>
              <a:gd name="connsiteX5" fmla="*/ 333375 w 973932"/>
              <a:gd name="connsiteY5" fmla="*/ 64294 h 864394"/>
              <a:gd name="connsiteX6" fmla="*/ 304800 w 973932"/>
              <a:gd name="connsiteY6" fmla="*/ 76200 h 864394"/>
              <a:gd name="connsiteX7" fmla="*/ 271463 w 973932"/>
              <a:gd name="connsiteY7" fmla="*/ 100013 h 864394"/>
              <a:gd name="connsiteX8" fmla="*/ 214313 w 973932"/>
              <a:gd name="connsiteY8" fmla="*/ 59532 h 864394"/>
              <a:gd name="connsiteX9" fmla="*/ 142875 w 973932"/>
              <a:gd name="connsiteY9" fmla="*/ 61913 h 864394"/>
              <a:gd name="connsiteX10" fmla="*/ 92869 w 973932"/>
              <a:gd name="connsiteY10" fmla="*/ 50007 h 864394"/>
              <a:gd name="connsiteX11" fmla="*/ 33338 w 973932"/>
              <a:gd name="connsiteY11" fmla="*/ 97632 h 864394"/>
              <a:gd name="connsiteX12" fmla="*/ 4763 w 973932"/>
              <a:gd name="connsiteY12" fmla="*/ 121444 h 864394"/>
              <a:gd name="connsiteX13" fmla="*/ 0 w 973932"/>
              <a:gd name="connsiteY13" fmla="*/ 147638 h 864394"/>
              <a:gd name="connsiteX14" fmla="*/ 47625 w 973932"/>
              <a:gd name="connsiteY14" fmla="*/ 200025 h 864394"/>
              <a:gd name="connsiteX15" fmla="*/ 66675 w 973932"/>
              <a:gd name="connsiteY15" fmla="*/ 271463 h 864394"/>
              <a:gd name="connsiteX16" fmla="*/ 102394 w 973932"/>
              <a:gd name="connsiteY16" fmla="*/ 300038 h 864394"/>
              <a:gd name="connsiteX17" fmla="*/ 130969 w 973932"/>
              <a:gd name="connsiteY17" fmla="*/ 319088 h 864394"/>
              <a:gd name="connsiteX18" fmla="*/ 166688 w 973932"/>
              <a:gd name="connsiteY18" fmla="*/ 333375 h 864394"/>
              <a:gd name="connsiteX19" fmla="*/ 192882 w 973932"/>
              <a:gd name="connsiteY19" fmla="*/ 338138 h 864394"/>
              <a:gd name="connsiteX20" fmla="*/ 228600 w 973932"/>
              <a:gd name="connsiteY20" fmla="*/ 326232 h 864394"/>
              <a:gd name="connsiteX21" fmla="*/ 252413 w 973932"/>
              <a:gd name="connsiteY21" fmla="*/ 316707 h 864394"/>
              <a:gd name="connsiteX22" fmla="*/ 271463 w 973932"/>
              <a:gd name="connsiteY22" fmla="*/ 304800 h 864394"/>
              <a:gd name="connsiteX23" fmla="*/ 300038 w 973932"/>
              <a:gd name="connsiteY23" fmla="*/ 288132 h 864394"/>
              <a:gd name="connsiteX24" fmla="*/ 321469 w 973932"/>
              <a:gd name="connsiteY24" fmla="*/ 309563 h 864394"/>
              <a:gd name="connsiteX25" fmla="*/ 319088 w 973932"/>
              <a:gd name="connsiteY25" fmla="*/ 342900 h 864394"/>
              <a:gd name="connsiteX26" fmla="*/ 300038 w 973932"/>
              <a:gd name="connsiteY26" fmla="*/ 381000 h 864394"/>
              <a:gd name="connsiteX27" fmla="*/ 271463 w 973932"/>
              <a:gd name="connsiteY27" fmla="*/ 411957 h 864394"/>
              <a:gd name="connsiteX28" fmla="*/ 238125 w 973932"/>
              <a:gd name="connsiteY28" fmla="*/ 423863 h 864394"/>
              <a:gd name="connsiteX29" fmla="*/ 211932 w 973932"/>
              <a:gd name="connsiteY29" fmla="*/ 431007 h 864394"/>
              <a:gd name="connsiteX30" fmla="*/ 161925 w 973932"/>
              <a:gd name="connsiteY30" fmla="*/ 433388 h 864394"/>
              <a:gd name="connsiteX31" fmla="*/ 123825 w 973932"/>
              <a:gd name="connsiteY31" fmla="*/ 416719 h 864394"/>
              <a:gd name="connsiteX32" fmla="*/ 123825 w 973932"/>
              <a:gd name="connsiteY32" fmla="*/ 395288 h 864394"/>
              <a:gd name="connsiteX33" fmla="*/ 107157 w 973932"/>
              <a:gd name="connsiteY33" fmla="*/ 376238 h 864394"/>
              <a:gd name="connsiteX34" fmla="*/ 107157 w 973932"/>
              <a:gd name="connsiteY34" fmla="*/ 376238 h 864394"/>
              <a:gd name="connsiteX35" fmla="*/ 78582 w 973932"/>
              <a:gd name="connsiteY35" fmla="*/ 416719 h 864394"/>
              <a:gd name="connsiteX36" fmla="*/ 66675 w 973932"/>
              <a:gd name="connsiteY36" fmla="*/ 461963 h 864394"/>
              <a:gd name="connsiteX37" fmla="*/ 88107 w 973932"/>
              <a:gd name="connsiteY37" fmla="*/ 481013 h 864394"/>
              <a:gd name="connsiteX38" fmla="*/ 109538 w 973932"/>
              <a:gd name="connsiteY38" fmla="*/ 511969 h 864394"/>
              <a:gd name="connsiteX39" fmla="*/ 140494 w 973932"/>
              <a:gd name="connsiteY39" fmla="*/ 533400 h 864394"/>
              <a:gd name="connsiteX40" fmla="*/ 145257 w 973932"/>
              <a:gd name="connsiteY40" fmla="*/ 557213 h 864394"/>
              <a:gd name="connsiteX41" fmla="*/ 152400 w 973932"/>
              <a:gd name="connsiteY41" fmla="*/ 566738 h 864394"/>
              <a:gd name="connsiteX42" fmla="*/ 180975 w 973932"/>
              <a:gd name="connsiteY42" fmla="*/ 595313 h 864394"/>
              <a:gd name="connsiteX43" fmla="*/ 188119 w 973932"/>
              <a:gd name="connsiteY43" fmla="*/ 661988 h 864394"/>
              <a:gd name="connsiteX44" fmla="*/ 209550 w 973932"/>
              <a:gd name="connsiteY44" fmla="*/ 681038 h 864394"/>
              <a:gd name="connsiteX45" fmla="*/ 233363 w 973932"/>
              <a:gd name="connsiteY45" fmla="*/ 688182 h 864394"/>
              <a:gd name="connsiteX46" fmla="*/ 252413 w 973932"/>
              <a:gd name="connsiteY46" fmla="*/ 702469 h 864394"/>
              <a:gd name="connsiteX47" fmla="*/ 278607 w 973932"/>
              <a:gd name="connsiteY47" fmla="*/ 721519 h 864394"/>
              <a:gd name="connsiteX48" fmla="*/ 307182 w 973932"/>
              <a:gd name="connsiteY48" fmla="*/ 766763 h 864394"/>
              <a:gd name="connsiteX49" fmla="*/ 340519 w 973932"/>
              <a:gd name="connsiteY49" fmla="*/ 773907 h 864394"/>
              <a:gd name="connsiteX50" fmla="*/ 359569 w 973932"/>
              <a:gd name="connsiteY50" fmla="*/ 759619 h 864394"/>
              <a:gd name="connsiteX51" fmla="*/ 357188 w 973932"/>
              <a:gd name="connsiteY51" fmla="*/ 738188 h 864394"/>
              <a:gd name="connsiteX52" fmla="*/ 364332 w 973932"/>
              <a:gd name="connsiteY52" fmla="*/ 716757 h 864394"/>
              <a:gd name="connsiteX53" fmla="*/ 383382 w 973932"/>
              <a:gd name="connsiteY53" fmla="*/ 711994 h 864394"/>
              <a:gd name="connsiteX54" fmla="*/ 404813 w 973932"/>
              <a:gd name="connsiteY54" fmla="*/ 721519 h 864394"/>
              <a:gd name="connsiteX55" fmla="*/ 431007 w 973932"/>
              <a:gd name="connsiteY55" fmla="*/ 733425 h 864394"/>
              <a:gd name="connsiteX56" fmla="*/ 454819 w 973932"/>
              <a:gd name="connsiteY56" fmla="*/ 740569 h 864394"/>
              <a:gd name="connsiteX57" fmla="*/ 476250 w 973932"/>
              <a:gd name="connsiteY57" fmla="*/ 728663 h 864394"/>
              <a:gd name="connsiteX58" fmla="*/ 490538 w 973932"/>
              <a:gd name="connsiteY58" fmla="*/ 704850 h 864394"/>
              <a:gd name="connsiteX59" fmla="*/ 523875 w 973932"/>
              <a:gd name="connsiteY59" fmla="*/ 683419 h 864394"/>
              <a:gd name="connsiteX60" fmla="*/ 557213 w 973932"/>
              <a:gd name="connsiteY60" fmla="*/ 685800 h 864394"/>
              <a:gd name="connsiteX61" fmla="*/ 576263 w 973932"/>
              <a:gd name="connsiteY61" fmla="*/ 664369 h 864394"/>
              <a:gd name="connsiteX62" fmla="*/ 585788 w 973932"/>
              <a:gd name="connsiteY62" fmla="*/ 626269 h 864394"/>
              <a:gd name="connsiteX63" fmla="*/ 578644 w 973932"/>
              <a:gd name="connsiteY63" fmla="*/ 585788 h 864394"/>
              <a:gd name="connsiteX64" fmla="*/ 590550 w 973932"/>
              <a:gd name="connsiteY64" fmla="*/ 533400 h 864394"/>
              <a:gd name="connsiteX65" fmla="*/ 590550 w 973932"/>
              <a:gd name="connsiteY65" fmla="*/ 490538 h 864394"/>
              <a:gd name="connsiteX66" fmla="*/ 621507 w 973932"/>
              <a:gd name="connsiteY66" fmla="*/ 473869 h 864394"/>
              <a:gd name="connsiteX67" fmla="*/ 650082 w 973932"/>
              <a:gd name="connsiteY67" fmla="*/ 492919 h 864394"/>
              <a:gd name="connsiteX68" fmla="*/ 652463 w 973932"/>
              <a:gd name="connsiteY68" fmla="*/ 523875 h 864394"/>
              <a:gd name="connsiteX69" fmla="*/ 645319 w 973932"/>
              <a:gd name="connsiteY69" fmla="*/ 550069 h 864394"/>
              <a:gd name="connsiteX70" fmla="*/ 645319 w 973932"/>
              <a:gd name="connsiteY70" fmla="*/ 581025 h 864394"/>
              <a:gd name="connsiteX71" fmla="*/ 666750 w 973932"/>
              <a:gd name="connsiteY71" fmla="*/ 602457 h 864394"/>
              <a:gd name="connsiteX72" fmla="*/ 669132 w 973932"/>
              <a:gd name="connsiteY72" fmla="*/ 654844 h 864394"/>
              <a:gd name="connsiteX73" fmla="*/ 645319 w 973932"/>
              <a:gd name="connsiteY73" fmla="*/ 709613 h 864394"/>
              <a:gd name="connsiteX74" fmla="*/ 642938 w 973932"/>
              <a:gd name="connsiteY74" fmla="*/ 771525 h 864394"/>
              <a:gd name="connsiteX75" fmla="*/ 640557 w 973932"/>
              <a:gd name="connsiteY75" fmla="*/ 795338 h 864394"/>
              <a:gd name="connsiteX76" fmla="*/ 640557 w 973932"/>
              <a:gd name="connsiteY76" fmla="*/ 814388 h 864394"/>
              <a:gd name="connsiteX77" fmla="*/ 621507 w 973932"/>
              <a:gd name="connsiteY77" fmla="*/ 826294 h 864394"/>
              <a:gd name="connsiteX78" fmla="*/ 623888 w 973932"/>
              <a:gd name="connsiteY78" fmla="*/ 845344 h 864394"/>
              <a:gd name="connsiteX79" fmla="*/ 640557 w 973932"/>
              <a:gd name="connsiteY79" fmla="*/ 857250 h 864394"/>
              <a:gd name="connsiteX80" fmla="*/ 659607 w 973932"/>
              <a:gd name="connsiteY80" fmla="*/ 850107 h 864394"/>
              <a:gd name="connsiteX81" fmla="*/ 678657 w 973932"/>
              <a:gd name="connsiteY81" fmla="*/ 857250 h 864394"/>
              <a:gd name="connsiteX82" fmla="*/ 702469 w 973932"/>
              <a:gd name="connsiteY82" fmla="*/ 862013 h 864394"/>
              <a:gd name="connsiteX83" fmla="*/ 726282 w 973932"/>
              <a:gd name="connsiteY83" fmla="*/ 864394 h 864394"/>
              <a:gd name="connsiteX84" fmla="*/ 752475 w 973932"/>
              <a:gd name="connsiteY84" fmla="*/ 852488 h 864394"/>
              <a:gd name="connsiteX85" fmla="*/ 766763 w 973932"/>
              <a:gd name="connsiteY85" fmla="*/ 823913 h 864394"/>
              <a:gd name="connsiteX86" fmla="*/ 773907 w 973932"/>
              <a:gd name="connsiteY86" fmla="*/ 792957 h 864394"/>
              <a:gd name="connsiteX87" fmla="*/ 766763 w 973932"/>
              <a:gd name="connsiteY87" fmla="*/ 769144 h 864394"/>
              <a:gd name="connsiteX88" fmla="*/ 795338 w 973932"/>
              <a:gd name="connsiteY88" fmla="*/ 764382 h 864394"/>
              <a:gd name="connsiteX89" fmla="*/ 831057 w 973932"/>
              <a:gd name="connsiteY89" fmla="*/ 709613 h 864394"/>
              <a:gd name="connsiteX90" fmla="*/ 890588 w 973932"/>
              <a:gd name="connsiteY90" fmla="*/ 688182 h 864394"/>
              <a:gd name="connsiteX91" fmla="*/ 902494 w 973932"/>
              <a:gd name="connsiteY91" fmla="*/ 661988 h 864394"/>
              <a:gd name="connsiteX92" fmla="*/ 902494 w 973932"/>
              <a:gd name="connsiteY92" fmla="*/ 661988 h 864394"/>
              <a:gd name="connsiteX93" fmla="*/ 864394 w 973932"/>
              <a:gd name="connsiteY93" fmla="*/ 645319 h 864394"/>
              <a:gd name="connsiteX94" fmla="*/ 845344 w 973932"/>
              <a:gd name="connsiteY94" fmla="*/ 600075 h 864394"/>
              <a:gd name="connsiteX95" fmla="*/ 881063 w 973932"/>
              <a:gd name="connsiteY95" fmla="*/ 581025 h 864394"/>
              <a:gd name="connsiteX96" fmla="*/ 921544 w 973932"/>
              <a:gd name="connsiteY96" fmla="*/ 538163 h 864394"/>
              <a:gd name="connsiteX97" fmla="*/ 912019 w 973932"/>
              <a:gd name="connsiteY97" fmla="*/ 492919 h 864394"/>
              <a:gd name="connsiteX98" fmla="*/ 907257 w 973932"/>
              <a:gd name="connsiteY98" fmla="*/ 466725 h 864394"/>
              <a:gd name="connsiteX99" fmla="*/ 892969 w 973932"/>
              <a:gd name="connsiteY99" fmla="*/ 442913 h 864394"/>
              <a:gd name="connsiteX100" fmla="*/ 907257 w 973932"/>
              <a:gd name="connsiteY100" fmla="*/ 421482 h 864394"/>
              <a:gd name="connsiteX101" fmla="*/ 935832 w 973932"/>
              <a:gd name="connsiteY101" fmla="*/ 411957 h 864394"/>
              <a:gd name="connsiteX102" fmla="*/ 962025 w 973932"/>
              <a:gd name="connsiteY102" fmla="*/ 402432 h 864394"/>
              <a:gd name="connsiteX103" fmla="*/ 973932 w 973932"/>
              <a:gd name="connsiteY103" fmla="*/ 395288 h 864394"/>
              <a:gd name="connsiteX104" fmla="*/ 973932 w 973932"/>
              <a:gd name="connsiteY104" fmla="*/ 361950 h 864394"/>
              <a:gd name="connsiteX105" fmla="*/ 892969 w 973932"/>
              <a:gd name="connsiteY105" fmla="*/ 328613 h 864394"/>
              <a:gd name="connsiteX106" fmla="*/ 854869 w 973932"/>
              <a:gd name="connsiteY106" fmla="*/ 257175 h 864394"/>
              <a:gd name="connsiteX107" fmla="*/ 840582 w 973932"/>
              <a:gd name="connsiteY107" fmla="*/ 204788 h 864394"/>
              <a:gd name="connsiteX108" fmla="*/ 804863 w 973932"/>
              <a:gd name="connsiteY108" fmla="*/ 190500 h 864394"/>
              <a:gd name="connsiteX109" fmla="*/ 785813 w 973932"/>
              <a:gd name="connsiteY109" fmla="*/ 164307 h 864394"/>
              <a:gd name="connsiteX110" fmla="*/ 769144 w 973932"/>
              <a:gd name="connsiteY110" fmla="*/ 102394 h 864394"/>
              <a:gd name="connsiteX111" fmla="*/ 726282 w 973932"/>
              <a:gd name="connsiteY111" fmla="*/ 76200 h 864394"/>
              <a:gd name="connsiteX112" fmla="*/ 669132 w 973932"/>
              <a:gd name="connsiteY112" fmla="*/ 71438 h 864394"/>
              <a:gd name="connsiteX113" fmla="*/ 650082 w 973932"/>
              <a:gd name="connsiteY113" fmla="*/ 30957 h 864394"/>
              <a:gd name="connsiteX114" fmla="*/ 559594 w 973932"/>
              <a:gd name="connsiteY114" fmla="*/ 4763 h 864394"/>
              <a:gd name="connsiteX115" fmla="*/ 461963 w 973932"/>
              <a:gd name="connsiteY115" fmla="*/ 0 h 864394"/>
              <a:gd name="connsiteX0" fmla="*/ 461963 w 973932"/>
              <a:gd name="connsiteY0" fmla="*/ 0 h 864394"/>
              <a:gd name="connsiteX1" fmla="*/ 454819 w 973932"/>
              <a:gd name="connsiteY1" fmla="*/ 71438 h 864394"/>
              <a:gd name="connsiteX2" fmla="*/ 411957 w 973932"/>
              <a:gd name="connsiteY2" fmla="*/ 78582 h 864394"/>
              <a:gd name="connsiteX3" fmla="*/ 395288 w 973932"/>
              <a:gd name="connsiteY3" fmla="*/ 66675 h 864394"/>
              <a:gd name="connsiteX4" fmla="*/ 359569 w 973932"/>
              <a:gd name="connsiteY4" fmla="*/ 64294 h 864394"/>
              <a:gd name="connsiteX5" fmla="*/ 333375 w 973932"/>
              <a:gd name="connsiteY5" fmla="*/ 64294 h 864394"/>
              <a:gd name="connsiteX6" fmla="*/ 304800 w 973932"/>
              <a:gd name="connsiteY6" fmla="*/ 76200 h 864394"/>
              <a:gd name="connsiteX7" fmla="*/ 271463 w 973932"/>
              <a:gd name="connsiteY7" fmla="*/ 100013 h 864394"/>
              <a:gd name="connsiteX8" fmla="*/ 214313 w 973932"/>
              <a:gd name="connsiteY8" fmla="*/ 59532 h 864394"/>
              <a:gd name="connsiteX9" fmla="*/ 142875 w 973932"/>
              <a:gd name="connsiteY9" fmla="*/ 61913 h 864394"/>
              <a:gd name="connsiteX10" fmla="*/ 92869 w 973932"/>
              <a:gd name="connsiteY10" fmla="*/ 50007 h 864394"/>
              <a:gd name="connsiteX11" fmla="*/ 33338 w 973932"/>
              <a:gd name="connsiteY11" fmla="*/ 97632 h 864394"/>
              <a:gd name="connsiteX12" fmla="*/ 4763 w 973932"/>
              <a:gd name="connsiteY12" fmla="*/ 121444 h 864394"/>
              <a:gd name="connsiteX13" fmla="*/ 0 w 973932"/>
              <a:gd name="connsiteY13" fmla="*/ 147638 h 864394"/>
              <a:gd name="connsiteX14" fmla="*/ 47625 w 973932"/>
              <a:gd name="connsiteY14" fmla="*/ 200025 h 864394"/>
              <a:gd name="connsiteX15" fmla="*/ 66675 w 973932"/>
              <a:gd name="connsiteY15" fmla="*/ 271463 h 864394"/>
              <a:gd name="connsiteX16" fmla="*/ 102394 w 973932"/>
              <a:gd name="connsiteY16" fmla="*/ 300038 h 864394"/>
              <a:gd name="connsiteX17" fmla="*/ 130969 w 973932"/>
              <a:gd name="connsiteY17" fmla="*/ 319088 h 864394"/>
              <a:gd name="connsiteX18" fmla="*/ 166688 w 973932"/>
              <a:gd name="connsiteY18" fmla="*/ 333375 h 864394"/>
              <a:gd name="connsiteX19" fmla="*/ 192882 w 973932"/>
              <a:gd name="connsiteY19" fmla="*/ 338138 h 864394"/>
              <a:gd name="connsiteX20" fmla="*/ 228600 w 973932"/>
              <a:gd name="connsiteY20" fmla="*/ 326232 h 864394"/>
              <a:gd name="connsiteX21" fmla="*/ 252413 w 973932"/>
              <a:gd name="connsiteY21" fmla="*/ 316707 h 864394"/>
              <a:gd name="connsiteX22" fmla="*/ 271463 w 973932"/>
              <a:gd name="connsiteY22" fmla="*/ 304800 h 864394"/>
              <a:gd name="connsiteX23" fmla="*/ 300038 w 973932"/>
              <a:gd name="connsiteY23" fmla="*/ 288132 h 864394"/>
              <a:gd name="connsiteX24" fmla="*/ 321469 w 973932"/>
              <a:gd name="connsiteY24" fmla="*/ 309563 h 864394"/>
              <a:gd name="connsiteX25" fmla="*/ 319088 w 973932"/>
              <a:gd name="connsiteY25" fmla="*/ 342900 h 864394"/>
              <a:gd name="connsiteX26" fmla="*/ 300038 w 973932"/>
              <a:gd name="connsiteY26" fmla="*/ 381000 h 864394"/>
              <a:gd name="connsiteX27" fmla="*/ 271463 w 973932"/>
              <a:gd name="connsiteY27" fmla="*/ 411957 h 864394"/>
              <a:gd name="connsiteX28" fmla="*/ 238125 w 973932"/>
              <a:gd name="connsiteY28" fmla="*/ 423863 h 864394"/>
              <a:gd name="connsiteX29" fmla="*/ 211932 w 973932"/>
              <a:gd name="connsiteY29" fmla="*/ 431007 h 864394"/>
              <a:gd name="connsiteX30" fmla="*/ 161925 w 973932"/>
              <a:gd name="connsiteY30" fmla="*/ 433388 h 864394"/>
              <a:gd name="connsiteX31" fmla="*/ 123825 w 973932"/>
              <a:gd name="connsiteY31" fmla="*/ 416719 h 864394"/>
              <a:gd name="connsiteX32" fmla="*/ 123825 w 973932"/>
              <a:gd name="connsiteY32" fmla="*/ 395288 h 864394"/>
              <a:gd name="connsiteX33" fmla="*/ 107157 w 973932"/>
              <a:gd name="connsiteY33" fmla="*/ 376238 h 864394"/>
              <a:gd name="connsiteX34" fmla="*/ 107157 w 973932"/>
              <a:gd name="connsiteY34" fmla="*/ 376238 h 864394"/>
              <a:gd name="connsiteX35" fmla="*/ 78582 w 973932"/>
              <a:gd name="connsiteY35" fmla="*/ 416719 h 864394"/>
              <a:gd name="connsiteX36" fmla="*/ 66675 w 973932"/>
              <a:gd name="connsiteY36" fmla="*/ 461963 h 864394"/>
              <a:gd name="connsiteX37" fmla="*/ 88107 w 973932"/>
              <a:gd name="connsiteY37" fmla="*/ 481013 h 864394"/>
              <a:gd name="connsiteX38" fmla="*/ 109538 w 973932"/>
              <a:gd name="connsiteY38" fmla="*/ 511969 h 864394"/>
              <a:gd name="connsiteX39" fmla="*/ 140494 w 973932"/>
              <a:gd name="connsiteY39" fmla="*/ 533400 h 864394"/>
              <a:gd name="connsiteX40" fmla="*/ 145257 w 973932"/>
              <a:gd name="connsiteY40" fmla="*/ 557213 h 864394"/>
              <a:gd name="connsiteX41" fmla="*/ 152400 w 973932"/>
              <a:gd name="connsiteY41" fmla="*/ 566738 h 864394"/>
              <a:gd name="connsiteX42" fmla="*/ 180975 w 973932"/>
              <a:gd name="connsiteY42" fmla="*/ 595313 h 864394"/>
              <a:gd name="connsiteX43" fmla="*/ 188119 w 973932"/>
              <a:gd name="connsiteY43" fmla="*/ 661988 h 864394"/>
              <a:gd name="connsiteX44" fmla="*/ 209550 w 973932"/>
              <a:gd name="connsiteY44" fmla="*/ 681038 h 864394"/>
              <a:gd name="connsiteX45" fmla="*/ 233363 w 973932"/>
              <a:gd name="connsiteY45" fmla="*/ 688182 h 864394"/>
              <a:gd name="connsiteX46" fmla="*/ 252413 w 973932"/>
              <a:gd name="connsiteY46" fmla="*/ 702469 h 864394"/>
              <a:gd name="connsiteX47" fmla="*/ 278607 w 973932"/>
              <a:gd name="connsiteY47" fmla="*/ 721519 h 864394"/>
              <a:gd name="connsiteX48" fmla="*/ 307182 w 973932"/>
              <a:gd name="connsiteY48" fmla="*/ 766763 h 864394"/>
              <a:gd name="connsiteX49" fmla="*/ 340519 w 973932"/>
              <a:gd name="connsiteY49" fmla="*/ 773907 h 864394"/>
              <a:gd name="connsiteX50" fmla="*/ 359569 w 973932"/>
              <a:gd name="connsiteY50" fmla="*/ 759619 h 864394"/>
              <a:gd name="connsiteX51" fmla="*/ 357188 w 973932"/>
              <a:gd name="connsiteY51" fmla="*/ 738188 h 864394"/>
              <a:gd name="connsiteX52" fmla="*/ 364332 w 973932"/>
              <a:gd name="connsiteY52" fmla="*/ 716757 h 864394"/>
              <a:gd name="connsiteX53" fmla="*/ 383382 w 973932"/>
              <a:gd name="connsiteY53" fmla="*/ 711994 h 864394"/>
              <a:gd name="connsiteX54" fmla="*/ 404813 w 973932"/>
              <a:gd name="connsiteY54" fmla="*/ 721519 h 864394"/>
              <a:gd name="connsiteX55" fmla="*/ 431007 w 973932"/>
              <a:gd name="connsiteY55" fmla="*/ 733425 h 864394"/>
              <a:gd name="connsiteX56" fmla="*/ 454819 w 973932"/>
              <a:gd name="connsiteY56" fmla="*/ 740569 h 864394"/>
              <a:gd name="connsiteX57" fmla="*/ 476250 w 973932"/>
              <a:gd name="connsiteY57" fmla="*/ 728663 h 864394"/>
              <a:gd name="connsiteX58" fmla="*/ 490538 w 973932"/>
              <a:gd name="connsiteY58" fmla="*/ 704850 h 864394"/>
              <a:gd name="connsiteX59" fmla="*/ 523875 w 973932"/>
              <a:gd name="connsiteY59" fmla="*/ 683419 h 864394"/>
              <a:gd name="connsiteX60" fmla="*/ 557213 w 973932"/>
              <a:gd name="connsiteY60" fmla="*/ 685800 h 864394"/>
              <a:gd name="connsiteX61" fmla="*/ 576263 w 973932"/>
              <a:gd name="connsiteY61" fmla="*/ 664369 h 864394"/>
              <a:gd name="connsiteX62" fmla="*/ 585788 w 973932"/>
              <a:gd name="connsiteY62" fmla="*/ 626269 h 864394"/>
              <a:gd name="connsiteX63" fmla="*/ 578644 w 973932"/>
              <a:gd name="connsiteY63" fmla="*/ 585788 h 864394"/>
              <a:gd name="connsiteX64" fmla="*/ 602457 w 973932"/>
              <a:gd name="connsiteY64" fmla="*/ 535781 h 864394"/>
              <a:gd name="connsiteX65" fmla="*/ 590550 w 973932"/>
              <a:gd name="connsiteY65" fmla="*/ 490538 h 864394"/>
              <a:gd name="connsiteX66" fmla="*/ 621507 w 973932"/>
              <a:gd name="connsiteY66" fmla="*/ 473869 h 864394"/>
              <a:gd name="connsiteX67" fmla="*/ 650082 w 973932"/>
              <a:gd name="connsiteY67" fmla="*/ 492919 h 864394"/>
              <a:gd name="connsiteX68" fmla="*/ 652463 w 973932"/>
              <a:gd name="connsiteY68" fmla="*/ 523875 h 864394"/>
              <a:gd name="connsiteX69" fmla="*/ 645319 w 973932"/>
              <a:gd name="connsiteY69" fmla="*/ 550069 h 864394"/>
              <a:gd name="connsiteX70" fmla="*/ 645319 w 973932"/>
              <a:gd name="connsiteY70" fmla="*/ 581025 h 864394"/>
              <a:gd name="connsiteX71" fmla="*/ 666750 w 973932"/>
              <a:gd name="connsiteY71" fmla="*/ 602457 h 864394"/>
              <a:gd name="connsiteX72" fmla="*/ 669132 w 973932"/>
              <a:gd name="connsiteY72" fmla="*/ 654844 h 864394"/>
              <a:gd name="connsiteX73" fmla="*/ 645319 w 973932"/>
              <a:gd name="connsiteY73" fmla="*/ 709613 h 864394"/>
              <a:gd name="connsiteX74" fmla="*/ 642938 w 973932"/>
              <a:gd name="connsiteY74" fmla="*/ 771525 h 864394"/>
              <a:gd name="connsiteX75" fmla="*/ 640557 w 973932"/>
              <a:gd name="connsiteY75" fmla="*/ 795338 h 864394"/>
              <a:gd name="connsiteX76" fmla="*/ 640557 w 973932"/>
              <a:gd name="connsiteY76" fmla="*/ 814388 h 864394"/>
              <a:gd name="connsiteX77" fmla="*/ 621507 w 973932"/>
              <a:gd name="connsiteY77" fmla="*/ 826294 h 864394"/>
              <a:gd name="connsiteX78" fmla="*/ 623888 w 973932"/>
              <a:gd name="connsiteY78" fmla="*/ 845344 h 864394"/>
              <a:gd name="connsiteX79" fmla="*/ 640557 w 973932"/>
              <a:gd name="connsiteY79" fmla="*/ 857250 h 864394"/>
              <a:gd name="connsiteX80" fmla="*/ 659607 w 973932"/>
              <a:gd name="connsiteY80" fmla="*/ 850107 h 864394"/>
              <a:gd name="connsiteX81" fmla="*/ 678657 w 973932"/>
              <a:gd name="connsiteY81" fmla="*/ 857250 h 864394"/>
              <a:gd name="connsiteX82" fmla="*/ 702469 w 973932"/>
              <a:gd name="connsiteY82" fmla="*/ 862013 h 864394"/>
              <a:gd name="connsiteX83" fmla="*/ 726282 w 973932"/>
              <a:gd name="connsiteY83" fmla="*/ 864394 h 864394"/>
              <a:gd name="connsiteX84" fmla="*/ 752475 w 973932"/>
              <a:gd name="connsiteY84" fmla="*/ 852488 h 864394"/>
              <a:gd name="connsiteX85" fmla="*/ 766763 w 973932"/>
              <a:gd name="connsiteY85" fmla="*/ 823913 h 864394"/>
              <a:gd name="connsiteX86" fmla="*/ 773907 w 973932"/>
              <a:gd name="connsiteY86" fmla="*/ 792957 h 864394"/>
              <a:gd name="connsiteX87" fmla="*/ 766763 w 973932"/>
              <a:gd name="connsiteY87" fmla="*/ 769144 h 864394"/>
              <a:gd name="connsiteX88" fmla="*/ 795338 w 973932"/>
              <a:gd name="connsiteY88" fmla="*/ 764382 h 864394"/>
              <a:gd name="connsiteX89" fmla="*/ 831057 w 973932"/>
              <a:gd name="connsiteY89" fmla="*/ 709613 h 864394"/>
              <a:gd name="connsiteX90" fmla="*/ 890588 w 973932"/>
              <a:gd name="connsiteY90" fmla="*/ 688182 h 864394"/>
              <a:gd name="connsiteX91" fmla="*/ 902494 w 973932"/>
              <a:gd name="connsiteY91" fmla="*/ 661988 h 864394"/>
              <a:gd name="connsiteX92" fmla="*/ 902494 w 973932"/>
              <a:gd name="connsiteY92" fmla="*/ 661988 h 864394"/>
              <a:gd name="connsiteX93" fmla="*/ 864394 w 973932"/>
              <a:gd name="connsiteY93" fmla="*/ 645319 h 864394"/>
              <a:gd name="connsiteX94" fmla="*/ 845344 w 973932"/>
              <a:gd name="connsiteY94" fmla="*/ 600075 h 864394"/>
              <a:gd name="connsiteX95" fmla="*/ 881063 w 973932"/>
              <a:gd name="connsiteY95" fmla="*/ 581025 h 864394"/>
              <a:gd name="connsiteX96" fmla="*/ 921544 w 973932"/>
              <a:gd name="connsiteY96" fmla="*/ 538163 h 864394"/>
              <a:gd name="connsiteX97" fmla="*/ 912019 w 973932"/>
              <a:gd name="connsiteY97" fmla="*/ 492919 h 864394"/>
              <a:gd name="connsiteX98" fmla="*/ 907257 w 973932"/>
              <a:gd name="connsiteY98" fmla="*/ 466725 h 864394"/>
              <a:gd name="connsiteX99" fmla="*/ 892969 w 973932"/>
              <a:gd name="connsiteY99" fmla="*/ 442913 h 864394"/>
              <a:gd name="connsiteX100" fmla="*/ 907257 w 973932"/>
              <a:gd name="connsiteY100" fmla="*/ 421482 h 864394"/>
              <a:gd name="connsiteX101" fmla="*/ 935832 w 973932"/>
              <a:gd name="connsiteY101" fmla="*/ 411957 h 864394"/>
              <a:gd name="connsiteX102" fmla="*/ 962025 w 973932"/>
              <a:gd name="connsiteY102" fmla="*/ 402432 h 864394"/>
              <a:gd name="connsiteX103" fmla="*/ 973932 w 973932"/>
              <a:gd name="connsiteY103" fmla="*/ 395288 h 864394"/>
              <a:gd name="connsiteX104" fmla="*/ 973932 w 973932"/>
              <a:gd name="connsiteY104" fmla="*/ 361950 h 864394"/>
              <a:gd name="connsiteX105" fmla="*/ 892969 w 973932"/>
              <a:gd name="connsiteY105" fmla="*/ 328613 h 864394"/>
              <a:gd name="connsiteX106" fmla="*/ 854869 w 973932"/>
              <a:gd name="connsiteY106" fmla="*/ 257175 h 864394"/>
              <a:gd name="connsiteX107" fmla="*/ 840582 w 973932"/>
              <a:gd name="connsiteY107" fmla="*/ 204788 h 864394"/>
              <a:gd name="connsiteX108" fmla="*/ 804863 w 973932"/>
              <a:gd name="connsiteY108" fmla="*/ 190500 h 864394"/>
              <a:gd name="connsiteX109" fmla="*/ 785813 w 973932"/>
              <a:gd name="connsiteY109" fmla="*/ 164307 h 864394"/>
              <a:gd name="connsiteX110" fmla="*/ 769144 w 973932"/>
              <a:gd name="connsiteY110" fmla="*/ 102394 h 864394"/>
              <a:gd name="connsiteX111" fmla="*/ 726282 w 973932"/>
              <a:gd name="connsiteY111" fmla="*/ 76200 h 864394"/>
              <a:gd name="connsiteX112" fmla="*/ 669132 w 973932"/>
              <a:gd name="connsiteY112" fmla="*/ 71438 h 864394"/>
              <a:gd name="connsiteX113" fmla="*/ 650082 w 973932"/>
              <a:gd name="connsiteY113" fmla="*/ 30957 h 864394"/>
              <a:gd name="connsiteX114" fmla="*/ 559594 w 973932"/>
              <a:gd name="connsiteY114" fmla="*/ 4763 h 864394"/>
              <a:gd name="connsiteX115" fmla="*/ 461963 w 973932"/>
              <a:gd name="connsiteY115" fmla="*/ 0 h 86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973932" h="864394">
                <a:moveTo>
                  <a:pt x="461963" y="0"/>
                </a:moveTo>
                <a:lnTo>
                  <a:pt x="454819" y="71438"/>
                </a:lnTo>
                <a:lnTo>
                  <a:pt x="411957" y="78582"/>
                </a:lnTo>
                <a:lnTo>
                  <a:pt x="395288" y="66675"/>
                </a:lnTo>
                <a:lnTo>
                  <a:pt x="359569" y="64294"/>
                </a:lnTo>
                <a:lnTo>
                  <a:pt x="333375" y="64294"/>
                </a:lnTo>
                <a:lnTo>
                  <a:pt x="304800" y="76200"/>
                </a:lnTo>
                <a:lnTo>
                  <a:pt x="271463" y="100013"/>
                </a:lnTo>
                <a:lnTo>
                  <a:pt x="214313" y="59532"/>
                </a:lnTo>
                <a:lnTo>
                  <a:pt x="142875" y="61913"/>
                </a:lnTo>
                <a:lnTo>
                  <a:pt x="92869" y="50007"/>
                </a:lnTo>
                <a:lnTo>
                  <a:pt x="33338" y="97632"/>
                </a:lnTo>
                <a:lnTo>
                  <a:pt x="4763" y="121444"/>
                </a:lnTo>
                <a:lnTo>
                  <a:pt x="0" y="147638"/>
                </a:lnTo>
                <a:lnTo>
                  <a:pt x="47625" y="200025"/>
                </a:lnTo>
                <a:lnTo>
                  <a:pt x="66675" y="271463"/>
                </a:lnTo>
                <a:lnTo>
                  <a:pt x="102394" y="300038"/>
                </a:lnTo>
                <a:lnTo>
                  <a:pt x="130969" y="319088"/>
                </a:lnTo>
                <a:lnTo>
                  <a:pt x="166688" y="333375"/>
                </a:lnTo>
                <a:lnTo>
                  <a:pt x="192882" y="338138"/>
                </a:lnTo>
                <a:lnTo>
                  <a:pt x="228600" y="326232"/>
                </a:lnTo>
                <a:lnTo>
                  <a:pt x="252413" y="316707"/>
                </a:lnTo>
                <a:lnTo>
                  <a:pt x="271463" y="304800"/>
                </a:lnTo>
                <a:lnTo>
                  <a:pt x="300038" y="288132"/>
                </a:lnTo>
                <a:lnTo>
                  <a:pt x="321469" y="309563"/>
                </a:lnTo>
                <a:lnTo>
                  <a:pt x="319088" y="342900"/>
                </a:lnTo>
                <a:lnTo>
                  <a:pt x="300038" y="381000"/>
                </a:lnTo>
                <a:lnTo>
                  <a:pt x="271463" y="411957"/>
                </a:lnTo>
                <a:lnTo>
                  <a:pt x="238125" y="423863"/>
                </a:lnTo>
                <a:lnTo>
                  <a:pt x="211932" y="431007"/>
                </a:lnTo>
                <a:lnTo>
                  <a:pt x="161925" y="433388"/>
                </a:lnTo>
                <a:lnTo>
                  <a:pt x="123825" y="416719"/>
                </a:lnTo>
                <a:lnTo>
                  <a:pt x="123825" y="395288"/>
                </a:lnTo>
                <a:lnTo>
                  <a:pt x="107157" y="376238"/>
                </a:lnTo>
                <a:lnTo>
                  <a:pt x="107157" y="376238"/>
                </a:lnTo>
                <a:lnTo>
                  <a:pt x="78582" y="416719"/>
                </a:lnTo>
                <a:lnTo>
                  <a:pt x="66675" y="461963"/>
                </a:lnTo>
                <a:lnTo>
                  <a:pt x="88107" y="481013"/>
                </a:lnTo>
                <a:lnTo>
                  <a:pt x="109538" y="511969"/>
                </a:lnTo>
                <a:lnTo>
                  <a:pt x="140494" y="533400"/>
                </a:lnTo>
                <a:lnTo>
                  <a:pt x="145257" y="557213"/>
                </a:lnTo>
                <a:lnTo>
                  <a:pt x="152400" y="566738"/>
                </a:lnTo>
                <a:lnTo>
                  <a:pt x="180975" y="595313"/>
                </a:lnTo>
                <a:lnTo>
                  <a:pt x="188119" y="661988"/>
                </a:lnTo>
                <a:lnTo>
                  <a:pt x="209550" y="681038"/>
                </a:lnTo>
                <a:lnTo>
                  <a:pt x="233363" y="688182"/>
                </a:lnTo>
                <a:lnTo>
                  <a:pt x="252413" y="702469"/>
                </a:lnTo>
                <a:lnTo>
                  <a:pt x="278607" y="721519"/>
                </a:lnTo>
                <a:lnTo>
                  <a:pt x="307182" y="766763"/>
                </a:lnTo>
                <a:lnTo>
                  <a:pt x="340519" y="773907"/>
                </a:lnTo>
                <a:lnTo>
                  <a:pt x="359569" y="759619"/>
                </a:lnTo>
                <a:lnTo>
                  <a:pt x="357188" y="738188"/>
                </a:lnTo>
                <a:lnTo>
                  <a:pt x="364332" y="716757"/>
                </a:lnTo>
                <a:lnTo>
                  <a:pt x="383382" y="711994"/>
                </a:lnTo>
                <a:lnTo>
                  <a:pt x="404813" y="721519"/>
                </a:lnTo>
                <a:lnTo>
                  <a:pt x="431007" y="733425"/>
                </a:lnTo>
                <a:lnTo>
                  <a:pt x="454819" y="740569"/>
                </a:lnTo>
                <a:lnTo>
                  <a:pt x="476250" y="728663"/>
                </a:lnTo>
                <a:lnTo>
                  <a:pt x="490538" y="704850"/>
                </a:lnTo>
                <a:lnTo>
                  <a:pt x="523875" y="683419"/>
                </a:lnTo>
                <a:lnTo>
                  <a:pt x="557213" y="685800"/>
                </a:lnTo>
                <a:lnTo>
                  <a:pt x="576263" y="664369"/>
                </a:lnTo>
                <a:lnTo>
                  <a:pt x="585788" y="626269"/>
                </a:lnTo>
                <a:lnTo>
                  <a:pt x="578644" y="585788"/>
                </a:lnTo>
                <a:lnTo>
                  <a:pt x="602457" y="535781"/>
                </a:lnTo>
                <a:lnTo>
                  <a:pt x="590550" y="490538"/>
                </a:lnTo>
                <a:lnTo>
                  <a:pt x="621507" y="473869"/>
                </a:lnTo>
                <a:lnTo>
                  <a:pt x="650082" y="492919"/>
                </a:lnTo>
                <a:lnTo>
                  <a:pt x="652463" y="523875"/>
                </a:lnTo>
                <a:lnTo>
                  <a:pt x="645319" y="550069"/>
                </a:lnTo>
                <a:lnTo>
                  <a:pt x="645319" y="581025"/>
                </a:lnTo>
                <a:lnTo>
                  <a:pt x="666750" y="602457"/>
                </a:lnTo>
                <a:lnTo>
                  <a:pt x="669132" y="654844"/>
                </a:lnTo>
                <a:lnTo>
                  <a:pt x="645319" y="709613"/>
                </a:lnTo>
                <a:cubicBezTo>
                  <a:pt x="644525" y="730250"/>
                  <a:pt x="643732" y="750888"/>
                  <a:pt x="642938" y="771525"/>
                </a:cubicBezTo>
                <a:lnTo>
                  <a:pt x="640557" y="795338"/>
                </a:lnTo>
                <a:lnTo>
                  <a:pt x="640557" y="814388"/>
                </a:lnTo>
                <a:lnTo>
                  <a:pt x="621507" y="826294"/>
                </a:lnTo>
                <a:lnTo>
                  <a:pt x="623888" y="845344"/>
                </a:lnTo>
                <a:lnTo>
                  <a:pt x="640557" y="857250"/>
                </a:lnTo>
                <a:lnTo>
                  <a:pt x="659607" y="850107"/>
                </a:lnTo>
                <a:lnTo>
                  <a:pt x="678657" y="857250"/>
                </a:lnTo>
                <a:lnTo>
                  <a:pt x="702469" y="862013"/>
                </a:lnTo>
                <a:lnTo>
                  <a:pt x="726282" y="864394"/>
                </a:lnTo>
                <a:lnTo>
                  <a:pt x="752475" y="852488"/>
                </a:lnTo>
                <a:lnTo>
                  <a:pt x="766763" y="823913"/>
                </a:lnTo>
                <a:lnTo>
                  <a:pt x="773907" y="792957"/>
                </a:lnTo>
                <a:lnTo>
                  <a:pt x="766763" y="769144"/>
                </a:lnTo>
                <a:lnTo>
                  <a:pt x="795338" y="764382"/>
                </a:lnTo>
                <a:lnTo>
                  <a:pt x="831057" y="709613"/>
                </a:lnTo>
                <a:lnTo>
                  <a:pt x="890588" y="688182"/>
                </a:lnTo>
                <a:lnTo>
                  <a:pt x="902494" y="661988"/>
                </a:lnTo>
                <a:lnTo>
                  <a:pt x="902494" y="661988"/>
                </a:lnTo>
                <a:lnTo>
                  <a:pt x="864394" y="645319"/>
                </a:lnTo>
                <a:lnTo>
                  <a:pt x="845344" y="600075"/>
                </a:lnTo>
                <a:lnTo>
                  <a:pt x="881063" y="581025"/>
                </a:lnTo>
                <a:lnTo>
                  <a:pt x="921544" y="538163"/>
                </a:lnTo>
                <a:lnTo>
                  <a:pt x="912019" y="492919"/>
                </a:lnTo>
                <a:lnTo>
                  <a:pt x="907257" y="466725"/>
                </a:lnTo>
                <a:lnTo>
                  <a:pt x="892969" y="442913"/>
                </a:lnTo>
                <a:lnTo>
                  <a:pt x="907257" y="421482"/>
                </a:lnTo>
                <a:lnTo>
                  <a:pt x="935832" y="411957"/>
                </a:lnTo>
                <a:lnTo>
                  <a:pt x="962025" y="402432"/>
                </a:lnTo>
                <a:lnTo>
                  <a:pt x="973932" y="395288"/>
                </a:lnTo>
                <a:lnTo>
                  <a:pt x="973932" y="361950"/>
                </a:lnTo>
                <a:lnTo>
                  <a:pt x="892969" y="328613"/>
                </a:lnTo>
                <a:lnTo>
                  <a:pt x="854869" y="257175"/>
                </a:lnTo>
                <a:lnTo>
                  <a:pt x="840582" y="204788"/>
                </a:lnTo>
                <a:lnTo>
                  <a:pt x="804863" y="190500"/>
                </a:lnTo>
                <a:lnTo>
                  <a:pt x="785813" y="164307"/>
                </a:lnTo>
                <a:lnTo>
                  <a:pt x="769144" y="102394"/>
                </a:lnTo>
                <a:lnTo>
                  <a:pt x="726282" y="76200"/>
                </a:lnTo>
                <a:lnTo>
                  <a:pt x="669132" y="71438"/>
                </a:lnTo>
                <a:lnTo>
                  <a:pt x="650082" y="30957"/>
                </a:lnTo>
                <a:lnTo>
                  <a:pt x="559594" y="4763"/>
                </a:lnTo>
                <a:lnTo>
                  <a:pt x="461963" y="0"/>
                </a:lnTo>
                <a:close/>
              </a:path>
            </a:pathLst>
          </a:custGeom>
          <a:solidFill>
            <a:srgbClr val="FF9900"/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1" name="Freeform 60"/>
          <p:cNvSpPr/>
          <p:nvPr/>
        </p:nvSpPr>
        <p:spPr>
          <a:xfrm>
            <a:off x="8209935" y="3411884"/>
            <a:ext cx="1283068" cy="776109"/>
          </a:xfrm>
          <a:custGeom>
            <a:avLst/>
            <a:gdLst>
              <a:gd name="connsiteX0" fmla="*/ 33338 w 1583531"/>
              <a:gd name="connsiteY0" fmla="*/ 840582 h 1038225"/>
              <a:gd name="connsiteX1" fmla="*/ 116681 w 1583531"/>
              <a:gd name="connsiteY1" fmla="*/ 862013 h 1038225"/>
              <a:gd name="connsiteX2" fmla="*/ 126206 w 1583531"/>
              <a:gd name="connsiteY2" fmla="*/ 878682 h 1038225"/>
              <a:gd name="connsiteX3" fmla="*/ 123825 w 1583531"/>
              <a:gd name="connsiteY3" fmla="*/ 935832 h 1038225"/>
              <a:gd name="connsiteX4" fmla="*/ 130969 w 1583531"/>
              <a:gd name="connsiteY4" fmla="*/ 942975 h 1038225"/>
              <a:gd name="connsiteX5" fmla="*/ 188119 w 1583531"/>
              <a:gd name="connsiteY5" fmla="*/ 964407 h 1038225"/>
              <a:gd name="connsiteX6" fmla="*/ 204788 w 1583531"/>
              <a:gd name="connsiteY6" fmla="*/ 997744 h 1038225"/>
              <a:gd name="connsiteX7" fmla="*/ 228600 w 1583531"/>
              <a:gd name="connsiteY7" fmla="*/ 1002507 h 1038225"/>
              <a:gd name="connsiteX8" fmla="*/ 250031 w 1583531"/>
              <a:gd name="connsiteY8" fmla="*/ 990600 h 1038225"/>
              <a:gd name="connsiteX9" fmla="*/ 278606 w 1583531"/>
              <a:gd name="connsiteY9" fmla="*/ 973932 h 1038225"/>
              <a:gd name="connsiteX10" fmla="*/ 300038 w 1583531"/>
              <a:gd name="connsiteY10" fmla="*/ 981075 h 1038225"/>
              <a:gd name="connsiteX11" fmla="*/ 316706 w 1583531"/>
              <a:gd name="connsiteY11" fmla="*/ 1004888 h 1038225"/>
              <a:gd name="connsiteX12" fmla="*/ 326231 w 1583531"/>
              <a:gd name="connsiteY12" fmla="*/ 1023938 h 1038225"/>
              <a:gd name="connsiteX13" fmla="*/ 347663 w 1583531"/>
              <a:gd name="connsiteY13" fmla="*/ 1035844 h 1038225"/>
              <a:gd name="connsiteX14" fmla="*/ 402431 w 1583531"/>
              <a:gd name="connsiteY14" fmla="*/ 1038225 h 1038225"/>
              <a:gd name="connsiteX15" fmla="*/ 407194 w 1583531"/>
              <a:gd name="connsiteY15" fmla="*/ 1014413 h 1038225"/>
              <a:gd name="connsiteX16" fmla="*/ 411956 w 1583531"/>
              <a:gd name="connsiteY16" fmla="*/ 985838 h 1038225"/>
              <a:gd name="connsiteX17" fmla="*/ 428625 w 1583531"/>
              <a:gd name="connsiteY17" fmla="*/ 959644 h 1038225"/>
              <a:gd name="connsiteX18" fmla="*/ 535781 w 1583531"/>
              <a:gd name="connsiteY18" fmla="*/ 912019 h 1038225"/>
              <a:gd name="connsiteX19" fmla="*/ 557213 w 1583531"/>
              <a:gd name="connsiteY19" fmla="*/ 931069 h 1038225"/>
              <a:gd name="connsiteX20" fmla="*/ 566738 w 1583531"/>
              <a:gd name="connsiteY20" fmla="*/ 1004888 h 1038225"/>
              <a:gd name="connsiteX21" fmla="*/ 631031 w 1583531"/>
              <a:gd name="connsiteY21" fmla="*/ 1019175 h 1038225"/>
              <a:gd name="connsiteX22" fmla="*/ 669131 w 1583531"/>
              <a:gd name="connsiteY22" fmla="*/ 1019175 h 1038225"/>
              <a:gd name="connsiteX23" fmla="*/ 700088 w 1583531"/>
              <a:gd name="connsiteY23" fmla="*/ 995363 h 1038225"/>
              <a:gd name="connsiteX24" fmla="*/ 750094 w 1583531"/>
              <a:gd name="connsiteY24" fmla="*/ 978694 h 1038225"/>
              <a:gd name="connsiteX25" fmla="*/ 771525 w 1583531"/>
              <a:gd name="connsiteY25" fmla="*/ 985838 h 1038225"/>
              <a:gd name="connsiteX26" fmla="*/ 812006 w 1583531"/>
              <a:gd name="connsiteY26" fmla="*/ 1028700 h 1038225"/>
              <a:gd name="connsiteX27" fmla="*/ 826294 w 1583531"/>
              <a:gd name="connsiteY27" fmla="*/ 1028700 h 1038225"/>
              <a:gd name="connsiteX28" fmla="*/ 850106 w 1583531"/>
              <a:gd name="connsiteY28" fmla="*/ 992982 h 1038225"/>
              <a:gd name="connsiteX29" fmla="*/ 871538 w 1583531"/>
              <a:gd name="connsiteY29" fmla="*/ 966788 h 1038225"/>
              <a:gd name="connsiteX30" fmla="*/ 902494 w 1583531"/>
              <a:gd name="connsiteY30" fmla="*/ 959644 h 1038225"/>
              <a:gd name="connsiteX31" fmla="*/ 928688 w 1583531"/>
              <a:gd name="connsiteY31" fmla="*/ 964407 h 1038225"/>
              <a:gd name="connsiteX32" fmla="*/ 981075 w 1583531"/>
              <a:gd name="connsiteY32" fmla="*/ 995363 h 1038225"/>
              <a:gd name="connsiteX33" fmla="*/ 1047750 w 1583531"/>
              <a:gd name="connsiteY33" fmla="*/ 995363 h 1038225"/>
              <a:gd name="connsiteX34" fmla="*/ 1100138 w 1583531"/>
              <a:gd name="connsiteY34" fmla="*/ 1012032 h 1038225"/>
              <a:gd name="connsiteX35" fmla="*/ 1202531 w 1583531"/>
              <a:gd name="connsiteY35" fmla="*/ 862013 h 1038225"/>
              <a:gd name="connsiteX36" fmla="*/ 1243013 w 1583531"/>
              <a:gd name="connsiteY36" fmla="*/ 876300 h 1038225"/>
              <a:gd name="connsiteX37" fmla="*/ 1331119 w 1583531"/>
              <a:gd name="connsiteY37" fmla="*/ 752475 h 1038225"/>
              <a:gd name="connsiteX38" fmla="*/ 1269206 w 1583531"/>
              <a:gd name="connsiteY38" fmla="*/ 695325 h 1038225"/>
              <a:gd name="connsiteX39" fmla="*/ 1269206 w 1583531"/>
              <a:gd name="connsiteY39" fmla="*/ 685800 h 1038225"/>
              <a:gd name="connsiteX40" fmla="*/ 1364456 w 1583531"/>
              <a:gd name="connsiteY40" fmla="*/ 683419 h 1038225"/>
              <a:gd name="connsiteX41" fmla="*/ 1407319 w 1583531"/>
              <a:gd name="connsiteY41" fmla="*/ 700088 h 1038225"/>
              <a:gd name="connsiteX42" fmla="*/ 1431131 w 1583531"/>
              <a:gd name="connsiteY42" fmla="*/ 657225 h 1038225"/>
              <a:gd name="connsiteX43" fmla="*/ 1531144 w 1583531"/>
              <a:gd name="connsiteY43" fmla="*/ 623888 h 1038225"/>
              <a:gd name="connsiteX44" fmla="*/ 1578769 w 1583531"/>
              <a:gd name="connsiteY44" fmla="*/ 588169 h 1038225"/>
              <a:gd name="connsiteX45" fmla="*/ 1583531 w 1583531"/>
              <a:gd name="connsiteY45" fmla="*/ 564357 h 1038225"/>
              <a:gd name="connsiteX46" fmla="*/ 1564481 w 1583531"/>
              <a:gd name="connsiteY46" fmla="*/ 557213 h 1038225"/>
              <a:gd name="connsiteX47" fmla="*/ 1547813 w 1583531"/>
              <a:gd name="connsiteY47" fmla="*/ 466725 h 1038225"/>
              <a:gd name="connsiteX48" fmla="*/ 1519238 w 1583531"/>
              <a:gd name="connsiteY48" fmla="*/ 433388 h 1038225"/>
              <a:gd name="connsiteX49" fmla="*/ 1443038 w 1583531"/>
              <a:gd name="connsiteY49" fmla="*/ 426244 h 1038225"/>
              <a:gd name="connsiteX50" fmla="*/ 1431131 w 1583531"/>
              <a:gd name="connsiteY50" fmla="*/ 404813 h 1038225"/>
              <a:gd name="connsiteX51" fmla="*/ 1412081 w 1583531"/>
              <a:gd name="connsiteY51" fmla="*/ 388144 h 1038225"/>
              <a:gd name="connsiteX52" fmla="*/ 1373981 w 1583531"/>
              <a:gd name="connsiteY52" fmla="*/ 385763 h 1038225"/>
              <a:gd name="connsiteX53" fmla="*/ 1323975 w 1583531"/>
              <a:gd name="connsiteY53" fmla="*/ 342900 h 1038225"/>
              <a:gd name="connsiteX54" fmla="*/ 1276350 w 1583531"/>
              <a:gd name="connsiteY54" fmla="*/ 383382 h 1038225"/>
              <a:gd name="connsiteX55" fmla="*/ 1252538 w 1583531"/>
              <a:gd name="connsiteY55" fmla="*/ 383382 h 1038225"/>
              <a:gd name="connsiteX56" fmla="*/ 1219200 w 1583531"/>
              <a:gd name="connsiteY56" fmla="*/ 340519 h 1038225"/>
              <a:gd name="connsiteX57" fmla="*/ 1171575 w 1583531"/>
              <a:gd name="connsiteY57" fmla="*/ 340519 h 1038225"/>
              <a:gd name="connsiteX58" fmla="*/ 1135856 w 1583531"/>
              <a:gd name="connsiteY58" fmla="*/ 311944 h 1038225"/>
              <a:gd name="connsiteX59" fmla="*/ 1095375 w 1583531"/>
              <a:gd name="connsiteY59" fmla="*/ 319088 h 1038225"/>
              <a:gd name="connsiteX60" fmla="*/ 992981 w 1583531"/>
              <a:gd name="connsiteY60" fmla="*/ 309563 h 1038225"/>
              <a:gd name="connsiteX61" fmla="*/ 940594 w 1583531"/>
              <a:gd name="connsiteY61" fmla="*/ 326232 h 1038225"/>
              <a:gd name="connsiteX62" fmla="*/ 919163 w 1583531"/>
              <a:gd name="connsiteY62" fmla="*/ 304800 h 1038225"/>
              <a:gd name="connsiteX63" fmla="*/ 904875 w 1583531"/>
              <a:gd name="connsiteY63" fmla="*/ 302419 h 1038225"/>
              <a:gd name="connsiteX64" fmla="*/ 900113 w 1583531"/>
              <a:gd name="connsiteY64" fmla="*/ 269082 h 1038225"/>
              <a:gd name="connsiteX65" fmla="*/ 895350 w 1583531"/>
              <a:gd name="connsiteY65" fmla="*/ 261938 h 1038225"/>
              <a:gd name="connsiteX66" fmla="*/ 845344 w 1583531"/>
              <a:gd name="connsiteY66" fmla="*/ 297657 h 1038225"/>
              <a:gd name="connsiteX67" fmla="*/ 833438 w 1583531"/>
              <a:gd name="connsiteY67" fmla="*/ 345282 h 1038225"/>
              <a:gd name="connsiteX68" fmla="*/ 850106 w 1583531"/>
              <a:gd name="connsiteY68" fmla="*/ 369094 h 1038225"/>
              <a:gd name="connsiteX69" fmla="*/ 850106 w 1583531"/>
              <a:gd name="connsiteY69" fmla="*/ 438150 h 1038225"/>
              <a:gd name="connsiteX70" fmla="*/ 876300 w 1583531"/>
              <a:gd name="connsiteY70" fmla="*/ 450057 h 1038225"/>
              <a:gd name="connsiteX71" fmla="*/ 881063 w 1583531"/>
              <a:gd name="connsiteY71" fmla="*/ 469107 h 1038225"/>
              <a:gd name="connsiteX72" fmla="*/ 864394 w 1583531"/>
              <a:gd name="connsiteY72" fmla="*/ 495300 h 1038225"/>
              <a:gd name="connsiteX73" fmla="*/ 842963 w 1583531"/>
              <a:gd name="connsiteY73" fmla="*/ 495300 h 1038225"/>
              <a:gd name="connsiteX74" fmla="*/ 821531 w 1583531"/>
              <a:gd name="connsiteY74" fmla="*/ 447675 h 1038225"/>
              <a:gd name="connsiteX75" fmla="*/ 778669 w 1583531"/>
              <a:gd name="connsiteY75" fmla="*/ 433388 h 1038225"/>
              <a:gd name="connsiteX76" fmla="*/ 771525 w 1583531"/>
              <a:gd name="connsiteY76" fmla="*/ 414338 h 1038225"/>
              <a:gd name="connsiteX77" fmla="*/ 807244 w 1583531"/>
              <a:gd name="connsiteY77" fmla="*/ 340519 h 1038225"/>
              <a:gd name="connsiteX78" fmla="*/ 826294 w 1583531"/>
              <a:gd name="connsiteY78" fmla="*/ 269082 h 1038225"/>
              <a:gd name="connsiteX79" fmla="*/ 842963 w 1583531"/>
              <a:gd name="connsiteY79" fmla="*/ 259557 h 1038225"/>
              <a:gd name="connsiteX80" fmla="*/ 883444 w 1583531"/>
              <a:gd name="connsiteY80" fmla="*/ 192882 h 1038225"/>
              <a:gd name="connsiteX81" fmla="*/ 931069 w 1583531"/>
              <a:gd name="connsiteY81" fmla="*/ 171450 h 1038225"/>
              <a:gd name="connsiteX82" fmla="*/ 935831 w 1583531"/>
              <a:gd name="connsiteY82" fmla="*/ 140494 h 1038225"/>
              <a:gd name="connsiteX83" fmla="*/ 950119 w 1583531"/>
              <a:gd name="connsiteY83" fmla="*/ 123825 h 1038225"/>
              <a:gd name="connsiteX84" fmla="*/ 945356 w 1583531"/>
              <a:gd name="connsiteY84" fmla="*/ 83344 h 1038225"/>
              <a:gd name="connsiteX85" fmla="*/ 890588 w 1583531"/>
              <a:gd name="connsiteY85" fmla="*/ 69057 h 1038225"/>
              <a:gd name="connsiteX86" fmla="*/ 864394 w 1583531"/>
              <a:gd name="connsiteY86" fmla="*/ 38100 h 1038225"/>
              <a:gd name="connsiteX87" fmla="*/ 792956 w 1583531"/>
              <a:gd name="connsiteY87" fmla="*/ 33338 h 1038225"/>
              <a:gd name="connsiteX88" fmla="*/ 759619 w 1583531"/>
              <a:gd name="connsiteY88" fmla="*/ 0 h 1038225"/>
              <a:gd name="connsiteX89" fmla="*/ 757238 w 1583531"/>
              <a:gd name="connsiteY89" fmla="*/ 30957 h 1038225"/>
              <a:gd name="connsiteX90" fmla="*/ 745331 w 1583531"/>
              <a:gd name="connsiteY90" fmla="*/ 52388 h 1038225"/>
              <a:gd name="connsiteX91" fmla="*/ 635794 w 1583531"/>
              <a:gd name="connsiteY91" fmla="*/ 114300 h 1038225"/>
              <a:gd name="connsiteX92" fmla="*/ 642938 w 1583531"/>
              <a:gd name="connsiteY92" fmla="*/ 135732 h 1038225"/>
              <a:gd name="connsiteX93" fmla="*/ 561975 w 1583531"/>
              <a:gd name="connsiteY93" fmla="*/ 138113 h 1038225"/>
              <a:gd name="connsiteX94" fmla="*/ 495300 w 1583531"/>
              <a:gd name="connsiteY94" fmla="*/ 185738 h 1038225"/>
              <a:gd name="connsiteX95" fmla="*/ 483394 w 1583531"/>
              <a:gd name="connsiteY95" fmla="*/ 202407 h 1038225"/>
              <a:gd name="connsiteX96" fmla="*/ 485775 w 1583531"/>
              <a:gd name="connsiteY96" fmla="*/ 233363 h 1038225"/>
              <a:gd name="connsiteX97" fmla="*/ 552450 w 1583531"/>
              <a:gd name="connsiteY97" fmla="*/ 257175 h 1038225"/>
              <a:gd name="connsiteX98" fmla="*/ 571500 w 1583531"/>
              <a:gd name="connsiteY98" fmla="*/ 283369 h 1038225"/>
              <a:gd name="connsiteX99" fmla="*/ 597694 w 1583531"/>
              <a:gd name="connsiteY99" fmla="*/ 307182 h 1038225"/>
              <a:gd name="connsiteX100" fmla="*/ 597694 w 1583531"/>
              <a:gd name="connsiteY100" fmla="*/ 321469 h 1038225"/>
              <a:gd name="connsiteX101" fmla="*/ 573881 w 1583531"/>
              <a:gd name="connsiteY101" fmla="*/ 321469 h 1038225"/>
              <a:gd name="connsiteX102" fmla="*/ 566738 w 1583531"/>
              <a:gd name="connsiteY102" fmla="*/ 330994 h 1038225"/>
              <a:gd name="connsiteX103" fmla="*/ 557213 w 1583531"/>
              <a:gd name="connsiteY103" fmla="*/ 400050 h 1038225"/>
              <a:gd name="connsiteX104" fmla="*/ 538163 w 1583531"/>
              <a:gd name="connsiteY104" fmla="*/ 426244 h 1038225"/>
              <a:gd name="connsiteX105" fmla="*/ 523875 w 1583531"/>
              <a:gd name="connsiteY105" fmla="*/ 490538 h 1038225"/>
              <a:gd name="connsiteX106" fmla="*/ 495300 w 1583531"/>
              <a:gd name="connsiteY106" fmla="*/ 500063 h 1038225"/>
              <a:gd name="connsiteX107" fmla="*/ 454819 w 1583531"/>
              <a:gd name="connsiteY107" fmla="*/ 481013 h 1038225"/>
              <a:gd name="connsiteX108" fmla="*/ 428625 w 1583531"/>
              <a:gd name="connsiteY108" fmla="*/ 471488 h 1038225"/>
              <a:gd name="connsiteX109" fmla="*/ 428625 w 1583531"/>
              <a:gd name="connsiteY109" fmla="*/ 471488 h 1038225"/>
              <a:gd name="connsiteX110" fmla="*/ 392906 w 1583531"/>
              <a:gd name="connsiteY110" fmla="*/ 478632 h 1038225"/>
              <a:gd name="connsiteX111" fmla="*/ 388144 w 1583531"/>
              <a:gd name="connsiteY111" fmla="*/ 502444 h 1038225"/>
              <a:gd name="connsiteX112" fmla="*/ 352425 w 1583531"/>
              <a:gd name="connsiteY112" fmla="*/ 507207 h 1038225"/>
              <a:gd name="connsiteX113" fmla="*/ 319088 w 1583531"/>
              <a:gd name="connsiteY113" fmla="*/ 466725 h 1038225"/>
              <a:gd name="connsiteX114" fmla="*/ 316706 w 1583531"/>
              <a:gd name="connsiteY114" fmla="*/ 442913 h 1038225"/>
              <a:gd name="connsiteX115" fmla="*/ 326231 w 1583531"/>
              <a:gd name="connsiteY115" fmla="*/ 407194 h 1038225"/>
              <a:gd name="connsiteX116" fmla="*/ 345281 w 1583531"/>
              <a:gd name="connsiteY116" fmla="*/ 383382 h 1038225"/>
              <a:gd name="connsiteX117" fmla="*/ 359569 w 1583531"/>
              <a:gd name="connsiteY117" fmla="*/ 369094 h 1038225"/>
              <a:gd name="connsiteX118" fmla="*/ 345281 w 1583531"/>
              <a:gd name="connsiteY118" fmla="*/ 357188 h 1038225"/>
              <a:gd name="connsiteX119" fmla="*/ 302419 w 1583531"/>
              <a:gd name="connsiteY119" fmla="*/ 366713 h 1038225"/>
              <a:gd name="connsiteX120" fmla="*/ 266700 w 1583531"/>
              <a:gd name="connsiteY120" fmla="*/ 352425 h 1038225"/>
              <a:gd name="connsiteX121" fmla="*/ 242888 w 1583531"/>
              <a:gd name="connsiteY121" fmla="*/ 342900 h 1038225"/>
              <a:gd name="connsiteX122" fmla="*/ 211931 w 1583531"/>
              <a:gd name="connsiteY122" fmla="*/ 328613 h 1038225"/>
              <a:gd name="connsiteX123" fmla="*/ 154781 w 1583531"/>
              <a:gd name="connsiteY123" fmla="*/ 392907 h 1038225"/>
              <a:gd name="connsiteX124" fmla="*/ 157163 w 1583531"/>
              <a:gd name="connsiteY124" fmla="*/ 435769 h 1038225"/>
              <a:gd name="connsiteX125" fmla="*/ 190500 w 1583531"/>
              <a:gd name="connsiteY125" fmla="*/ 466725 h 1038225"/>
              <a:gd name="connsiteX126" fmla="*/ 169069 w 1583531"/>
              <a:gd name="connsiteY126" fmla="*/ 578644 h 1038225"/>
              <a:gd name="connsiteX127" fmla="*/ 138113 w 1583531"/>
              <a:gd name="connsiteY127" fmla="*/ 604838 h 1038225"/>
              <a:gd name="connsiteX128" fmla="*/ 130969 w 1583531"/>
              <a:gd name="connsiteY128" fmla="*/ 650082 h 1038225"/>
              <a:gd name="connsiteX129" fmla="*/ 85725 w 1583531"/>
              <a:gd name="connsiteY129" fmla="*/ 661988 h 1038225"/>
              <a:gd name="connsiteX130" fmla="*/ 80963 w 1583531"/>
              <a:gd name="connsiteY130" fmla="*/ 688182 h 1038225"/>
              <a:gd name="connsiteX131" fmla="*/ 11906 w 1583531"/>
              <a:gd name="connsiteY131" fmla="*/ 721519 h 1038225"/>
              <a:gd name="connsiteX132" fmla="*/ 0 w 1583531"/>
              <a:gd name="connsiteY132" fmla="*/ 738188 h 1038225"/>
              <a:gd name="connsiteX133" fmla="*/ 16669 w 1583531"/>
              <a:gd name="connsiteY133" fmla="*/ 771525 h 1038225"/>
              <a:gd name="connsiteX134" fmla="*/ 33338 w 1583531"/>
              <a:gd name="connsiteY134" fmla="*/ 840582 h 103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1583531" h="1038225">
                <a:moveTo>
                  <a:pt x="33338" y="840582"/>
                </a:moveTo>
                <a:lnTo>
                  <a:pt x="116681" y="862013"/>
                </a:lnTo>
                <a:lnTo>
                  <a:pt x="126206" y="878682"/>
                </a:lnTo>
                <a:cubicBezTo>
                  <a:pt x="125412" y="897732"/>
                  <a:pt x="124619" y="916782"/>
                  <a:pt x="123825" y="935832"/>
                </a:cubicBezTo>
                <a:lnTo>
                  <a:pt x="130969" y="942975"/>
                </a:lnTo>
                <a:lnTo>
                  <a:pt x="188119" y="964407"/>
                </a:lnTo>
                <a:lnTo>
                  <a:pt x="204788" y="997744"/>
                </a:lnTo>
                <a:lnTo>
                  <a:pt x="228600" y="1002507"/>
                </a:lnTo>
                <a:lnTo>
                  <a:pt x="250031" y="990600"/>
                </a:lnTo>
                <a:lnTo>
                  <a:pt x="278606" y="973932"/>
                </a:lnTo>
                <a:lnTo>
                  <a:pt x="300038" y="981075"/>
                </a:lnTo>
                <a:lnTo>
                  <a:pt x="316706" y="1004888"/>
                </a:lnTo>
                <a:lnTo>
                  <a:pt x="326231" y="1023938"/>
                </a:lnTo>
                <a:lnTo>
                  <a:pt x="347663" y="1035844"/>
                </a:lnTo>
                <a:lnTo>
                  <a:pt x="402431" y="1038225"/>
                </a:lnTo>
                <a:lnTo>
                  <a:pt x="407194" y="1014413"/>
                </a:lnTo>
                <a:lnTo>
                  <a:pt x="411956" y="985838"/>
                </a:lnTo>
                <a:lnTo>
                  <a:pt x="428625" y="959644"/>
                </a:lnTo>
                <a:lnTo>
                  <a:pt x="535781" y="912019"/>
                </a:lnTo>
                <a:lnTo>
                  <a:pt x="557213" y="931069"/>
                </a:lnTo>
                <a:lnTo>
                  <a:pt x="566738" y="1004888"/>
                </a:lnTo>
                <a:lnTo>
                  <a:pt x="631031" y="1019175"/>
                </a:lnTo>
                <a:lnTo>
                  <a:pt x="669131" y="1019175"/>
                </a:lnTo>
                <a:lnTo>
                  <a:pt x="700088" y="995363"/>
                </a:lnTo>
                <a:lnTo>
                  <a:pt x="750094" y="978694"/>
                </a:lnTo>
                <a:lnTo>
                  <a:pt x="771525" y="985838"/>
                </a:lnTo>
                <a:lnTo>
                  <a:pt x="812006" y="1028700"/>
                </a:lnTo>
                <a:lnTo>
                  <a:pt x="826294" y="1028700"/>
                </a:lnTo>
                <a:lnTo>
                  <a:pt x="850106" y="992982"/>
                </a:lnTo>
                <a:lnTo>
                  <a:pt x="871538" y="966788"/>
                </a:lnTo>
                <a:lnTo>
                  <a:pt x="902494" y="959644"/>
                </a:lnTo>
                <a:lnTo>
                  <a:pt x="928688" y="964407"/>
                </a:lnTo>
                <a:lnTo>
                  <a:pt x="981075" y="995363"/>
                </a:lnTo>
                <a:lnTo>
                  <a:pt x="1047750" y="995363"/>
                </a:lnTo>
                <a:lnTo>
                  <a:pt x="1100138" y="1012032"/>
                </a:lnTo>
                <a:lnTo>
                  <a:pt x="1202531" y="862013"/>
                </a:lnTo>
                <a:lnTo>
                  <a:pt x="1243013" y="876300"/>
                </a:lnTo>
                <a:lnTo>
                  <a:pt x="1331119" y="752475"/>
                </a:lnTo>
                <a:lnTo>
                  <a:pt x="1269206" y="695325"/>
                </a:lnTo>
                <a:lnTo>
                  <a:pt x="1269206" y="685800"/>
                </a:lnTo>
                <a:lnTo>
                  <a:pt x="1364456" y="683419"/>
                </a:lnTo>
                <a:lnTo>
                  <a:pt x="1407319" y="700088"/>
                </a:lnTo>
                <a:lnTo>
                  <a:pt x="1431131" y="657225"/>
                </a:lnTo>
                <a:lnTo>
                  <a:pt x="1531144" y="623888"/>
                </a:lnTo>
                <a:lnTo>
                  <a:pt x="1578769" y="588169"/>
                </a:lnTo>
                <a:lnTo>
                  <a:pt x="1583531" y="564357"/>
                </a:lnTo>
                <a:lnTo>
                  <a:pt x="1564481" y="557213"/>
                </a:lnTo>
                <a:lnTo>
                  <a:pt x="1547813" y="466725"/>
                </a:lnTo>
                <a:lnTo>
                  <a:pt x="1519238" y="433388"/>
                </a:lnTo>
                <a:lnTo>
                  <a:pt x="1443038" y="426244"/>
                </a:lnTo>
                <a:lnTo>
                  <a:pt x="1431131" y="404813"/>
                </a:lnTo>
                <a:lnTo>
                  <a:pt x="1412081" y="388144"/>
                </a:lnTo>
                <a:lnTo>
                  <a:pt x="1373981" y="385763"/>
                </a:lnTo>
                <a:lnTo>
                  <a:pt x="1323975" y="342900"/>
                </a:lnTo>
                <a:lnTo>
                  <a:pt x="1276350" y="383382"/>
                </a:lnTo>
                <a:lnTo>
                  <a:pt x="1252538" y="383382"/>
                </a:lnTo>
                <a:lnTo>
                  <a:pt x="1219200" y="340519"/>
                </a:lnTo>
                <a:lnTo>
                  <a:pt x="1171575" y="340519"/>
                </a:lnTo>
                <a:lnTo>
                  <a:pt x="1135856" y="311944"/>
                </a:lnTo>
                <a:lnTo>
                  <a:pt x="1095375" y="319088"/>
                </a:lnTo>
                <a:lnTo>
                  <a:pt x="992981" y="309563"/>
                </a:lnTo>
                <a:lnTo>
                  <a:pt x="940594" y="326232"/>
                </a:lnTo>
                <a:lnTo>
                  <a:pt x="919163" y="304800"/>
                </a:lnTo>
                <a:lnTo>
                  <a:pt x="904875" y="302419"/>
                </a:lnTo>
                <a:lnTo>
                  <a:pt x="900113" y="269082"/>
                </a:lnTo>
                <a:lnTo>
                  <a:pt x="895350" y="261938"/>
                </a:lnTo>
                <a:lnTo>
                  <a:pt x="845344" y="297657"/>
                </a:lnTo>
                <a:lnTo>
                  <a:pt x="833438" y="345282"/>
                </a:lnTo>
                <a:lnTo>
                  <a:pt x="850106" y="369094"/>
                </a:lnTo>
                <a:lnTo>
                  <a:pt x="850106" y="438150"/>
                </a:lnTo>
                <a:lnTo>
                  <a:pt x="876300" y="450057"/>
                </a:lnTo>
                <a:lnTo>
                  <a:pt x="881063" y="469107"/>
                </a:lnTo>
                <a:lnTo>
                  <a:pt x="864394" y="495300"/>
                </a:lnTo>
                <a:lnTo>
                  <a:pt x="842963" y="495300"/>
                </a:lnTo>
                <a:lnTo>
                  <a:pt x="821531" y="447675"/>
                </a:lnTo>
                <a:lnTo>
                  <a:pt x="778669" y="433388"/>
                </a:lnTo>
                <a:lnTo>
                  <a:pt x="771525" y="414338"/>
                </a:lnTo>
                <a:lnTo>
                  <a:pt x="807244" y="340519"/>
                </a:lnTo>
                <a:lnTo>
                  <a:pt x="826294" y="269082"/>
                </a:lnTo>
                <a:lnTo>
                  <a:pt x="842963" y="259557"/>
                </a:lnTo>
                <a:lnTo>
                  <a:pt x="883444" y="192882"/>
                </a:lnTo>
                <a:lnTo>
                  <a:pt x="931069" y="171450"/>
                </a:lnTo>
                <a:lnTo>
                  <a:pt x="935831" y="140494"/>
                </a:lnTo>
                <a:lnTo>
                  <a:pt x="950119" y="123825"/>
                </a:lnTo>
                <a:lnTo>
                  <a:pt x="945356" y="83344"/>
                </a:lnTo>
                <a:lnTo>
                  <a:pt x="890588" y="69057"/>
                </a:lnTo>
                <a:lnTo>
                  <a:pt x="864394" y="38100"/>
                </a:lnTo>
                <a:lnTo>
                  <a:pt x="792956" y="33338"/>
                </a:lnTo>
                <a:lnTo>
                  <a:pt x="759619" y="0"/>
                </a:lnTo>
                <a:lnTo>
                  <a:pt x="757238" y="30957"/>
                </a:lnTo>
                <a:lnTo>
                  <a:pt x="745331" y="52388"/>
                </a:lnTo>
                <a:lnTo>
                  <a:pt x="635794" y="114300"/>
                </a:lnTo>
                <a:lnTo>
                  <a:pt x="642938" y="135732"/>
                </a:lnTo>
                <a:lnTo>
                  <a:pt x="561975" y="138113"/>
                </a:lnTo>
                <a:lnTo>
                  <a:pt x="495300" y="185738"/>
                </a:lnTo>
                <a:lnTo>
                  <a:pt x="483394" y="202407"/>
                </a:lnTo>
                <a:lnTo>
                  <a:pt x="485775" y="233363"/>
                </a:lnTo>
                <a:lnTo>
                  <a:pt x="552450" y="257175"/>
                </a:lnTo>
                <a:lnTo>
                  <a:pt x="571500" y="283369"/>
                </a:lnTo>
                <a:lnTo>
                  <a:pt x="597694" y="307182"/>
                </a:lnTo>
                <a:lnTo>
                  <a:pt x="597694" y="321469"/>
                </a:lnTo>
                <a:lnTo>
                  <a:pt x="573881" y="321469"/>
                </a:lnTo>
                <a:lnTo>
                  <a:pt x="566738" y="330994"/>
                </a:lnTo>
                <a:lnTo>
                  <a:pt x="557213" y="400050"/>
                </a:lnTo>
                <a:lnTo>
                  <a:pt x="538163" y="426244"/>
                </a:lnTo>
                <a:lnTo>
                  <a:pt x="523875" y="490538"/>
                </a:lnTo>
                <a:lnTo>
                  <a:pt x="495300" y="500063"/>
                </a:lnTo>
                <a:lnTo>
                  <a:pt x="454819" y="481013"/>
                </a:lnTo>
                <a:lnTo>
                  <a:pt x="428625" y="471488"/>
                </a:lnTo>
                <a:lnTo>
                  <a:pt x="428625" y="471488"/>
                </a:lnTo>
                <a:lnTo>
                  <a:pt x="392906" y="478632"/>
                </a:lnTo>
                <a:lnTo>
                  <a:pt x="388144" y="502444"/>
                </a:lnTo>
                <a:lnTo>
                  <a:pt x="352425" y="507207"/>
                </a:lnTo>
                <a:lnTo>
                  <a:pt x="319088" y="466725"/>
                </a:lnTo>
                <a:lnTo>
                  <a:pt x="316706" y="442913"/>
                </a:lnTo>
                <a:lnTo>
                  <a:pt x="326231" y="407194"/>
                </a:lnTo>
                <a:lnTo>
                  <a:pt x="345281" y="383382"/>
                </a:lnTo>
                <a:lnTo>
                  <a:pt x="359569" y="369094"/>
                </a:lnTo>
                <a:lnTo>
                  <a:pt x="345281" y="357188"/>
                </a:lnTo>
                <a:lnTo>
                  <a:pt x="302419" y="366713"/>
                </a:lnTo>
                <a:lnTo>
                  <a:pt x="266700" y="352425"/>
                </a:lnTo>
                <a:lnTo>
                  <a:pt x="242888" y="342900"/>
                </a:lnTo>
                <a:lnTo>
                  <a:pt x="211931" y="328613"/>
                </a:lnTo>
                <a:lnTo>
                  <a:pt x="154781" y="392907"/>
                </a:lnTo>
                <a:lnTo>
                  <a:pt x="157163" y="435769"/>
                </a:lnTo>
                <a:lnTo>
                  <a:pt x="190500" y="466725"/>
                </a:lnTo>
                <a:lnTo>
                  <a:pt x="169069" y="578644"/>
                </a:lnTo>
                <a:lnTo>
                  <a:pt x="138113" y="604838"/>
                </a:lnTo>
                <a:lnTo>
                  <a:pt x="130969" y="650082"/>
                </a:lnTo>
                <a:lnTo>
                  <a:pt x="85725" y="661988"/>
                </a:lnTo>
                <a:lnTo>
                  <a:pt x="80963" y="688182"/>
                </a:lnTo>
                <a:lnTo>
                  <a:pt x="11906" y="721519"/>
                </a:lnTo>
                <a:lnTo>
                  <a:pt x="0" y="738188"/>
                </a:lnTo>
                <a:lnTo>
                  <a:pt x="16669" y="771525"/>
                </a:lnTo>
                <a:lnTo>
                  <a:pt x="33338" y="840582"/>
                </a:lnTo>
                <a:close/>
              </a:path>
            </a:pathLst>
          </a:custGeom>
          <a:solidFill>
            <a:srgbClr val="FF9900"/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2" name="Freeform 61"/>
          <p:cNvSpPr/>
          <p:nvPr/>
        </p:nvSpPr>
        <p:spPr>
          <a:xfrm>
            <a:off x="8701927" y="2930079"/>
            <a:ext cx="992514" cy="898340"/>
          </a:xfrm>
          <a:custGeom>
            <a:avLst/>
            <a:gdLst>
              <a:gd name="connsiteX0" fmla="*/ 0 w 1226344"/>
              <a:gd name="connsiteY0" fmla="*/ 452438 h 1152525"/>
              <a:gd name="connsiteX1" fmla="*/ 28575 w 1226344"/>
              <a:gd name="connsiteY1" fmla="*/ 526257 h 1152525"/>
              <a:gd name="connsiteX2" fmla="*/ 73819 w 1226344"/>
              <a:gd name="connsiteY2" fmla="*/ 564357 h 1152525"/>
              <a:gd name="connsiteX3" fmla="*/ 109537 w 1226344"/>
              <a:gd name="connsiteY3" fmla="*/ 657225 h 1152525"/>
              <a:gd name="connsiteX4" fmla="*/ 128587 w 1226344"/>
              <a:gd name="connsiteY4" fmla="*/ 685800 h 1152525"/>
              <a:gd name="connsiteX5" fmla="*/ 142875 w 1226344"/>
              <a:gd name="connsiteY5" fmla="*/ 666750 h 1152525"/>
              <a:gd name="connsiteX6" fmla="*/ 142875 w 1226344"/>
              <a:gd name="connsiteY6" fmla="*/ 633413 h 1152525"/>
              <a:gd name="connsiteX7" fmla="*/ 180975 w 1226344"/>
              <a:gd name="connsiteY7" fmla="*/ 666750 h 1152525"/>
              <a:gd name="connsiteX8" fmla="*/ 240506 w 1226344"/>
              <a:gd name="connsiteY8" fmla="*/ 673894 h 1152525"/>
              <a:gd name="connsiteX9" fmla="*/ 271462 w 1226344"/>
              <a:gd name="connsiteY9" fmla="*/ 702469 h 1152525"/>
              <a:gd name="connsiteX10" fmla="*/ 326231 w 1226344"/>
              <a:gd name="connsiteY10" fmla="*/ 721519 h 1152525"/>
              <a:gd name="connsiteX11" fmla="*/ 338137 w 1226344"/>
              <a:gd name="connsiteY11" fmla="*/ 762000 h 1152525"/>
              <a:gd name="connsiteX12" fmla="*/ 321469 w 1226344"/>
              <a:gd name="connsiteY12" fmla="*/ 781050 h 1152525"/>
              <a:gd name="connsiteX13" fmla="*/ 311944 w 1226344"/>
              <a:gd name="connsiteY13" fmla="*/ 807244 h 1152525"/>
              <a:gd name="connsiteX14" fmla="*/ 266700 w 1226344"/>
              <a:gd name="connsiteY14" fmla="*/ 826294 h 1152525"/>
              <a:gd name="connsiteX15" fmla="*/ 219075 w 1226344"/>
              <a:gd name="connsiteY15" fmla="*/ 900113 h 1152525"/>
              <a:gd name="connsiteX16" fmla="*/ 204787 w 1226344"/>
              <a:gd name="connsiteY16" fmla="*/ 909638 h 1152525"/>
              <a:gd name="connsiteX17" fmla="*/ 192881 w 1226344"/>
              <a:gd name="connsiteY17" fmla="*/ 973932 h 1152525"/>
              <a:gd name="connsiteX18" fmla="*/ 152400 w 1226344"/>
              <a:gd name="connsiteY18" fmla="*/ 1042988 h 1152525"/>
              <a:gd name="connsiteX19" fmla="*/ 157162 w 1226344"/>
              <a:gd name="connsiteY19" fmla="*/ 1071563 h 1152525"/>
              <a:gd name="connsiteX20" fmla="*/ 204787 w 1226344"/>
              <a:gd name="connsiteY20" fmla="*/ 1083469 h 1152525"/>
              <a:gd name="connsiteX21" fmla="*/ 233362 w 1226344"/>
              <a:gd name="connsiteY21" fmla="*/ 1133475 h 1152525"/>
              <a:gd name="connsiteX22" fmla="*/ 247650 w 1226344"/>
              <a:gd name="connsiteY22" fmla="*/ 1133475 h 1152525"/>
              <a:gd name="connsiteX23" fmla="*/ 266700 w 1226344"/>
              <a:gd name="connsiteY23" fmla="*/ 1102519 h 1152525"/>
              <a:gd name="connsiteX24" fmla="*/ 257175 w 1226344"/>
              <a:gd name="connsiteY24" fmla="*/ 1081088 h 1152525"/>
              <a:gd name="connsiteX25" fmla="*/ 230981 w 1226344"/>
              <a:gd name="connsiteY25" fmla="*/ 1076325 h 1152525"/>
              <a:gd name="connsiteX26" fmla="*/ 230981 w 1226344"/>
              <a:gd name="connsiteY26" fmla="*/ 1052513 h 1152525"/>
              <a:gd name="connsiteX27" fmla="*/ 228600 w 1226344"/>
              <a:gd name="connsiteY27" fmla="*/ 1009650 h 1152525"/>
              <a:gd name="connsiteX28" fmla="*/ 216694 w 1226344"/>
              <a:gd name="connsiteY28" fmla="*/ 976313 h 1152525"/>
              <a:gd name="connsiteX29" fmla="*/ 223837 w 1226344"/>
              <a:gd name="connsiteY29" fmla="*/ 940594 h 1152525"/>
              <a:gd name="connsiteX30" fmla="*/ 266700 w 1226344"/>
              <a:gd name="connsiteY30" fmla="*/ 900113 h 1152525"/>
              <a:gd name="connsiteX31" fmla="*/ 278606 w 1226344"/>
              <a:gd name="connsiteY31" fmla="*/ 897732 h 1152525"/>
              <a:gd name="connsiteX32" fmla="*/ 290512 w 1226344"/>
              <a:gd name="connsiteY32" fmla="*/ 938213 h 1152525"/>
              <a:gd name="connsiteX33" fmla="*/ 302419 w 1226344"/>
              <a:gd name="connsiteY33" fmla="*/ 938213 h 1152525"/>
              <a:gd name="connsiteX34" fmla="*/ 321469 w 1226344"/>
              <a:gd name="connsiteY34" fmla="*/ 962025 h 1152525"/>
              <a:gd name="connsiteX35" fmla="*/ 338137 w 1226344"/>
              <a:gd name="connsiteY35" fmla="*/ 957263 h 1152525"/>
              <a:gd name="connsiteX36" fmla="*/ 359569 w 1226344"/>
              <a:gd name="connsiteY36" fmla="*/ 942975 h 1152525"/>
              <a:gd name="connsiteX37" fmla="*/ 483394 w 1226344"/>
              <a:gd name="connsiteY37" fmla="*/ 954882 h 1152525"/>
              <a:gd name="connsiteX38" fmla="*/ 516731 w 1226344"/>
              <a:gd name="connsiteY38" fmla="*/ 947738 h 1152525"/>
              <a:gd name="connsiteX39" fmla="*/ 545306 w 1226344"/>
              <a:gd name="connsiteY39" fmla="*/ 964407 h 1152525"/>
              <a:gd name="connsiteX40" fmla="*/ 561975 w 1226344"/>
              <a:gd name="connsiteY40" fmla="*/ 978694 h 1152525"/>
              <a:gd name="connsiteX41" fmla="*/ 604837 w 1226344"/>
              <a:gd name="connsiteY41" fmla="*/ 981075 h 1152525"/>
              <a:gd name="connsiteX42" fmla="*/ 640556 w 1226344"/>
              <a:gd name="connsiteY42" fmla="*/ 1021557 h 1152525"/>
              <a:gd name="connsiteX43" fmla="*/ 659606 w 1226344"/>
              <a:gd name="connsiteY43" fmla="*/ 1019175 h 1152525"/>
              <a:gd name="connsiteX44" fmla="*/ 702469 w 1226344"/>
              <a:gd name="connsiteY44" fmla="*/ 976313 h 1152525"/>
              <a:gd name="connsiteX45" fmla="*/ 735806 w 1226344"/>
              <a:gd name="connsiteY45" fmla="*/ 1000125 h 1152525"/>
              <a:gd name="connsiteX46" fmla="*/ 752475 w 1226344"/>
              <a:gd name="connsiteY46" fmla="*/ 1023938 h 1152525"/>
              <a:gd name="connsiteX47" fmla="*/ 785812 w 1226344"/>
              <a:gd name="connsiteY47" fmla="*/ 1021557 h 1152525"/>
              <a:gd name="connsiteX48" fmla="*/ 819150 w 1226344"/>
              <a:gd name="connsiteY48" fmla="*/ 1042988 h 1152525"/>
              <a:gd name="connsiteX49" fmla="*/ 823912 w 1226344"/>
              <a:gd name="connsiteY49" fmla="*/ 1064419 h 1152525"/>
              <a:gd name="connsiteX50" fmla="*/ 842962 w 1226344"/>
              <a:gd name="connsiteY50" fmla="*/ 1066800 h 1152525"/>
              <a:gd name="connsiteX51" fmla="*/ 904875 w 1226344"/>
              <a:gd name="connsiteY51" fmla="*/ 1073944 h 1152525"/>
              <a:gd name="connsiteX52" fmla="*/ 933450 w 1226344"/>
              <a:gd name="connsiteY52" fmla="*/ 1112044 h 1152525"/>
              <a:gd name="connsiteX53" fmla="*/ 938212 w 1226344"/>
              <a:gd name="connsiteY53" fmla="*/ 1140619 h 1152525"/>
              <a:gd name="connsiteX54" fmla="*/ 940594 w 1226344"/>
              <a:gd name="connsiteY54" fmla="*/ 1152525 h 1152525"/>
              <a:gd name="connsiteX55" fmla="*/ 1042987 w 1226344"/>
              <a:gd name="connsiteY55" fmla="*/ 1150144 h 1152525"/>
              <a:gd name="connsiteX56" fmla="*/ 1071562 w 1226344"/>
              <a:gd name="connsiteY56" fmla="*/ 1069182 h 1152525"/>
              <a:gd name="connsiteX57" fmla="*/ 1062037 w 1226344"/>
              <a:gd name="connsiteY57" fmla="*/ 1045369 h 1152525"/>
              <a:gd name="connsiteX58" fmla="*/ 1059656 w 1226344"/>
              <a:gd name="connsiteY58" fmla="*/ 1012032 h 1152525"/>
              <a:gd name="connsiteX59" fmla="*/ 1066800 w 1226344"/>
              <a:gd name="connsiteY59" fmla="*/ 992982 h 1152525"/>
              <a:gd name="connsiteX60" fmla="*/ 1083469 w 1226344"/>
              <a:gd name="connsiteY60" fmla="*/ 973932 h 1152525"/>
              <a:gd name="connsiteX61" fmla="*/ 1107281 w 1226344"/>
              <a:gd name="connsiteY61" fmla="*/ 964407 h 1152525"/>
              <a:gd name="connsiteX62" fmla="*/ 1133475 w 1226344"/>
              <a:gd name="connsiteY62" fmla="*/ 921544 h 1152525"/>
              <a:gd name="connsiteX63" fmla="*/ 1150144 w 1226344"/>
              <a:gd name="connsiteY63" fmla="*/ 921544 h 1152525"/>
              <a:gd name="connsiteX64" fmla="*/ 1197769 w 1226344"/>
              <a:gd name="connsiteY64" fmla="*/ 940594 h 1152525"/>
              <a:gd name="connsiteX65" fmla="*/ 1226344 w 1226344"/>
              <a:gd name="connsiteY65" fmla="*/ 904875 h 1152525"/>
              <a:gd name="connsiteX66" fmla="*/ 1195387 w 1226344"/>
              <a:gd name="connsiteY66" fmla="*/ 852488 h 1152525"/>
              <a:gd name="connsiteX67" fmla="*/ 1159669 w 1226344"/>
              <a:gd name="connsiteY67" fmla="*/ 804863 h 1152525"/>
              <a:gd name="connsiteX68" fmla="*/ 1162050 w 1226344"/>
              <a:gd name="connsiteY68" fmla="*/ 762000 h 1152525"/>
              <a:gd name="connsiteX69" fmla="*/ 1216819 w 1226344"/>
              <a:gd name="connsiteY69" fmla="*/ 702469 h 1152525"/>
              <a:gd name="connsiteX70" fmla="*/ 1219200 w 1226344"/>
              <a:gd name="connsiteY70" fmla="*/ 676275 h 1152525"/>
              <a:gd name="connsiteX71" fmla="*/ 1181100 w 1226344"/>
              <a:gd name="connsiteY71" fmla="*/ 661988 h 1152525"/>
              <a:gd name="connsiteX72" fmla="*/ 1150144 w 1226344"/>
              <a:gd name="connsiteY72" fmla="*/ 635794 h 1152525"/>
              <a:gd name="connsiteX73" fmla="*/ 1133475 w 1226344"/>
              <a:gd name="connsiteY73" fmla="*/ 602457 h 1152525"/>
              <a:gd name="connsiteX74" fmla="*/ 1083469 w 1226344"/>
              <a:gd name="connsiteY74" fmla="*/ 604838 h 1152525"/>
              <a:gd name="connsiteX75" fmla="*/ 1033462 w 1226344"/>
              <a:gd name="connsiteY75" fmla="*/ 604838 h 1152525"/>
              <a:gd name="connsiteX76" fmla="*/ 1014412 w 1226344"/>
              <a:gd name="connsiteY76" fmla="*/ 583407 h 1152525"/>
              <a:gd name="connsiteX77" fmla="*/ 950119 w 1226344"/>
              <a:gd name="connsiteY77" fmla="*/ 578644 h 1152525"/>
              <a:gd name="connsiteX78" fmla="*/ 933450 w 1226344"/>
              <a:gd name="connsiteY78" fmla="*/ 561975 h 1152525"/>
              <a:gd name="connsiteX79" fmla="*/ 933450 w 1226344"/>
              <a:gd name="connsiteY79" fmla="*/ 547688 h 1152525"/>
              <a:gd name="connsiteX80" fmla="*/ 859631 w 1226344"/>
              <a:gd name="connsiteY80" fmla="*/ 511969 h 1152525"/>
              <a:gd name="connsiteX81" fmla="*/ 850106 w 1226344"/>
              <a:gd name="connsiteY81" fmla="*/ 492919 h 1152525"/>
              <a:gd name="connsiteX82" fmla="*/ 828675 w 1226344"/>
              <a:gd name="connsiteY82" fmla="*/ 476250 h 1152525"/>
              <a:gd name="connsiteX83" fmla="*/ 795337 w 1226344"/>
              <a:gd name="connsiteY83" fmla="*/ 478632 h 1152525"/>
              <a:gd name="connsiteX84" fmla="*/ 773906 w 1226344"/>
              <a:gd name="connsiteY84" fmla="*/ 471488 h 1152525"/>
              <a:gd name="connsiteX85" fmla="*/ 728662 w 1226344"/>
              <a:gd name="connsiteY85" fmla="*/ 428625 h 1152525"/>
              <a:gd name="connsiteX86" fmla="*/ 700087 w 1226344"/>
              <a:gd name="connsiteY86" fmla="*/ 421482 h 1152525"/>
              <a:gd name="connsiteX87" fmla="*/ 666750 w 1226344"/>
              <a:gd name="connsiteY87" fmla="*/ 383382 h 1152525"/>
              <a:gd name="connsiteX88" fmla="*/ 626269 w 1226344"/>
              <a:gd name="connsiteY88" fmla="*/ 369094 h 1152525"/>
              <a:gd name="connsiteX89" fmla="*/ 585787 w 1226344"/>
              <a:gd name="connsiteY89" fmla="*/ 335757 h 1152525"/>
              <a:gd name="connsiteX90" fmla="*/ 564356 w 1226344"/>
              <a:gd name="connsiteY90" fmla="*/ 311944 h 1152525"/>
              <a:gd name="connsiteX91" fmla="*/ 550069 w 1226344"/>
              <a:gd name="connsiteY91" fmla="*/ 330994 h 1152525"/>
              <a:gd name="connsiteX92" fmla="*/ 478631 w 1226344"/>
              <a:gd name="connsiteY92" fmla="*/ 328613 h 1152525"/>
              <a:gd name="connsiteX93" fmla="*/ 330994 w 1226344"/>
              <a:gd name="connsiteY93" fmla="*/ 230982 h 1152525"/>
              <a:gd name="connsiteX94" fmla="*/ 259556 w 1226344"/>
              <a:gd name="connsiteY94" fmla="*/ 254794 h 1152525"/>
              <a:gd name="connsiteX95" fmla="*/ 221456 w 1226344"/>
              <a:gd name="connsiteY95" fmla="*/ 245269 h 1152525"/>
              <a:gd name="connsiteX96" fmla="*/ 238125 w 1226344"/>
              <a:gd name="connsiteY96" fmla="*/ 150019 h 1152525"/>
              <a:gd name="connsiteX97" fmla="*/ 228600 w 1226344"/>
              <a:gd name="connsiteY97" fmla="*/ 95250 h 1152525"/>
              <a:gd name="connsiteX98" fmla="*/ 197644 w 1226344"/>
              <a:gd name="connsiteY98" fmla="*/ 78582 h 1152525"/>
              <a:gd name="connsiteX99" fmla="*/ 145256 w 1226344"/>
              <a:gd name="connsiteY99" fmla="*/ 0 h 1152525"/>
              <a:gd name="connsiteX100" fmla="*/ 88106 w 1226344"/>
              <a:gd name="connsiteY100" fmla="*/ 30957 h 1152525"/>
              <a:gd name="connsiteX101" fmla="*/ 83344 w 1226344"/>
              <a:gd name="connsiteY101" fmla="*/ 54769 h 1152525"/>
              <a:gd name="connsiteX102" fmla="*/ 90487 w 1226344"/>
              <a:gd name="connsiteY102" fmla="*/ 100013 h 1152525"/>
              <a:gd name="connsiteX103" fmla="*/ 71437 w 1226344"/>
              <a:gd name="connsiteY103" fmla="*/ 135732 h 1152525"/>
              <a:gd name="connsiteX104" fmla="*/ 66675 w 1226344"/>
              <a:gd name="connsiteY104" fmla="*/ 145257 h 1152525"/>
              <a:gd name="connsiteX105" fmla="*/ 97631 w 1226344"/>
              <a:gd name="connsiteY105" fmla="*/ 185738 h 1152525"/>
              <a:gd name="connsiteX106" fmla="*/ 83344 w 1226344"/>
              <a:gd name="connsiteY106" fmla="*/ 223838 h 1152525"/>
              <a:gd name="connsiteX107" fmla="*/ 59531 w 1226344"/>
              <a:gd name="connsiteY107" fmla="*/ 240507 h 1152525"/>
              <a:gd name="connsiteX108" fmla="*/ 69056 w 1226344"/>
              <a:gd name="connsiteY108" fmla="*/ 309563 h 1152525"/>
              <a:gd name="connsiteX109" fmla="*/ 92869 w 1226344"/>
              <a:gd name="connsiteY109" fmla="*/ 321469 h 1152525"/>
              <a:gd name="connsiteX110" fmla="*/ 85725 w 1226344"/>
              <a:gd name="connsiteY110" fmla="*/ 369094 h 1152525"/>
              <a:gd name="connsiteX111" fmla="*/ 42862 w 1226344"/>
              <a:gd name="connsiteY111" fmla="*/ 421482 h 1152525"/>
              <a:gd name="connsiteX112" fmla="*/ 0 w 1226344"/>
              <a:gd name="connsiteY112" fmla="*/ 452438 h 1152525"/>
              <a:gd name="connsiteX0" fmla="*/ 0 w 1226344"/>
              <a:gd name="connsiteY0" fmla="*/ 452438 h 1152525"/>
              <a:gd name="connsiteX1" fmla="*/ 28575 w 1226344"/>
              <a:gd name="connsiteY1" fmla="*/ 526257 h 1152525"/>
              <a:gd name="connsiteX2" fmla="*/ 73819 w 1226344"/>
              <a:gd name="connsiteY2" fmla="*/ 564357 h 1152525"/>
              <a:gd name="connsiteX3" fmla="*/ 109537 w 1226344"/>
              <a:gd name="connsiteY3" fmla="*/ 657225 h 1152525"/>
              <a:gd name="connsiteX4" fmla="*/ 128587 w 1226344"/>
              <a:gd name="connsiteY4" fmla="*/ 685800 h 1152525"/>
              <a:gd name="connsiteX5" fmla="*/ 142875 w 1226344"/>
              <a:gd name="connsiteY5" fmla="*/ 666750 h 1152525"/>
              <a:gd name="connsiteX6" fmla="*/ 142875 w 1226344"/>
              <a:gd name="connsiteY6" fmla="*/ 633413 h 1152525"/>
              <a:gd name="connsiteX7" fmla="*/ 180975 w 1226344"/>
              <a:gd name="connsiteY7" fmla="*/ 666750 h 1152525"/>
              <a:gd name="connsiteX8" fmla="*/ 240506 w 1226344"/>
              <a:gd name="connsiteY8" fmla="*/ 673894 h 1152525"/>
              <a:gd name="connsiteX9" fmla="*/ 271462 w 1226344"/>
              <a:gd name="connsiteY9" fmla="*/ 702469 h 1152525"/>
              <a:gd name="connsiteX10" fmla="*/ 326231 w 1226344"/>
              <a:gd name="connsiteY10" fmla="*/ 721519 h 1152525"/>
              <a:gd name="connsiteX11" fmla="*/ 338137 w 1226344"/>
              <a:gd name="connsiteY11" fmla="*/ 762000 h 1152525"/>
              <a:gd name="connsiteX12" fmla="*/ 321469 w 1226344"/>
              <a:gd name="connsiteY12" fmla="*/ 781050 h 1152525"/>
              <a:gd name="connsiteX13" fmla="*/ 311944 w 1226344"/>
              <a:gd name="connsiteY13" fmla="*/ 807244 h 1152525"/>
              <a:gd name="connsiteX14" fmla="*/ 266700 w 1226344"/>
              <a:gd name="connsiteY14" fmla="*/ 826294 h 1152525"/>
              <a:gd name="connsiteX15" fmla="*/ 219075 w 1226344"/>
              <a:gd name="connsiteY15" fmla="*/ 900113 h 1152525"/>
              <a:gd name="connsiteX16" fmla="*/ 204787 w 1226344"/>
              <a:gd name="connsiteY16" fmla="*/ 909638 h 1152525"/>
              <a:gd name="connsiteX17" fmla="*/ 192881 w 1226344"/>
              <a:gd name="connsiteY17" fmla="*/ 973932 h 1152525"/>
              <a:gd name="connsiteX18" fmla="*/ 152400 w 1226344"/>
              <a:gd name="connsiteY18" fmla="*/ 1042988 h 1152525"/>
              <a:gd name="connsiteX19" fmla="*/ 157162 w 1226344"/>
              <a:gd name="connsiteY19" fmla="*/ 1071563 h 1152525"/>
              <a:gd name="connsiteX20" fmla="*/ 204787 w 1226344"/>
              <a:gd name="connsiteY20" fmla="*/ 1083469 h 1152525"/>
              <a:gd name="connsiteX21" fmla="*/ 233362 w 1226344"/>
              <a:gd name="connsiteY21" fmla="*/ 1133475 h 1152525"/>
              <a:gd name="connsiteX22" fmla="*/ 247650 w 1226344"/>
              <a:gd name="connsiteY22" fmla="*/ 1133475 h 1152525"/>
              <a:gd name="connsiteX23" fmla="*/ 266700 w 1226344"/>
              <a:gd name="connsiteY23" fmla="*/ 1102519 h 1152525"/>
              <a:gd name="connsiteX24" fmla="*/ 257175 w 1226344"/>
              <a:gd name="connsiteY24" fmla="*/ 1081088 h 1152525"/>
              <a:gd name="connsiteX25" fmla="*/ 230981 w 1226344"/>
              <a:gd name="connsiteY25" fmla="*/ 1076325 h 1152525"/>
              <a:gd name="connsiteX26" fmla="*/ 230981 w 1226344"/>
              <a:gd name="connsiteY26" fmla="*/ 1052513 h 1152525"/>
              <a:gd name="connsiteX27" fmla="*/ 228600 w 1226344"/>
              <a:gd name="connsiteY27" fmla="*/ 1009650 h 1152525"/>
              <a:gd name="connsiteX28" fmla="*/ 216694 w 1226344"/>
              <a:gd name="connsiteY28" fmla="*/ 976313 h 1152525"/>
              <a:gd name="connsiteX29" fmla="*/ 223837 w 1226344"/>
              <a:gd name="connsiteY29" fmla="*/ 940594 h 1152525"/>
              <a:gd name="connsiteX30" fmla="*/ 266700 w 1226344"/>
              <a:gd name="connsiteY30" fmla="*/ 900113 h 1152525"/>
              <a:gd name="connsiteX31" fmla="*/ 278606 w 1226344"/>
              <a:gd name="connsiteY31" fmla="*/ 897732 h 1152525"/>
              <a:gd name="connsiteX32" fmla="*/ 290512 w 1226344"/>
              <a:gd name="connsiteY32" fmla="*/ 938213 h 1152525"/>
              <a:gd name="connsiteX33" fmla="*/ 302419 w 1226344"/>
              <a:gd name="connsiteY33" fmla="*/ 938213 h 1152525"/>
              <a:gd name="connsiteX34" fmla="*/ 321469 w 1226344"/>
              <a:gd name="connsiteY34" fmla="*/ 962025 h 1152525"/>
              <a:gd name="connsiteX35" fmla="*/ 338137 w 1226344"/>
              <a:gd name="connsiteY35" fmla="*/ 957263 h 1152525"/>
              <a:gd name="connsiteX36" fmla="*/ 359569 w 1226344"/>
              <a:gd name="connsiteY36" fmla="*/ 942975 h 1152525"/>
              <a:gd name="connsiteX37" fmla="*/ 483394 w 1226344"/>
              <a:gd name="connsiteY37" fmla="*/ 954882 h 1152525"/>
              <a:gd name="connsiteX38" fmla="*/ 516731 w 1226344"/>
              <a:gd name="connsiteY38" fmla="*/ 947738 h 1152525"/>
              <a:gd name="connsiteX39" fmla="*/ 545306 w 1226344"/>
              <a:gd name="connsiteY39" fmla="*/ 964407 h 1152525"/>
              <a:gd name="connsiteX40" fmla="*/ 561975 w 1226344"/>
              <a:gd name="connsiteY40" fmla="*/ 978694 h 1152525"/>
              <a:gd name="connsiteX41" fmla="*/ 604837 w 1226344"/>
              <a:gd name="connsiteY41" fmla="*/ 981075 h 1152525"/>
              <a:gd name="connsiteX42" fmla="*/ 640556 w 1226344"/>
              <a:gd name="connsiteY42" fmla="*/ 1021557 h 1152525"/>
              <a:gd name="connsiteX43" fmla="*/ 659606 w 1226344"/>
              <a:gd name="connsiteY43" fmla="*/ 1019175 h 1152525"/>
              <a:gd name="connsiteX44" fmla="*/ 702469 w 1226344"/>
              <a:gd name="connsiteY44" fmla="*/ 976313 h 1152525"/>
              <a:gd name="connsiteX45" fmla="*/ 735806 w 1226344"/>
              <a:gd name="connsiteY45" fmla="*/ 1000125 h 1152525"/>
              <a:gd name="connsiteX46" fmla="*/ 752475 w 1226344"/>
              <a:gd name="connsiteY46" fmla="*/ 1023938 h 1152525"/>
              <a:gd name="connsiteX47" fmla="*/ 785812 w 1226344"/>
              <a:gd name="connsiteY47" fmla="*/ 1021557 h 1152525"/>
              <a:gd name="connsiteX48" fmla="*/ 819150 w 1226344"/>
              <a:gd name="connsiteY48" fmla="*/ 1042988 h 1152525"/>
              <a:gd name="connsiteX49" fmla="*/ 823912 w 1226344"/>
              <a:gd name="connsiteY49" fmla="*/ 1064419 h 1152525"/>
              <a:gd name="connsiteX50" fmla="*/ 842962 w 1226344"/>
              <a:gd name="connsiteY50" fmla="*/ 1066800 h 1152525"/>
              <a:gd name="connsiteX51" fmla="*/ 904875 w 1226344"/>
              <a:gd name="connsiteY51" fmla="*/ 1073944 h 1152525"/>
              <a:gd name="connsiteX52" fmla="*/ 933450 w 1226344"/>
              <a:gd name="connsiteY52" fmla="*/ 1112044 h 1152525"/>
              <a:gd name="connsiteX53" fmla="*/ 938212 w 1226344"/>
              <a:gd name="connsiteY53" fmla="*/ 1140619 h 1152525"/>
              <a:gd name="connsiteX54" fmla="*/ 940594 w 1226344"/>
              <a:gd name="connsiteY54" fmla="*/ 1152525 h 1152525"/>
              <a:gd name="connsiteX55" fmla="*/ 990600 w 1226344"/>
              <a:gd name="connsiteY55" fmla="*/ 1150144 h 1152525"/>
              <a:gd name="connsiteX56" fmla="*/ 1042987 w 1226344"/>
              <a:gd name="connsiteY56" fmla="*/ 1150144 h 1152525"/>
              <a:gd name="connsiteX57" fmla="*/ 1071562 w 1226344"/>
              <a:gd name="connsiteY57" fmla="*/ 1069182 h 1152525"/>
              <a:gd name="connsiteX58" fmla="*/ 1062037 w 1226344"/>
              <a:gd name="connsiteY58" fmla="*/ 1045369 h 1152525"/>
              <a:gd name="connsiteX59" fmla="*/ 1059656 w 1226344"/>
              <a:gd name="connsiteY59" fmla="*/ 1012032 h 1152525"/>
              <a:gd name="connsiteX60" fmla="*/ 1066800 w 1226344"/>
              <a:gd name="connsiteY60" fmla="*/ 992982 h 1152525"/>
              <a:gd name="connsiteX61" fmla="*/ 1083469 w 1226344"/>
              <a:gd name="connsiteY61" fmla="*/ 973932 h 1152525"/>
              <a:gd name="connsiteX62" fmla="*/ 1107281 w 1226344"/>
              <a:gd name="connsiteY62" fmla="*/ 964407 h 1152525"/>
              <a:gd name="connsiteX63" fmla="*/ 1133475 w 1226344"/>
              <a:gd name="connsiteY63" fmla="*/ 921544 h 1152525"/>
              <a:gd name="connsiteX64" fmla="*/ 1150144 w 1226344"/>
              <a:gd name="connsiteY64" fmla="*/ 921544 h 1152525"/>
              <a:gd name="connsiteX65" fmla="*/ 1197769 w 1226344"/>
              <a:gd name="connsiteY65" fmla="*/ 940594 h 1152525"/>
              <a:gd name="connsiteX66" fmla="*/ 1226344 w 1226344"/>
              <a:gd name="connsiteY66" fmla="*/ 904875 h 1152525"/>
              <a:gd name="connsiteX67" fmla="*/ 1195387 w 1226344"/>
              <a:gd name="connsiteY67" fmla="*/ 852488 h 1152525"/>
              <a:gd name="connsiteX68" fmla="*/ 1159669 w 1226344"/>
              <a:gd name="connsiteY68" fmla="*/ 804863 h 1152525"/>
              <a:gd name="connsiteX69" fmla="*/ 1162050 w 1226344"/>
              <a:gd name="connsiteY69" fmla="*/ 762000 h 1152525"/>
              <a:gd name="connsiteX70" fmla="*/ 1216819 w 1226344"/>
              <a:gd name="connsiteY70" fmla="*/ 702469 h 1152525"/>
              <a:gd name="connsiteX71" fmla="*/ 1219200 w 1226344"/>
              <a:gd name="connsiteY71" fmla="*/ 676275 h 1152525"/>
              <a:gd name="connsiteX72" fmla="*/ 1181100 w 1226344"/>
              <a:gd name="connsiteY72" fmla="*/ 661988 h 1152525"/>
              <a:gd name="connsiteX73" fmla="*/ 1150144 w 1226344"/>
              <a:gd name="connsiteY73" fmla="*/ 635794 h 1152525"/>
              <a:gd name="connsiteX74" fmla="*/ 1133475 w 1226344"/>
              <a:gd name="connsiteY74" fmla="*/ 602457 h 1152525"/>
              <a:gd name="connsiteX75" fmla="*/ 1083469 w 1226344"/>
              <a:gd name="connsiteY75" fmla="*/ 604838 h 1152525"/>
              <a:gd name="connsiteX76" fmla="*/ 1033462 w 1226344"/>
              <a:gd name="connsiteY76" fmla="*/ 604838 h 1152525"/>
              <a:gd name="connsiteX77" fmla="*/ 1014412 w 1226344"/>
              <a:gd name="connsiteY77" fmla="*/ 583407 h 1152525"/>
              <a:gd name="connsiteX78" fmla="*/ 950119 w 1226344"/>
              <a:gd name="connsiteY78" fmla="*/ 578644 h 1152525"/>
              <a:gd name="connsiteX79" fmla="*/ 933450 w 1226344"/>
              <a:gd name="connsiteY79" fmla="*/ 561975 h 1152525"/>
              <a:gd name="connsiteX80" fmla="*/ 933450 w 1226344"/>
              <a:gd name="connsiteY80" fmla="*/ 547688 h 1152525"/>
              <a:gd name="connsiteX81" fmla="*/ 859631 w 1226344"/>
              <a:gd name="connsiteY81" fmla="*/ 511969 h 1152525"/>
              <a:gd name="connsiteX82" fmla="*/ 850106 w 1226344"/>
              <a:gd name="connsiteY82" fmla="*/ 492919 h 1152525"/>
              <a:gd name="connsiteX83" fmla="*/ 828675 w 1226344"/>
              <a:gd name="connsiteY83" fmla="*/ 476250 h 1152525"/>
              <a:gd name="connsiteX84" fmla="*/ 795337 w 1226344"/>
              <a:gd name="connsiteY84" fmla="*/ 478632 h 1152525"/>
              <a:gd name="connsiteX85" fmla="*/ 773906 w 1226344"/>
              <a:gd name="connsiteY85" fmla="*/ 471488 h 1152525"/>
              <a:gd name="connsiteX86" fmla="*/ 728662 w 1226344"/>
              <a:gd name="connsiteY86" fmla="*/ 428625 h 1152525"/>
              <a:gd name="connsiteX87" fmla="*/ 700087 w 1226344"/>
              <a:gd name="connsiteY87" fmla="*/ 421482 h 1152525"/>
              <a:gd name="connsiteX88" fmla="*/ 666750 w 1226344"/>
              <a:gd name="connsiteY88" fmla="*/ 383382 h 1152525"/>
              <a:gd name="connsiteX89" fmla="*/ 626269 w 1226344"/>
              <a:gd name="connsiteY89" fmla="*/ 369094 h 1152525"/>
              <a:gd name="connsiteX90" fmla="*/ 585787 w 1226344"/>
              <a:gd name="connsiteY90" fmla="*/ 335757 h 1152525"/>
              <a:gd name="connsiteX91" fmla="*/ 564356 w 1226344"/>
              <a:gd name="connsiteY91" fmla="*/ 311944 h 1152525"/>
              <a:gd name="connsiteX92" fmla="*/ 550069 w 1226344"/>
              <a:gd name="connsiteY92" fmla="*/ 330994 h 1152525"/>
              <a:gd name="connsiteX93" fmla="*/ 478631 w 1226344"/>
              <a:gd name="connsiteY93" fmla="*/ 328613 h 1152525"/>
              <a:gd name="connsiteX94" fmla="*/ 330994 w 1226344"/>
              <a:gd name="connsiteY94" fmla="*/ 230982 h 1152525"/>
              <a:gd name="connsiteX95" fmla="*/ 259556 w 1226344"/>
              <a:gd name="connsiteY95" fmla="*/ 254794 h 1152525"/>
              <a:gd name="connsiteX96" fmla="*/ 221456 w 1226344"/>
              <a:gd name="connsiteY96" fmla="*/ 245269 h 1152525"/>
              <a:gd name="connsiteX97" fmla="*/ 238125 w 1226344"/>
              <a:gd name="connsiteY97" fmla="*/ 150019 h 1152525"/>
              <a:gd name="connsiteX98" fmla="*/ 228600 w 1226344"/>
              <a:gd name="connsiteY98" fmla="*/ 95250 h 1152525"/>
              <a:gd name="connsiteX99" fmla="*/ 197644 w 1226344"/>
              <a:gd name="connsiteY99" fmla="*/ 78582 h 1152525"/>
              <a:gd name="connsiteX100" fmla="*/ 145256 w 1226344"/>
              <a:gd name="connsiteY100" fmla="*/ 0 h 1152525"/>
              <a:gd name="connsiteX101" fmla="*/ 88106 w 1226344"/>
              <a:gd name="connsiteY101" fmla="*/ 30957 h 1152525"/>
              <a:gd name="connsiteX102" fmla="*/ 83344 w 1226344"/>
              <a:gd name="connsiteY102" fmla="*/ 54769 h 1152525"/>
              <a:gd name="connsiteX103" fmla="*/ 90487 w 1226344"/>
              <a:gd name="connsiteY103" fmla="*/ 100013 h 1152525"/>
              <a:gd name="connsiteX104" fmla="*/ 71437 w 1226344"/>
              <a:gd name="connsiteY104" fmla="*/ 135732 h 1152525"/>
              <a:gd name="connsiteX105" fmla="*/ 66675 w 1226344"/>
              <a:gd name="connsiteY105" fmla="*/ 145257 h 1152525"/>
              <a:gd name="connsiteX106" fmla="*/ 97631 w 1226344"/>
              <a:gd name="connsiteY106" fmla="*/ 185738 h 1152525"/>
              <a:gd name="connsiteX107" fmla="*/ 83344 w 1226344"/>
              <a:gd name="connsiteY107" fmla="*/ 223838 h 1152525"/>
              <a:gd name="connsiteX108" fmla="*/ 59531 w 1226344"/>
              <a:gd name="connsiteY108" fmla="*/ 240507 h 1152525"/>
              <a:gd name="connsiteX109" fmla="*/ 69056 w 1226344"/>
              <a:gd name="connsiteY109" fmla="*/ 309563 h 1152525"/>
              <a:gd name="connsiteX110" fmla="*/ 92869 w 1226344"/>
              <a:gd name="connsiteY110" fmla="*/ 321469 h 1152525"/>
              <a:gd name="connsiteX111" fmla="*/ 85725 w 1226344"/>
              <a:gd name="connsiteY111" fmla="*/ 369094 h 1152525"/>
              <a:gd name="connsiteX112" fmla="*/ 42862 w 1226344"/>
              <a:gd name="connsiteY112" fmla="*/ 421482 h 1152525"/>
              <a:gd name="connsiteX113" fmla="*/ 0 w 1226344"/>
              <a:gd name="connsiteY113" fmla="*/ 452438 h 1152525"/>
              <a:gd name="connsiteX0" fmla="*/ 0 w 1226344"/>
              <a:gd name="connsiteY0" fmla="*/ 452438 h 1200150"/>
              <a:gd name="connsiteX1" fmla="*/ 28575 w 1226344"/>
              <a:gd name="connsiteY1" fmla="*/ 526257 h 1200150"/>
              <a:gd name="connsiteX2" fmla="*/ 73819 w 1226344"/>
              <a:gd name="connsiteY2" fmla="*/ 564357 h 1200150"/>
              <a:gd name="connsiteX3" fmla="*/ 109537 w 1226344"/>
              <a:gd name="connsiteY3" fmla="*/ 657225 h 1200150"/>
              <a:gd name="connsiteX4" fmla="*/ 128587 w 1226344"/>
              <a:gd name="connsiteY4" fmla="*/ 685800 h 1200150"/>
              <a:gd name="connsiteX5" fmla="*/ 142875 w 1226344"/>
              <a:gd name="connsiteY5" fmla="*/ 666750 h 1200150"/>
              <a:gd name="connsiteX6" fmla="*/ 142875 w 1226344"/>
              <a:gd name="connsiteY6" fmla="*/ 633413 h 1200150"/>
              <a:gd name="connsiteX7" fmla="*/ 180975 w 1226344"/>
              <a:gd name="connsiteY7" fmla="*/ 666750 h 1200150"/>
              <a:gd name="connsiteX8" fmla="*/ 240506 w 1226344"/>
              <a:gd name="connsiteY8" fmla="*/ 673894 h 1200150"/>
              <a:gd name="connsiteX9" fmla="*/ 271462 w 1226344"/>
              <a:gd name="connsiteY9" fmla="*/ 702469 h 1200150"/>
              <a:gd name="connsiteX10" fmla="*/ 326231 w 1226344"/>
              <a:gd name="connsiteY10" fmla="*/ 721519 h 1200150"/>
              <a:gd name="connsiteX11" fmla="*/ 338137 w 1226344"/>
              <a:gd name="connsiteY11" fmla="*/ 762000 h 1200150"/>
              <a:gd name="connsiteX12" fmla="*/ 321469 w 1226344"/>
              <a:gd name="connsiteY12" fmla="*/ 781050 h 1200150"/>
              <a:gd name="connsiteX13" fmla="*/ 311944 w 1226344"/>
              <a:gd name="connsiteY13" fmla="*/ 807244 h 1200150"/>
              <a:gd name="connsiteX14" fmla="*/ 266700 w 1226344"/>
              <a:gd name="connsiteY14" fmla="*/ 826294 h 1200150"/>
              <a:gd name="connsiteX15" fmla="*/ 219075 w 1226344"/>
              <a:gd name="connsiteY15" fmla="*/ 900113 h 1200150"/>
              <a:gd name="connsiteX16" fmla="*/ 204787 w 1226344"/>
              <a:gd name="connsiteY16" fmla="*/ 909638 h 1200150"/>
              <a:gd name="connsiteX17" fmla="*/ 192881 w 1226344"/>
              <a:gd name="connsiteY17" fmla="*/ 973932 h 1200150"/>
              <a:gd name="connsiteX18" fmla="*/ 152400 w 1226344"/>
              <a:gd name="connsiteY18" fmla="*/ 1042988 h 1200150"/>
              <a:gd name="connsiteX19" fmla="*/ 157162 w 1226344"/>
              <a:gd name="connsiteY19" fmla="*/ 1071563 h 1200150"/>
              <a:gd name="connsiteX20" fmla="*/ 204787 w 1226344"/>
              <a:gd name="connsiteY20" fmla="*/ 1083469 h 1200150"/>
              <a:gd name="connsiteX21" fmla="*/ 233362 w 1226344"/>
              <a:gd name="connsiteY21" fmla="*/ 1133475 h 1200150"/>
              <a:gd name="connsiteX22" fmla="*/ 247650 w 1226344"/>
              <a:gd name="connsiteY22" fmla="*/ 1133475 h 1200150"/>
              <a:gd name="connsiteX23" fmla="*/ 266700 w 1226344"/>
              <a:gd name="connsiteY23" fmla="*/ 1102519 h 1200150"/>
              <a:gd name="connsiteX24" fmla="*/ 257175 w 1226344"/>
              <a:gd name="connsiteY24" fmla="*/ 1081088 h 1200150"/>
              <a:gd name="connsiteX25" fmla="*/ 230981 w 1226344"/>
              <a:gd name="connsiteY25" fmla="*/ 1076325 h 1200150"/>
              <a:gd name="connsiteX26" fmla="*/ 230981 w 1226344"/>
              <a:gd name="connsiteY26" fmla="*/ 1052513 h 1200150"/>
              <a:gd name="connsiteX27" fmla="*/ 228600 w 1226344"/>
              <a:gd name="connsiteY27" fmla="*/ 1009650 h 1200150"/>
              <a:gd name="connsiteX28" fmla="*/ 216694 w 1226344"/>
              <a:gd name="connsiteY28" fmla="*/ 976313 h 1200150"/>
              <a:gd name="connsiteX29" fmla="*/ 223837 w 1226344"/>
              <a:gd name="connsiteY29" fmla="*/ 940594 h 1200150"/>
              <a:gd name="connsiteX30" fmla="*/ 266700 w 1226344"/>
              <a:gd name="connsiteY30" fmla="*/ 900113 h 1200150"/>
              <a:gd name="connsiteX31" fmla="*/ 278606 w 1226344"/>
              <a:gd name="connsiteY31" fmla="*/ 897732 h 1200150"/>
              <a:gd name="connsiteX32" fmla="*/ 290512 w 1226344"/>
              <a:gd name="connsiteY32" fmla="*/ 938213 h 1200150"/>
              <a:gd name="connsiteX33" fmla="*/ 302419 w 1226344"/>
              <a:gd name="connsiteY33" fmla="*/ 938213 h 1200150"/>
              <a:gd name="connsiteX34" fmla="*/ 321469 w 1226344"/>
              <a:gd name="connsiteY34" fmla="*/ 962025 h 1200150"/>
              <a:gd name="connsiteX35" fmla="*/ 338137 w 1226344"/>
              <a:gd name="connsiteY35" fmla="*/ 957263 h 1200150"/>
              <a:gd name="connsiteX36" fmla="*/ 359569 w 1226344"/>
              <a:gd name="connsiteY36" fmla="*/ 942975 h 1200150"/>
              <a:gd name="connsiteX37" fmla="*/ 483394 w 1226344"/>
              <a:gd name="connsiteY37" fmla="*/ 954882 h 1200150"/>
              <a:gd name="connsiteX38" fmla="*/ 516731 w 1226344"/>
              <a:gd name="connsiteY38" fmla="*/ 947738 h 1200150"/>
              <a:gd name="connsiteX39" fmla="*/ 545306 w 1226344"/>
              <a:gd name="connsiteY39" fmla="*/ 964407 h 1200150"/>
              <a:gd name="connsiteX40" fmla="*/ 561975 w 1226344"/>
              <a:gd name="connsiteY40" fmla="*/ 978694 h 1200150"/>
              <a:gd name="connsiteX41" fmla="*/ 604837 w 1226344"/>
              <a:gd name="connsiteY41" fmla="*/ 981075 h 1200150"/>
              <a:gd name="connsiteX42" fmla="*/ 640556 w 1226344"/>
              <a:gd name="connsiteY42" fmla="*/ 1021557 h 1200150"/>
              <a:gd name="connsiteX43" fmla="*/ 659606 w 1226344"/>
              <a:gd name="connsiteY43" fmla="*/ 1019175 h 1200150"/>
              <a:gd name="connsiteX44" fmla="*/ 702469 w 1226344"/>
              <a:gd name="connsiteY44" fmla="*/ 976313 h 1200150"/>
              <a:gd name="connsiteX45" fmla="*/ 735806 w 1226344"/>
              <a:gd name="connsiteY45" fmla="*/ 1000125 h 1200150"/>
              <a:gd name="connsiteX46" fmla="*/ 752475 w 1226344"/>
              <a:gd name="connsiteY46" fmla="*/ 1023938 h 1200150"/>
              <a:gd name="connsiteX47" fmla="*/ 785812 w 1226344"/>
              <a:gd name="connsiteY47" fmla="*/ 1021557 h 1200150"/>
              <a:gd name="connsiteX48" fmla="*/ 819150 w 1226344"/>
              <a:gd name="connsiteY48" fmla="*/ 1042988 h 1200150"/>
              <a:gd name="connsiteX49" fmla="*/ 823912 w 1226344"/>
              <a:gd name="connsiteY49" fmla="*/ 1064419 h 1200150"/>
              <a:gd name="connsiteX50" fmla="*/ 842962 w 1226344"/>
              <a:gd name="connsiteY50" fmla="*/ 1066800 h 1200150"/>
              <a:gd name="connsiteX51" fmla="*/ 904875 w 1226344"/>
              <a:gd name="connsiteY51" fmla="*/ 1073944 h 1200150"/>
              <a:gd name="connsiteX52" fmla="*/ 933450 w 1226344"/>
              <a:gd name="connsiteY52" fmla="*/ 1112044 h 1200150"/>
              <a:gd name="connsiteX53" fmla="*/ 938212 w 1226344"/>
              <a:gd name="connsiteY53" fmla="*/ 1140619 h 1200150"/>
              <a:gd name="connsiteX54" fmla="*/ 940594 w 1226344"/>
              <a:gd name="connsiteY54" fmla="*/ 1152525 h 1200150"/>
              <a:gd name="connsiteX55" fmla="*/ 954882 w 1226344"/>
              <a:gd name="connsiteY55" fmla="*/ 1200150 h 1200150"/>
              <a:gd name="connsiteX56" fmla="*/ 1042987 w 1226344"/>
              <a:gd name="connsiteY56" fmla="*/ 1150144 h 1200150"/>
              <a:gd name="connsiteX57" fmla="*/ 1071562 w 1226344"/>
              <a:gd name="connsiteY57" fmla="*/ 1069182 h 1200150"/>
              <a:gd name="connsiteX58" fmla="*/ 1062037 w 1226344"/>
              <a:gd name="connsiteY58" fmla="*/ 1045369 h 1200150"/>
              <a:gd name="connsiteX59" fmla="*/ 1059656 w 1226344"/>
              <a:gd name="connsiteY59" fmla="*/ 1012032 h 1200150"/>
              <a:gd name="connsiteX60" fmla="*/ 1066800 w 1226344"/>
              <a:gd name="connsiteY60" fmla="*/ 992982 h 1200150"/>
              <a:gd name="connsiteX61" fmla="*/ 1083469 w 1226344"/>
              <a:gd name="connsiteY61" fmla="*/ 973932 h 1200150"/>
              <a:gd name="connsiteX62" fmla="*/ 1107281 w 1226344"/>
              <a:gd name="connsiteY62" fmla="*/ 964407 h 1200150"/>
              <a:gd name="connsiteX63" fmla="*/ 1133475 w 1226344"/>
              <a:gd name="connsiteY63" fmla="*/ 921544 h 1200150"/>
              <a:gd name="connsiteX64" fmla="*/ 1150144 w 1226344"/>
              <a:gd name="connsiteY64" fmla="*/ 921544 h 1200150"/>
              <a:gd name="connsiteX65" fmla="*/ 1197769 w 1226344"/>
              <a:gd name="connsiteY65" fmla="*/ 940594 h 1200150"/>
              <a:gd name="connsiteX66" fmla="*/ 1226344 w 1226344"/>
              <a:gd name="connsiteY66" fmla="*/ 904875 h 1200150"/>
              <a:gd name="connsiteX67" fmla="*/ 1195387 w 1226344"/>
              <a:gd name="connsiteY67" fmla="*/ 852488 h 1200150"/>
              <a:gd name="connsiteX68" fmla="*/ 1159669 w 1226344"/>
              <a:gd name="connsiteY68" fmla="*/ 804863 h 1200150"/>
              <a:gd name="connsiteX69" fmla="*/ 1162050 w 1226344"/>
              <a:gd name="connsiteY69" fmla="*/ 762000 h 1200150"/>
              <a:gd name="connsiteX70" fmla="*/ 1216819 w 1226344"/>
              <a:gd name="connsiteY70" fmla="*/ 702469 h 1200150"/>
              <a:gd name="connsiteX71" fmla="*/ 1219200 w 1226344"/>
              <a:gd name="connsiteY71" fmla="*/ 676275 h 1200150"/>
              <a:gd name="connsiteX72" fmla="*/ 1181100 w 1226344"/>
              <a:gd name="connsiteY72" fmla="*/ 661988 h 1200150"/>
              <a:gd name="connsiteX73" fmla="*/ 1150144 w 1226344"/>
              <a:gd name="connsiteY73" fmla="*/ 635794 h 1200150"/>
              <a:gd name="connsiteX74" fmla="*/ 1133475 w 1226344"/>
              <a:gd name="connsiteY74" fmla="*/ 602457 h 1200150"/>
              <a:gd name="connsiteX75" fmla="*/ 1083469 w 1226344"/>
              <a:gd name="connsiteY75" fmla="*/ 604838 h 1200150"/>
              <a:gd name="connsiteX76" fmla="*/ 1033462 w 1226344"/>
              <a:gd name="connsiteY76" fmla="*/ 604838 h 1200150"/>
              <a:gd name="connsiteX77" fmla="*/ 1014412 w 1226344"/>
              <a:gd name="connsiteY77" fmla="*/ 583407 h 1200150"/>
              <a:gd name="connsiteX78" fmla="*/ 950119 w 1226344"/>
              <a:gd name="connsiteY78" fmla="*/ 578644 h 1200150"/>
              <a:gd name="connsiteX79" fmla="*/ 933450 w 1226344"/>
              <a:gd name="connsiteY79" fmla="*/ 561975 h 1200150"/>
              <a:gd name="connsiteX80" fmla="*/ 933450 w 1226344"/>
              <a:gd name="connsiteY80" fmla="*/ 547688 h 1200150"/>
              <a:gd name="connsiteX81" fmla="*/ 859631 w 1226344"/>
              <a:gd name="connsiteY81" fmla="*/ 511969 h 1200150"/>
              <a:gd name="connsiteX82" fmla="*/ 850106 w 1226344"/>
              <a:gd name="connsiteY82" fmla="*/ 492919 h 1200150"/>
              <a:gd name="connsiteX83" fmla="*/ 828675 w 1226344"/>
              <a:gd name="connsiteY83" fmla="*/ 476250 h 1200150"/>
              <a:gd name="connsiteX84" fmla="*/ 795337 w 1226344"/>
              <a:gd name="connsiteY84" fmla="*/ 478632 h 1200150"/>
              <a:gd name="connsiteX85" fmla="*/ 773906 w 1226344"/>
              <a:gd name="connsiteY85" fmla="*/ 471488 h 1200150"/>
              <a:gd name="connsiteX86" fmla="*/ 728662 w 1226344"/>
              <a:gd name="connsiteY86" fmla="*/ 428625 h 1200150"/>
              <a:gd name="connsiteX87" fmla="*/ 700087 w 1226344"/>
              <a:gd name="connsiteY87" fmla="*/ 421482 h 1200150"/>
              <a:gd name="connsiteX88" fmla="*/ 666750 w 1226344"/>
              <a:gd name="connsiteY88" fmla="*/ 383382 h 1200150"/>
              <a:gd name="connsiteX89" fmla="*/ 626269 w 1226344"/>
              <a:gd name="connsiteY89" fmla="*/ 369094 h 1200150"/>
              <a:gd name="connsiteX90" fmla="*/ 585787 w 1226344"/>
              <a:gd name="connsiteY90" fmla="*/ 335757 h 1200150"/>
              <a:gd name="connsiteX91" fmla="*/ 564356 w 1226344"/>
              <a:gd name="connsiteY91" fmla="*/ 311944 h 1200150"/>
              <a:gd name="connsiteX92" fmla="*/ 550069 w 1226344"/>
              <a:gd name="connsiteY92" fmla="*/ 330994 h 1200150"/>
              <a:gd name="connsiteX93" fmla="*/ 478631 w 1226344"/>
              <a:gd name="connsiteY93" fmla="*/ 328613 h 1200150"/>
              <a:gd name="connsiteX94" fmla="*/ 330994 w 1226344"/>
              <a:gd name="connsiteY94" fmla="*/ 230982 h 1200150"/>
              <a:gd name="connsiteX95" fmla="*/ 259556 w 1226344"/>
              <a:gd name="connsiteY95" fmla="*/ 254794 h 1200150"/>
              <a:gd name="connsiteX96" fmla="*/ 221456 w 1226344"/>
              <a:gd name="connsiteY96" fmla="*/ 245269 h 1200150"/>
              <a:gd name="connsiteX97" fmla="*/ 238125 w 1226344"/>
              <a:gd name="connsiteY97" fmla="*/ 150019 h 1200150"/>
              <a:gd name="connsiteX98" fmla="*/ 228600 w 1226344"/>
              <a:gd name="connsiteY98" fmla="*/ 95250 h 1200150"/>
              <a:gd name="connsiteX99" fmla="*/ 197644 w 1226344"/>
              <a:gd name="connsiteY99" fmla="*/ 78582 h 1200150"/>
              <a:gd name="connsiteX100" fmla="*/ 145256 w 1226344"/>
              <a:gd name="connsiteY100" fmla="*/ 0 h 1200150"/>
              <a:gd name="connsiteX101" fmla="*/ 88106 w 1226344"/>
              <a:gd name="connsiteY101" fmla="*/ 30957 h 1200150"/>
              <a:gd name="connsiteX102" fmla="*/ 83344 w 1226344"/>
              <a:gd name="connsiteY102" fmla="*/ 54769 h 1200150"/>
              <a:gd name="connsiteX103" fmla="*/ 90487 w 1226344"/>
              <a:gd name="connsiteY103" fmla="*/ 100013 h 1200150"/>
              <a:gd name="connsiteX104" fmla="*/ 71437 w 1226344"/>
              <a:gd name="connsiteY104" fmla="*/ 135732 h 1200150"/>
              <a:gd name="connsiteX105" fmla="*/ 66675 w 1226344"/>
              <a:gd name="connsiteY105" fmla="*/ 145257 h 1200150"/>
              <a:gd name="connsiteX106" fmla="*/ 97631 w 1226344"/>
              <a:gd name="connsiteY106" fmla="*/ 185738 h 1200150"/>
              <a:gd name="connsiteX107" fmla="*/ 83344 w 1226344"/>
              <a:gd name="connsiteY107" fmla="*/ 223838 h 1200150"/>
              <a:gd name="connsiteX108" fmla="*/ 59531 w 1226344"/>
              <a:gd name="connsiteY108" fmla="*/ 240507 h 1200150"/>
              <a:gd name="connsiteX109" fmla="*/ 69056 w 1226344"/>
              <a:gd name="connsiteY109" fmla="*/ 309563 h 1200150"/>
              <a:gd name="connsiteX110" fmla="*/ 92869 w 1226344"/>
              <a:gd name="connsiteY110" fmla="*/ 321469 h 1200150"/>
              <a:gd name="connsiteX111" fmla="*/ 85725 w 1226344"/>
              <a:gd name="connsiteY111" fmla="*/ 369094 h 1200150"/>
              <a:gd name="connsiteX112" fmla="*/ 42862 w 1226344"/>
              <a:gd name="connsiteY112" fmla="*/ 421482 h 1200150"/>
              <a:gd name="connsiteX113" fmla="*/ 0 w 1226344"/>
              <a:gd name="connsiteY113" fmla="*/ 452438 h 1200150"/>
              <a:gd name="connsiteX0" fmla="*/ 0 w 1226344"/>
              <a:gd name="connsiteY0" fmla="*/ 452438 h 1200150"/>
              <a:gd name="connsiteX1" fmla="*/ 28575 w 1226344"/>
              <a:gd name="connsiteY1" fmla="*/ 526257 h 1200150"/>
              <a:gd name="connsiteX2" fmla="*/ 73819 w 1226344"/>
              <a:gd name="connsiteY2" fmla="*/ 564357 h 1200150"/>
              <a:gd name="connsiteX3" fmla="*/ 109537 w 1226344"/>
              <a:gd name="connsiteY3" fmla="*/ 657225 h 1200150"/>
              <a:gd name="connsiteX4" fmla="*/ 128587 w 1226344"/>
              <a:gd name="connsiteY4" fmla="*/ 685800 h 1200150"/>
              <a:gd name="connsiteX5" fmla="*/ 142875 w 1226344"/>
              <a:gd name="connsiteY5" fmla="*/ 666750 h 1200150"/>
              <a:gd name="connsiteX6" fmla="*/ 142875 w 1226344"/>
              <a:gd name="connsiteY6" fmla="*/ 633413 h 1200150"/>
              <a:gd name="connsiteX7" fmla="*/ 180975 w 1226344"/>
              <a:gd name="connsiteY7" fmla="*/ 666750 h 1200150"/>
              <a:gd name="connsiteX8" fmla="*/ 240506 w 1226344"/>
              <a:gd name="connsiteY8" fmla="*/ 673894 h 1200150"/>
              <a:gd name="connsiteX9" fmla="*/ 271462 w 1226344"/>
              <a:gd name="connsiteY9" fmla="*/ 702469 h 1200150"/>
              <a:gd name="connsiteX10" fmla="*/ 326231 w 1226344"/>
              <a:gd name="connsiteY10" fmla="*/ 721519 h 1200150"/>
              <a:gd name="connsiteX11" fmla="*/ 338137 w 1226344"/>
              <a:gd name="connsiteY11" fmla="*/ 762000 h 1200150"/>
              <a:gd name="connsiteX12" fmla="*/ 321469 w 1226344"/>
              <a:gd name="connsiteY12" fmla="*/ 781050 h 1200150"/>
              <a:gd name="connsiteX13" fmla="*/ 311944 w 1226344"/>
              <a:gd name="connsiteY13" fmla="*/ 807244 h 1200150"/>
              <a:gd name="connsiteX14" fmla="*/ 266700 w 1226344"/>
              <a:gd name="connsiteY14" fmla="*/ 826294 h 1200150"/>
              <a:gd name="connsiteX15" fmla="*/ 219075 w 1226344"/>
              <a:gd name="connsiteY15" fmla="*/ 900113 h 1200150"/>
              <a:gd name="connsiteX16" fmla="*/ 204787 w 1226344"/>
              <a:gd name="connsiteY16" fmla="*/ 909638 h 1200150"/>
              <a:gd name="connsiteX17" fmla="*/ 192881 w 1226344"/>
              <a:gd name="connsiteY17" fmla="*/ 973932 h 1200150"/>
              <a:gd name="connsiteX18" fmla="*/ 152400 w 1226344"/>
              <a:gd name="connsiteY18" fmla="*/ 1042988 h 1200150"/>
              <a:gd name="connsiteX19" fmla="*/ 157162 w 1226344"/>
              <a:gd name="connsiteY19" fmla="*/ 1071563 h 1200150"/>
              <a:gd name="connsiteX20" fmla="*/ 204787 w 1226344"/>
              <a:gd name="connsiteY20" fmla="*/ 1083469 h 1200150"/>
              <a:gd name="connsiteX21" fmla="*/ 233362 w 1226344"/>
              <a:gd name="connsiteY21" fmla="*/ 1133475 h 1200150"/>
              <a:gd name="connsiteX22" fmla="*/ 247650 w 1226344"/>
              <a:gd name="connsiteY22" fmla="*/ 1133475 h 1200150"/>
              <a:gd name="connsiteX23" fmla="*/ 266700 w 1226344"/>
              <a:gd name="connsiteY23" fmla="*/ 1102519 h 1200150"/>
              <a:gd name="connsiteX24" fmla="*/ 257175 w 1226344"/>
              <a:gd name="connsiteY24" fmla="*/ 1081088 h 1200150"/>
              <a:gd name="connsiteX25" fmla="*/ 230981 w 1226344"/>
              <a:gd name="connsiteY25" fmla="*/ 1076325 h 1200150"/>
              <a:gd name="connsiteX26" fmla="*/ 230981 w 1226344"/>
              <a:gd name="connsiteY26" fmla="*/ 1052513 h 1200150"/>
              <a:gd name="connsiteX27" fmla="*/ 228600 w 1226344"/>
              <a:gd name="connsiteY27" fmla="*/ 1009650 h 1200150"/>
              <a:gd name="connsiteX28" fmla="*/ 216694 w 1226344"/>
              <a:gd name="connsiteY28" fmla="*/ 976313 h 1200150"/>
              <a:gd name="connsiteX29" fmla="*/ 223837 w 1226344"/>
              <a:gd name="connsiteY29" fmla="*/ 940594 h 1200150"/>
              <a:gd name="connsiteX30" fmla="*/ 266700 w 1226344"/>
              <a:gd name="connsiteY30" fmla="*/ 900113 h 1200150"/>
              <a:gd name="connsiteX31" fmla="*/ 278606 w 1226344"/>
              <a:gd name="connsiteY31" fmla="*/ 897732 h 1200150"/>
              <a:gd name="connsiteX32" fmla="*/ 290512 w 1226344"/>
              <a:gd name="connsiteY32" fmla="*/ 938213 h 1200150"/>
              <a:gd name="connsiteX33" fmla="*/ 302419 w 1226344"/>
              <a:gd name="connsiteY33" fmla="*/ 938213 h 1200150"/>
              <a:gd name="connsiteX34" fmla="*/ 321469 w 1226344"/>
              <a:gd name="connsiteY34" fmla="*/ 962025 h 1200150"/>
              <a:gd name="connsiteX35" fmla="*/ 338137 w 1226344"/>
              <a:gd name="connsiteY35" fmla="*/ 957263 h 1200150"/>
              <a:gd name="connsiteX36" fmla="*/ 359569 w 1226344"/>
              <a:gd name="connsiteY36" fmla="*/ 942975 h 1200150"/>
              <a:gd name="connsiteX37" fmla="*/ 483394 w 1226344"/>
              <a:gd name="connsiteY37" fmla="*/ 954882 h 1200150"/>
              <a:gd name="connsiteX38" fmla="*/ 516731 w 1226344"/>
              <a:gd name="connsiteY38" fmla="*/ 947738 h 1200150"/>
              <a:gd name="connsiteX39" fmla="*/ 545306 w 1226344"/>
              <a:gd name="connsiteY39" fmla="*/ 964407 h 1200150"/>
              <a:gd name="connsiteX40" fmla="*/ 561975 w 1226344"/>
              <a:gd name="connsiteY40" fmla="*/ 978694 h 1200150"/>
              <a:gd name="connsiteX41" fmla="*/ 604837 w 1226344"/>
              <a:gd name="connsiteY41" fmla="*/ 981075 h 1200150"/>
              <a:gd name="connsiteX42" fmla="*/ 640556 w 1226344"/>
              <a:gd name="connsiteY42" fmla="*/ 1021557 h 1200150"/>
              <a:gd name="connsiteX43" fmla="*/ 659606 w 1226344"/>
              <a:gd name="connsiteY43" fmla="*/ 1019175 h 1200150"/>
              <a:gd name="connsiteX44" fmla="*/ 702469 w 1226344"/>
              <a:gd name="connsiteY44" fmla="*/ 976313 h 1200150"/>
              <a:gd name="connsiteX45" fmla="*/ 735806 w 1226344"/>
              <a:gd name="connsiteY45" fmla="*/ 1000125 h 1200150"/>
              <a:gd name="connsiteX46" fmla="*/ 752475 w 1226344"/>
              <a:gd name="connsiteY46" fmla="*/ 1023938 h 1200150"/>
              <a:gd name="connsiteX47" fmla="*/ 785812 w 1226344"/>
              <a:gd name="connsiteY47" fmla="*/ 1021557 h 1200150"/>
              <a:gd name="connsiteX48" fmla="*/ 819150 w 1226344"/>
              <a:gd name="connsiteY48" fmla="*/ 1042988 h 1200150"/>
              <a:gd name="connsiteX49" fmla="*/ 823912 w 1226344"/>
              <a:gd name="connsiteY49" fmla="*/ 1064419 h 1200150"/>
              <a:gd name="connsiteX50" fmla="*/ 842962 w 1226344"/>
              <a:gd name="connsiteY50" fmla="*/ 1066800 h 1200150"/>
              <a:gd name="connsiteX51" fmla="*/ 904875 w 1226344"/>
              <a:gd name="connsiteY51" fmla="*/ 1073944 h 1200150"/>
              <a:gd name="connsiteX52" fmla="*/ 933450 w 1226344"/>
              <a:gd name="connsiteY52" fmla="*/ 1112044 h 1200150"/>
              <a:gd name="connsiteX53" fmla="*/ 938212 w 1226344"/>
              <a:gd name="connsiteY53" fmla="*/ 1140619 h 1200150"/>
              <a:gd name="connsiteX54" fmla="*/ 940594 w 1226344"/>
              <a:gd name="connsiteY54" fmla="*/ 1152525 h 1200150"/>
              <a:gd name="connsiteX55" fmla="*/ 954882 w 1226344"/>
              <a:gd name="connsiteY55" fmla="*/ 1200150 h 1200150"/>
              <a:gd name="connsiteX56" fmla="*/ 1002506 w 1226344"/>
              <a:gd name="connsiteY56" fmla="*/ 1173956 h 1200150"/>
              <a:gd name="connsiteX57" fmla="*/ 1042987 w 1226344"/>
              <a:gd name="connsiteY57" fmla="*/ 1150144 h 1200150"/>
              <a:gd name="connsiteX58" fmla="*/ 1071562 w 1226344"/>
              <a:gd name="connsiteY58" fmla="*/ 1069182 h 1200150"/>
              <a:gd name="connsiteX59" fmla="*/ 1062037 w 1226344"/>
              <a:gd name="connsiteY59" fmla="*/ 1045369 h 1200150"/>
              <a:gd name="connsiteX60" fmla="*/ 1059656 w 1226344"/>
              <a:gd name="connsiteY60" fmla="*/ 1012032 h 1200150"/>
              <a:gd name="connsiteX61" fmla="*/ 1066800 w 1226344"/>
              <a:gd name="connsiteY61" fmla="*/ 992982 h 1200150"/>
              <a:gd name="connsiteX62" fmla="*/ 1083469 w 1226344"/>
              <a:gd name="connsiteY62" fmla="*/ 973932 h 1200150"/>
              <a:gd name="connsiteX63" fmla="*/ 1107281 w 1226344"/>
              <a:gd name="connsiteY63" fmla="*/ 964407 h 1200150"/>
              <a:gd name="connsiteX64" fmla="*/ 1133475 w 1226344"/>
              <a:gd name="connsiteY64" fmla="*/ 921544 h 1200150"/>
              <a:gd name="connsiteX65" fmla="*/ 1150144 w 1226344"/>
              <a:gd name="connsiteY65" fmla="*/ 921544 h 1200150"/>
              <a:gd name="connsiteX66" fmla="*/ 1197769 w 1226344"/>
              <a:gd name="connsiteY66" fmla="*/ 940594 h 1200150"/>
              <a:gd name="connsiteX67" fmla="*/ 1226344 w 1226344"/>
              <a:gd name="connsiteY67" fmla="*/ 904875 h 1200150"/>
              <a:gd name="connsiteX68" fmla="*/ 1195387 w 1226344"/>
              <a:gd name="connsiteY68" fmla="*/ 852488 h 1200150"/>
              <a:gd name="connsiteX69" fmla="*/ 1159669 w 1226344"/>
              <a:gd name="connsiteY69" fmla="*/ 804863 h 1200150"/>
              <a:gd name="connsiteX70" fmla="*/ 1162050 w 1226344"/>
              <a:gd name="connsiteY70" fmla="*/ 762000 h 1200150"/>
              <a:gd name="connsiteX71" fmla="*/ 1216819 w 1226344"/>
              <a:gd name="connsiteY71" fmla="*/ 702469 h 1200150"/>
              <a:gd name="connsiteX72" fmla="*/ 1219200 w 1226344"/>
              <a:gd name="connsiteY72" fmla="*/ 676275 h 1200150"/>
              <a:gd name="connsiteX73" fmla="*/ 1181100 w 1226344"/>
              <a:gd name="connsiteY73" fmla="*/ 661988 h 1200150"/>
              <a:gd name="connsiteX74" fmla="*/ 1150144 w 1226344"/>
              <a:gd name="connsiteY74" fmla="*/ 635794 h 1200150"/>
              <a:gd name="connsiteX75" fmla="*/ 1133475 w 1226344"/>
              <a:gd name="connsiteY75" fmla="*/ 602457 h 1200150"/>
              <a:gd name="connsiteX76" fmla="*/ 1083469 w 1226344"/>
              <a:gd name="connsiteY76" fmla="*/ 604838 h 1200150"/>
              <a:gd name="connsiteX77" fmla="*/ 1033462 w 1226344"/>
              <a:gd name="connsiteY77" fmla="*/ 604838 h 1200150"/>
              <a:gd name="connsiteX78" fmla="*/ 1014412 w 1226344"/>
              <a:gd name="connsiteY78" fmla="*/ 583407 h 1200150"/>
              <a:gd name="connsiteX79" fmla="*/ 950119 w 1226344"/>
              <a:gd name="connsiteY79" fmla="*/ 578644 h 1200150"/>
              <a:gd name="connsiteX80" fmla="*/ 933450 w 1226344"/>
              <a:gd name="connsiteY80" fmla="*/ 561975 h 1200150"/>
              <a:gd name="connsiteX81" fmla="*/ 933450 w 1226344"/>
              <a:gd name="connsiteY81" fmla="*/ 547688 h 1200150"/>
              <a:gd name="connsiteX82" fmla="*/ 859631 w 1226344"/>
              <a:gd name="connsiteY82" fmla="*/ 511969 h 1200150"/>
              <a:gd name="connsiteX83" fmla="*/ 850106 w 1226344"/>
              <a:gd name="connsiteY83" fmla="*/ 492919 h 1200150"/>
              <a:gd name="connsiteX84" fmla="*/ 828675 w 1226344"/>
              <a:gd name="connsiteY84" fmla="*/ 476250 h 1200150"/>
              <a:gd name="connsiteX85" fmla="*/ 795337 w 1226344"/>
              <a:gd name="connsiteY85" fmla="*/ 478632 h 1200150"/>
              <a:gd name="connsiteX86" fmla="*/ 773906 w 1226344"/>
              <a:gd name="connsiteY86" fmla="*/ 471488 h 1200150"/>
              <a:gd name="connsiteX87" fmla="*/ 728662 w 1226344"/>
              <a:gd name="connsiteY87" fmla="*/ 428625 h 1200150"/>
              <a:gd name="connsiteX88" fmla="*/ 700087 w 1226344"/>
              <a:gd name="connsiteY88" fmla="*/ 421482 h 1200150"/>
              <a:gd name="connsiteX89" fmla="*/ 666750 w 1226344"/>
              <a:gd name="connsiteY89" fmla="*/ 383382 h 1200150"/>
              <a:gd name="connsiteX90" fmla="*/ 626269 w 1226344"/>
              <a:gd name="connsiteY90" fmla="*/ 369094 h 1200150"/>
              <a:gd name="connsiteX91" fmla="*/ 585787 w 1226344"/>
              <a:gd name="connsiteY91" fmla="*/ 335757 h 1200150"/>
              <a:gd name="connsiteX92" fmla="*/ 564356 w 1226344"/>
              <a:gd name="connsiteY92" fmla="*/ 311944 h 1200150"/>
              <a:gd name="connsiteX93" fmla="*/ 550069 w 1226344"/>
              <a:gd name="connsiteY93" fmla="*/ 330994 h 1200150"/>
              <a:gd name="connsiteX94" fmla="*/ 478631 w 1226344"/>
              <a:gd name="connsiteY94" fmla="*/ 328613 h 1200150"/>
              <a:gd name="connsiteX95" fmla="*/ 330994 w 1226344"/>
              <a:gd name="connsiteY95" fmla="*/ 230982 h 1200150"/>
              <a:gd name="connsiteX96" fmla="*/ 259556 w 1226344"/>
              <a:gd name="connsiteY96" fmla="*/ 254794 h 1200150"/>
              <a:gd name="connsiteX97" fmla="*/ 221456 w 1226344"/>
              <a:gd name="connsiteY97" fmla="*/ 245269 h 1200150"/>
              <a:gd name="connsiteX98" fmla="*/ 238125 w 1226344"/>
              <a:gd name="connsiteY98" fmla="*/ 150019 h 1200150"/>
              <a:gd name="connsiteX99" fmla="*/ 228600 w 1226344"/>
              <a:gd name="connsiteY99" fmla="*/ 95250 h 1200150"/>
              <a:gd name="connsiteX100" fmla="*/ 197644 w 1226344"/>
              <a:gd name="connsiteY100" fmla="*/ 78582 h 1200150"/>
              <a:gd name="connsiteX101" fmla="*/ 145256 w 1226344"/>
              <a:gd name="connsiteY101" fmla="*/ 0 h 1200150"/>
              <a:gd name="connsiteX102" fmla="*/ 88106 w 1226344"/>
              <a:gd name="connsiteY102" fmla="*/ 30957 h 1200150"/>
              <a:gd name="connsiteX103" fmla="*/ 83344 w 1226344"/>
              <a:gd name="connsiteY103" fmla="*/ 54769 h 1200150"/>
              <a:gd name="connsiteX104" fmla="*/ 90487 w 1226344"/>
              <a:gd name="connsiteY104" fmla="*/ 100013 h 1200150"/>
              <a:gd name="connsiteX105" fmla="*/ 71437 w 1226344"/>
              <a:gd name="connsiteY105" fmla="*/ 135732 h 1200150"/>
              <a:gd name="connsiteX106" fmla="*/ 66675 w 1226344"/>
              <a:gd name="connsiteY106" fmla="*/ 145257 h 1200150"/>
              <a:gd name="connsiteX107" fmla="*/ 97631 w 1226344"/>
              <a:gd name="connsiteY107" fmla="*/ 185738 h 1200150"/>
              <a:gd name="connsiteX108" fmla="*/ 83344 w 1226344"/>
              <a:gd name="connsiteY108" fmla="*/ 223838 h 1200150"/>
              <a:gd name="connsiteX109" fmla="*/ 59531 w 1226344"/>
              <a:gd name="connsiteY109" fmla="*/ 240507 h 1200150"/>
              <a:gd name="connsiteX110" fmla="*/ 69056 w 1226344"/>
              <a:gd name="connsiteY110" fmla="*/ 309563 h 1200150"/>
              <a:gd name="connsiteX111" fmla="*/ 92869 w 1226344"/>
              <a:gd name="connsiteY111" fmla="*/ 321469 h 1200150"/>
              <a:gd name="connsiteX112" fmla="*/ 85725 w 1226344"/>
              <a:gd name="connsiteY112" fmla="*/ 369094 h 1200150"/>
              <a:gd name="connsiteX113" fmla="*/ 42862 w 1226344"/>
              <a:gd name="connsiteY113" fmla="*/ 421482 h 1200150"/>
              <a:gd name="connsiteX114" fmla="*/ 0 w 1226344"/>
              <a:gd name="connsiteY114" fmla="*/ 452438 h 1200150"/>
              <a:gd name="connsiteX0" fmla="*/ 0 w 1226344"/>
              <a:gd name="connsiteY0" fmla="*/ 452438 h 1202531"/>
              <a:gd name="connsiteX1" fmla="*/ 28575 w 1226344"/>
              <a:gd name="connsiteY1" fmla="*/ 526257 h 1202531"/>
              <a:gd name="connsiteX2" fmla="*/ 73819 w 1226344"/>
              <a:gd name="connsiteY2" fmla="*/ 564357 h 1202531"/>
              <a:gd name="connsiteX3" fmla="*/ 109537 w 1226344"/>
              <a:gd name="connsiteY3" fmla="*/ 657225 h 1202531"/>
              <a:gd name="connsiteX4" fmla="*/ 128587 w 1226344"/>
              <a:gd name="connsiteY4" fmla="*/ 685800 h 1202531"/>
              <a:gd name="connsiteX5" fmla="*/ 142875 w 1226344"/>
              <a:gd name="connsiteY5" fmla="*/ 666750 h 1202531"/>
              <a:gd name="connsiteX6" fmla="*/ 142875 w 1226344"/>
              <a:gd name="connsiteY6" fmla="*/ 633413 h 1202531"/>
              <a:gd name="connsiteX7" fmla="*/ 180975 w 1226344"/>
              <a:gd name="connsiteY7" fmla="*/ 666750 h 1202531"/>
              <a:gd name="connsiteX8" fmla="*/ 240506 w 1226344"/>
              <a:gd name="connsiteY8" fmla="*/ 673894 h 1202531"/>
              <a:gd name="connsiteX9" fmla="*/ 271462 w 1226344"/>
              <a:gd name="connsiteY9" fmla="*/ 702469 h 1202531"/>
              <a:gd name="connsiteX10" fmla="*/ 326231 w 1226344"/>
              <a:gd name="connsiteY10" fmla="*/ 721519 h 1202531"/>
              <a:gd name="connsiteX11" fmla="*/ 338137 w 1226344"/>
              <a:gd name="connsiteY11" fmla="*/ 762000 h 1202531"/>
              <a:gd name="connsiteX12" fmla="*/ 321469 w 1226344"/>
              <a:gd name="connsiteY12" fmla="*/ 781050 h 1202531"/>
              <a:gd name="connsiteX13" fmla="*/ 311944 w 1226344"/>
              <a:gd name="connsiteY13" fmla="*/ 807244 h 1202531"/>
              <a:gd name="connsiteX14" fmla="*/ 266700 w 1226344"/>
              <a:gd name="connsiteY14" fmla="*/ 826294 h 1202531"/>
              <a:gd name="connsiteX15" fmla="*/ 219075 w 1226344"/>
              <a:gd name="connsiteY15" fmla="*/ 900113 h 1202531"/>
              <a:gd name="connsiteX16" fmla="*/ 204787 w 1226344"/>
              <a:gd name="connsiteY16" fmla="*/ 909638 h 1202531"/>
              <a:gd name="connsiteX17" fmla="*/ 192881 w 1226344"/>
              <a:gd name="connsiteY17" fmla="*/ 973932 h 1202531"/>
              <a:gd name="connsiteX18" fmla="*/ 152400 w 1226344"/>
              <a:gd name="connsiteY18" fmla="*/ 1042988 h 1202531"/>
              <a:gd name="connsiteX19" fmla="*/ 157162 w 1226344"/>
              <a:gd name="connsiteY19" fmla="*/ 1071563 h 1202531"/>
              <a:gd name="connsiteX20" fmla="*/ 204787 w 1226344"/>
              <a:gd name="connsiteY20" fmla="*/ 1083469 h 1202531"/>
              <a:gd name="connsiteX21" fmla="*/ 233362 w 1226344"/>
              <a:gd name="connsiteY21" fmla="*/ 1133475 h 1202531"/>
              <a:gd name="connsiteX22" fmla="*/ 247650 w 1226344"/>
              <a:gd name="connsiteY22" fmla="*/ 1133475 h 1202531"/>
              <a:gd name="connsiteX23" fmla="*/ 266700 w 1226344"/>
              <a:gd name="connsiteY23" fmla="*/ 1102519 h 1202531"/>
              <a:gd name="connsiteX24" fmla="*/ 257175 w 1226344"/>
              <a:gd name="connsiteY24" fmla="*/ 1081088 h 1202531"/>
              <a:gd name="connsiteX25" fmla="*/ 230981 w 1226344"/>
              <a:gd name="connsiteY25" fmla="*/ 1076325 h 1202531"/>
              <a:gd name="connsiteX26" fmla="*/ 230981 w 1226344"/>
              <a:gd name="connsiteY26" fmla="*/ 1052513 h 1202531"/>
              <a:gd name="connsiteX27" fmla="*/ 228600 w 1226344"/>
              <a:gd name="connsiteY27" fmla="*/ 1009650 h 1202531"/>
              <a:gd name="connsiteX28" fmla="*/ 216694 w 1226344"/>
              <a:gd name="connsiteY28" fmla="*/ 976313 h 1202531"/>
              <a:gd name="connsiteX29" fmla="*/ 223837 w 1226344"/>
              <a:gd name="connsiteY29" fmla="*/ 940594 h 1202531"/>
              <a:gd name="connsiteX30" fmla="*/ 266700 w 1226344"/>
              <a:gd name="connsiteY30" fmla="*/ 900113 h 1202531"/>
              <a:gd name="connsiteX31" fmla="*/ 278606 w 1226344"/>
              <a:gd name="connsiteY31" fmla="*/ 897732 h 1202531"/>
              <a:gd name="connsiteX32" fmla="*/ 290512 w 1226344"/>
              <a:gd name="connsiteY32" fmla="*/ 938213 h 1202531"/>
              <a:gd name="connsiteX33" fmla="*/ 302419 w 1226344"/>
              <a:gd name="connsiteY33" fmla="*/ 938213 h 1202531"/>
              <a:gd name="connsiteX34" fmla="*/ 321469 w 1226344"/>
              <a:gd name="connsiteY34" fmla="*/ 962025 h 1202531"/>
              <a:gd name="connsiteX35" fmla="*/ 338137 w 1226344"/>
              <a:gd name="connsiteY35" fmla="*/ 957263 h 1202531"/>
              <a:gd name="connsiteX36" fmla="*/ 359569 w 1226344"/>
              <a:gd name="connsiteY36" fmla="*/ 942975 h 1202531"/>
              <a:gd name="connsiteX37" fmla="*/ 483394 w 1226344"/>
              <a:gd name="connsiteY37" fmla="*/ 954882 h 1202531"/>
              <a:gd name="connsiteX38" fmla="*/ 516731 w 1226344"/>
              <a:gd name="connsiteY38" fmla="*/ 947738 h 1202531"/>
              <a:gd name="connsiteX39" fmla="*/ 545306 w 1226344"/>
              <a:gd name="connsiteY39" fmla="*/ 964407 h 1202531"/>
              <a:gd name="connsiteX40" fmla="*/ 561975 w 1226344"/>
              <a:gd name="connsiteY40" fmla="*/ 978694 h 1202531"/>
              <a:gd name="connsiteX41" fmla="*/ 604837 w 1226344"/>
              <a:gd name="connsiteY41" fmla="*/ 981075 h 1202531"/>
              <a:gd name="connsiteX42" fmla="*/ 640556 w 1226344"/>
              <a:gd name="connsiteY42" fmla="*/ 1021557 h 1202531"/>
              <a:gd name="connsiteX43" fmla="*/ 659606 w 1226344"/>
              <a:gd name="connsiteY43" fmla="*/ 1019175 h 1202531"/>
              <a:gd name="connsiteX44" fmla="*/ 702469 w 1226344"/>
              <a:gd name="connsiteY44" fmla="*/ 976313 h 1202531"/>
              <a:gd name="connsiteX45" fmla="*/ 735806 w 1226344"/>
              <a:gd name="connsiteY45" fmla="*/ 1000125 h 1202531"/>
              <a:gd name="connsiteX46" fmla="*/ 752475 w 1226344"/>
              <a:gd name="connsiteY46" fmla="*/ 1023938 h 1202531"/>
              <a:gd name="connsiteX47" fmla="*/ 785812 w 1226344"/>
              <a:gd name="connsiteY47" fmla="*/ 1021557 h 1202531"/>
              <a:gd name="connsiteX48" fmla="*/ 819150 w 1226344"/>
              <a:gd name="connsiteY48" fmla="*/ 1042988 h 1202531"/>
              <a:gd name="connsiteX49" fmla="*/ 823912 w 1226344"/>
              <a:gd name="connsiteY49" fmla="*/ 1064419 h 1202531"/>
              <a:gd name="connsiteX50" fmla="*/ 842962 w 1226344"/>
              <a:gd name="connsiteY50" fmla="*/ 1066800 h 1202531"/>
              <a:gd name="connsiteX51" fmla="*/ 904875 w 1226344"/>
              <a:gd name="connsiteY51" fmla="*/ 1073944 h 1202531"/>
              <a:gd name="connsiteX52" fmla="*/ 933450 w 1226344"/>
              <a:gd name="connsiteY52" fmla="*/ 1112044 h 1202531"/>
              <a:gd name="connsiteX53" fmla="*/ 938212 w 1226344"/>
              <a:gd name="connsiteY53" fmla="*/ 1140619 h 1202531"/>
              <a:gd name="connsiteX54" fmla="*/ 940594 w 1226344"/>
              <a:gd name="connsiteY54" fmla="*/ 1152525 h 1202531"/>
              <a:gd name="connsiteX55" fmla="*/ 954882 w 1226344"/>
              <a:gd name="connsiteY55" fmla="*/ 1200150 h 1202531"/>
              <a:gd name="connsiteX56" fmla="*/ 990599 w 1226344"/>
              <a:gd name="connsiteY56" fmla="*/ 1202531 h 1202531"/>
              <a:gd name="connsiteX57" fmla="*/ 1042987 w 1226344"/>
              <a:gd name="connsiteY57" fmla="*/ 1150144 h 1202531"/>
              <a:gd name="connsiteX58" fmla="*/ 1071562 w 1226344"/>
              <a:gd name="connsiteY58" fmla="*/ 1069182 h 1202531"/>
              <a:gd name="connsiteX59" fmla="*/ 1062037 w 1226344"/>
              <a:gd name="connsiteY59" fmla="*/ 1045369 h 1202531"/>
              <a:gd name="connsiteX60" fmla="*/ 1059656 w 1226344"/>
              <a:gd name="connsiteY60" fmla="*/ 1012032 h 1202531"/>
              <a:gd name="connsiteX61" fmla="*/ 1066800 w 1226344"/>
              <a:gd name="connsiteY61" fmla="*/ 992982 h 1202531"/>
              <a:gd name="connsiteX62" fmla="*/ 1083469 w 1226344"/>
              <a:gd name="connsiteY62" fmla="*/ 973932 h 1202531"/>
              <a:gd name="connsiteX63" fmla="*/ 1107281 w 1226344"/>
              <a:gd name="connsiteY63" fmla="*/ 964407 h 1202531"/>
              <a:gd name="connsiteX64" fmla="*/ 1133475 w 1226344"/>
              <a:gd name="connsiteY64" fmla="*/ 921544 h 1202531"/>
              <a:gd name="connsiteX65" fmla="*/ 1150144 w 1226344"/>
              <a:gd name="connsiteY65" fmla="*/ 921544 h 1202531"/>
              <a:gd name="connsiteX66" fmla="*/ 1197769 w 1226344"/>
              <a:gd name="connsiteY66" fmla="*/ 940594 h 1202531"/>
              <a:gd name="connsiteX67" fmla="*/ 1226344 w 1226344"/>
              <a:gd name="connsiteY67" fmla="*/ 904875 h 1202531"/>
              <a:gd name="connsiteX68" fmla="*/ 1195387 w 1226344"/>
              <a:gd name="connsiteY68" fmla="*/ 852488 h 1202531"/>
              <a:gd name="connsiteX69" fmla="*/ 1159669 w 1226344"/>
              <a:gd name="connsiteY69" fmla="*/ 804863 h 1202531"/>
              <a:gd name="connsiteX70" fmla="*/ 1162050 w 1226344"/>
              <a:gd name="connsiteY70" fmla="*/ 762000 h 1202531"/>
              <a:gd name="connsiteX71" fmla="*/ 1216819 w 1226344"/>
              <a:gd name="connsiteY71" fmla="*/ 702469 h 1202531"/>
              <a:gd name="connsiteX72" fmla="*/ 1219200 w 1226344"/>
              <a:gd name="connsiteY72" fmla="*/ 676275 h 1202531"/>
              <a:gd name="connsiteX73" fmla="*/ 1181100 w 1226344"/>
              <a:gd name="connsiteY73" fmla="*/ 661988 h 1202531"/>
              <a:gd name="connsiteX74" fmla="*/ 1150144 w 1226344"/>
              <a:gd name="connsiteY74" fmla="*/ 635794 h 1202531"/>
              <a:gd name="connsiteX75" fmla="*/ 1133475 w 1226344"/>
              <a:gd name="connsiteY75" fmla="*/ 602457 h 1202531"/>
              <a:gd name="connsiteX76" fmla="*/ 1083469 w 1226344"/>
              <a:gd name="connsiteY76" fmla="*/ 604838 h 1202531"/>
              <a:gd name="connsiteX77" fmla="*/ 1033462 w 1226344"/>
              <a:gd name="connsiteY77" fmla="*/ 604838 h 1202531"/>
              <a:gd name="connsiteX78" fmla="*/ 1014412 w 1226344"/>
              <a:gd name="connsiteY78" fmla="*/ 583407 h 1202531"/>
              <a:gd name="connsiteX79" fmla="*/ 950119 w 1226344"/>
              <a:gd name="connsiteY79" fmla="*/ 578644 h 1202531"/>
              <a:gd name="connsiteX80" fmla="*/ 933450 w 1226344"/>
              <a:gd name="connsiteY80" fmla="*/ 561975 h 1202531"/>
              <a:gd name="connsiteX81" fmla="*/ 933450 w 1226344"/>
              <a:gd name="connsiteY81" fmla="*/ 547688 h 1202531"/>
              <a:gd name="connsiteX82" fmla="*/ 859631 w 1226344"/>
              <a:gd name="connsiteY82" fmla="*/ 511969 h 1202531"/>
              <a:gd name="connsiteX83" fmla="*/ 850106 w 1226344"/>
              <a:gd name="connsiteY83" fmla="*/ 492919 h 1202531"/>
              <a:gd name="connsiteX84" fmla="*/ 828675 w 1226344"/>
              <a:gd name="connsiteY84" fmla="*/ 476250 h 1202531"/>
              <a:gd name="connsiteX85" fmla="*/ 795337 w 1226344"/>
              <a:gd name="connsiteY85" fmla="*/ 478632 h 1202531"/>
              <a:gd name="connsiteX86" fmla="*/ 773906 w 1226344"/>
              <a:gd name="connsiteY86" fmla="*/ 471488 h 1202531"/>
              <a:gd name="connsiteX87" fmla="*/ 728662 w 1226344"/>
              <a:gd name="connsiteY87" fmla="*/ 428625 h 1202531"/>
              <a:gd name="connsiteX88" fmla="*/ 700087 w 1226344"/>
              <a:gd name="connsiteY88" fmla="*/ 421482 h 1202531"/>
              <a:gd name="connsiteX89" fmla="*/ 666750 w 1226344"/>
              <a:gd name="connsiteY89" fmla="*/ 383382 h 1202531"/>
              <a:gd name="connsiteX90" fmla="*/ 626269 w 1226344"/>
              <a:gd name="connsiteY90" fmla="*/ 369094 h 1202531"/>
              <a:gd name="connsiteX91" fmla="*/ 585787 w 1226344"/>
              <a:gd name="connsiteY91" fmla="*/ 335757 h 1202531"/>
              <a:gd name="connsiteX92" fmla="*/ 564356 w 1226344"/>
              <a:gd name="connsiteY92" fmla="*/ 311944 h 1202531"/>
              <a:gd name="connsiteX93" fmla="*/ 550069 w 1226344"/>
              <a:gd name="connsiteY93" fmla="*/ 330994 h 1202531"/>
              <a:gd name="connsiteX94" fmla="*/ 478631 w 1226344"/>
              <a:gd name="connsiteY94" fmla="*/ 328613 h 1202531"/>
              <a:gd name="connsiteX95" fmla="*/ 330994 w 1226344"/>
              <a:gd name="connsiteY95" fmla="*/ 230982 h 1202531"/>
              <a:gd name="connsiteX96" fmla="*/ 259556 w 1226344"/>
              <a:gd name="connsiteY96" fmla="*/ 254794 h 1202531"/>
              <a:gd name="connsiteX97" fmla="*/ 221456 w 1226344"/>
              <a:gd name="connsiteY97" fmla="*/ 245269 h 1202531"/>
              <a:gd name="connsiteX98" fmla="*/ 238125 w 1226344"/>
              <a:gd name="connsiteY98" fmla="*/ 150019 h 1202531"/>
              <a:gd name="connsiteX99" fmla="*/ 228600 w 1226344"/>
              <a:gd name="connsiteY99" fmla="*/ 95250 h 1202531"/>
              <a:gd name="connsiteX100" fmla="*/ 197644 w 1226344"/>
              <a:gd name="connsiteY100" fmla="*/ 78582 h 1202531"/>
              <a:gd name="connsiteX101" fmla="*/ 145256 w 1226344"/>
              <a:gd name="connsiteY101" fmla="*/ 0 h 1202531"/>
              <a:gd name="connsiteX102" fmla="*/ 88106 w 1226344"/>
              <a:gd name="connsiteY102" fmla="*/ 30957 h 1202531"/>
              <a:gd name="connsiteX103" fmla="*/ 83344 w 1226344"/>
              <a:gd name="connsiteY103" fmla="*/ 54769 h 1202531"/>
              <a:gd name="connsiteX104" fmla="*/ 90487 w 1226344"/>
              <a:gd name="connsiteY104" fmla="*/ 100013 h 1202531"/>
              <a:gd name="connsiteX105" fmla="*/ 71437 w 1226344"/>
              <a:gd name="connsiteY105" fmla="*/ 135732 h 1202531"/>
              <a:gd name="connsiteX106" fmla="*/ 66675 w 1226344"/>
              <a:gd name="connsiteY106" fmla="*/ 145257 h 1202531"/>
              <a:gd name="connsiteX107" fmla="*/ 97631 w 1226344"/>
              <a:gd name="connsiteY107" fmla="*/ 185738 h 1202531"/>
              <a:gd name="connsiteX108" fmla="*/ 83344 w 1226344"/>
              <a:gd name="connsiteY108" fmla="*/ 223838 h 1202531"/>
              <a:gd name="connsiteX109" fmla="*/ 59531 w 1226344"/>
              <a:gd name="connsiteY109" fmla="*/ 240507 h 1202531"/>
              <a:gd name="connsiteX110" fmla="*/ 69056 w 1226344"/>
              <a:gd name="connsiteY110" fmla="*/ 309563 h 1202531"/>
              <a:gd name="connsiteX111" fmla="*/ 92869 w 1226344"/>
              <a:gd name="connsiteY111" fmla="*/ 321469 h 1202531"/>
              <a:gd name="connsiteX112" fmla="*/ 85725 w 1226344"/>
              <a:gd name="connsiteY112" fmla="*/ 369094 h 1202531"/>
              <a:gd name="connsiteX113" fmla="*/ 42862 w 1226344"/>
              <a:gd name="connsiteY113" fmla="*/ 421482 h 1202531"/>
              <a:gd name="connsiteX114" fmla="*/ 0 w 1226344"/>
              <a:gd name="connsiteY114" fmla="*/ 452438 h 1202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226344" h="1202531">
                <a:moveTo>
                  <a:pt x="0" y="452438"/>
                </a:moveTo>
                <a:lnTo>
                  <a:pt x="28575" y="526257"/>
                </a:lnTo>
                <a:lnTo>
                  <a:pt x="73819" y="564357"/>
                </a:lnTo>
                <a:lnTo>
                  <a:pt x="109537" y="657225"/>
                </a:lnTo>
                <a:lnTo>
                  <a:pt x="128587" y="685800"/>
                </a:lnTo>
                <a:lnTo>
                  <a:pt x="142875" y="666750"/>
                </a:lnTo>
                <a:lnTo>
                  <a:pt x="142875" y="633413"/>
                </a:lnTo>
                <a:lnTo>
                  <a:pt x="180975" y="666750"/>
                </a:lnTo>
                <a:lnTo>
                  <a:pt x="240506" y="673894"/>
                </a:lnTo>
                <a:lnTo>
                  <a:pt x="271462" y="702469"/>
                </a:lnTo>
                <a:lnTo>
                  <a:pt x="326231" y="721519"/>
                </a:lnTo>
                <a:lnTo>
                  <a:pt x="338137" y="762000"/>
                </a:lnTo>
                <a:lnTo>
                  <a:pt x="321469" y="781050"/>
                </a:lnTo>
                <a:lnTo>
                  <a:pt x="311944" y="807244"/>
                </a:lnTo>
                <a:lnTo>
                  <a:pt x="266700" y="826294"/>
                </a:lnTo>
                <a:lnTo>
                  <a:pt x="219075" y="900113"/>
                </a:lnTo>
                <a:lnTo>
                  <a:pt x="204787" y="909638"/>
                </a:lnTo>
                <a:lnTo>
                  <a:pt x="192881" y="973932"/>
                </a:lnTo>
                <a:lnTo>
                  <a:pt x="152400" y="1042988"/>
                </a:lnTo>
                <a:lnTo>
                  <a:pt x="157162" y="1071563"/>
                </a:lnTo>
                <a:lnTo>
                  <a:pt x="204787" y="1083469"/>
                </a:lnTo>
                <a:lnTo>
                  <a:pt x="233362" y="1133475"/>
                </a:lnTo>
                <a:lnTo>
                  <a:pt x="247650" y="1133475"/>
                </a:lnTo>
                <a:lnTo>
                  <a:pt x="266700" y="1102519"/>
                </a:lnTo>
                <a:lnTo>
                  <a:pt x="257175" y="1081088"/>
                </a:lnTo>
                <a:lnTo>
                  <a:pt x="230981" y="1076325"/>
                </a:lnTo>
                <a:lnTo>
                  <a:pt x="230981" y="1052513"/>
                </a:lnTo>
                <a:lnTo>
                  <a:pt x="228600" y="1009650"/>
                </a:lnTo>
                <a:lnTo>
                  <a:pt x="216694" y="976313"/>
                </a:lnTo>
                <a:lnTo>
                  <a:pt x="223837" y="940594"/>
                </a:lnTo>
                <a:lnTo>
                  <a:pt x="266700" y="900113"/>
                </a:lnTo>
                <a:lnTo>
                  <a:pt x="278606" y="897732"/>
                </a:lnTo>
                <a:lnTo>
                  <a:pt x="290512" y="938213"/>
                </a:lnTo>
                <a:lnTo>
                  <a:pt x="302419" y="938213"/>
                </a:lnTo>
                <a:lnTo>
                  <a:pt x="321469" y="962025"/>
                </a:lnTo>
                <a:lnTo>
                  <a:pt x="338137" y="957263"/>
                </a:lnTo>
                <a:lnTo>
                  <a:pt x="359569" y="942975"/>
                </a:lnTo>
                <a:lnTo>
                  <a:pt x="483394" y="954882"/>
                </a:lnTo>
                <a:lnTo>
                  <a:pt x="516731" y="947738"/>
                </a:lnTo>
                <a:lnTo>
                  <a:pt x="545306" y="964407"/>
                </a:lnTo>
                <a:lnTo>
                  <a:pt x="561975" y="978694"/>
                </a:lnTo>
                <a:lnTo>
                  <a:pt x="604837" y="981075"/>
                </a:lnTo>
                <a:lnTo>
                  <a:pt x="640556" y="1021557"/>
                </a:lnTo>
                <a:lnTo>
                  <a:pt x="659606" y="1019175"/>
                </a:lnTo>
                <a:lnTo>
                  <a:pt x="702469" y="976313"/>
                </a:lnTo>
                <a:lnTo>
                  <a:pt x="735806" y="1000125"/>
                </a:lnTo>
                <a:lnTo>
                  <a:pt x="752475" y="1023938"/>
                </a:lnTo>
                <a:lnTo>
                  <a:pt x="785812" y="1021557"/>
                </a:lnTo>
                <a:lnTo>
                  <a:pt x="819150" y="1042988"/>
                </a:lnTo>
                <a:lnTo>
                  <a:pt x="823912" y="1064419"/>
                </a:lnTo>
                <a:lnTo>
                  <a:pt x="842962" y="1066800"/>
                </a:lnTo>
                <a:lnTo>
                  <a:pt x="904875" y="1073944"/>
                </a:lnTo>
                <a:lnTo>
                  <a:pt x="933450" y="1112044"/>
                </a:lnTo>
                <a:lnTo>
                  <a:pt x="938212" y="1140619"/>
                </a:lnTo>
                <a:lnTo>
                  <a:pt x="940594" y="1152525"/>
                </a:lnTo>
                <a:lnTo>
                  <a:pt x="954882" y="1200150"/>
                </a:lnTo>
                <a:lnTo>
                  <a:pt x="990599" y="1202531"/>
                </a:lnTo>
                <a:lnTo>
                  <a:pt x="1042987" y="1150144"/>
                </a:lnTo>
                <a:lnTo>
                  <a:pt x="1071562" y="1069182"/>
                </a:lnTo>
                <a:lnTo>
                  <a:pt x="1062037" y="1045369"/>
                </a:lnTo>
                <a:lnTo>
                  <a:pt x="1059656" y="1012032"/>
                </a:lnTo>
                <a:lnTo>
                  <a:pt x="1066800" y="992982"/>
                </a:lnTo>
                <a:lnTo>
                  <a:pt x="1083469" y="973932"/>
                </a:lnTo>
                <a:lnTo>
                  <a:pt x="1107281" y="964407"/>
                </a:lnTo>
                <a:lnTo>
                  <a:pt x="1133475" y="921544"/>
                </a:lnTo>
                <a:lnTo>
                  <a:pt x="1150144" y="921544"/>
                </a:lnTo>
                <a:lnTo>
                  <a:pt x="1197769" y="940594"/>
                </a:lnTo>
                <a:lnTo>
                  <a:pt x="1226344" y="904875"/>
                </a:lnTo>
                <a:lnTo>
                  <a:pt x="1195387" y="852488"/>
                </a:lnTo>
                <a:lnTo>
                  <a:pt x="1159669" y="804863"/>
                </a:lnTo>
                <a:lnTo>
                  <a:pt x="1162050" y="762000"/>
                </a:lnTo>
                <a:lnTo>
                  <a:pt x="1216819" y="702469"/>
                </a:lnTo>
                <a:lnTo>
                  <a:pt x="1219200" y="676275"/>
                </a:lnTo>
                <a:lnTo>
                  <a:pt x="1181100" y="661988"/>
                </a:lnTo>
                <a:lnTo>
                  <a:pt x="1150144" y="635794"/>
                </a:lnTo>
                <a:lnTo>
                  <a:pt x="1133475" y="602457"/>
                </a:lnTo>
                <a:lnTo>
                  <a:pt x="1083469" y="604838"/>
                </a:lnTo>
                <a:lnTo>
                  <a:pt x="1033462" y="604838"/>
                </a:lnTo>
                <a:lnTo>
                  <a:pt x="1014412" y="583407"/>
                </a:lnTo>
                <a:lnTo>
                  <a:pt x="950119" y="578644"/>
                </a:lnTo>
                <a:lnTo>
                  <a:pt x="933450" y="561975"/>
                </a:lnTo>
                <a:lnTo>
                  <a:pt x="933450" y="547688"/>
                </a:lnTo>
                <a:lnTo>
                  <a:pt x="859631" y="511969"/>
                </a:lnTo>
                <a:lnTo>
                  <a:pt x="850106" y="492919"/>
                </a:lnTo>
                <a:lnTo>
                  <a:pt x="828675" y="476250"/>
                </a:lnTo>
                <a:lnTo>
                  <a:pt x="795337" y="478632"/>
                </a:lnTo>
                <a:lnTo>
                  <a:pt x="773906" y="471488"/>
                </a:lnTo>
                <a:lnTo>
                  <a:pt x="728662" y="428625"/>
                </a:lnTo>
                <a:lnTo>
                  <a:pt x="700087" y="421482"/>
                </a:lnTo>
                <a:lnTo>
                  <a:pt x="666750" y="383382"/>
                </a:lnTo>
                <a:lnTo>
                  <a:pt x="626269" y="369094"/>
                </a:lnTo>
                <a:lnTo>
                  <a:pt x="585787" y="335757"/>
                </a:lnTo>
                <a:lnTo>
                  <a:pt x="564356" y="311944"/>
                </a:lnTo>
                <a:lnTo>
                  <a:pt x="550069" y="330994"/>
                </a:lnTo>
                <a:lnTo>
                  <a:pt x="478631" y="328613"/>
                </a:lnTo>
                <a:lnTo>
                  <a:pt x="330994" y="230982"/>
                </a:lnTo>
                <a:lnTo>
                  <a:pt x="259556" y="254794"/>
                </a:lnTo>
                <a:lnTo>
                  <a:pt x="221456" y="245269"/>
                </a:lnTo>
                <a:lnTo>
                  <a:pt x="238125" y="150019"/>
                </a:lnTo>
                <a:lnTo>
                  <a:pt x="228600" y="95250"/>
                </a:lnTo>
                <a:lnTo>
                  <a:pt x="197644" y="78582"/>
                </a:lnTo>
                <a:lnTo>
                  <a:pt x="145256" y="0"/>
                </a:lnTo>
                <a:lnTo>
                  <a:pt x="88106" y="30957"/>
                </a:lnTo>
                <a:lnTo>
                  <a:pt x="83344" y="54769"/>
                </a:lnTo>
                <a:lnTo>
                  <a:pt x="90487" y="100013"/>
                </a:lnTo>
                <a:lnTo>
                  <a:pt x="71437" y="135732"/>
                </a:lnTo>
                <a:lnTo>
                  <a:pt x="66675" y="145257"/>
                </a:lnTo>
                <a:lnTo>
                  <a:pt x="97631" y="185738"/>
                </a:lnTo>
                <a:lnTo>
                  <a:pt x="83344" y="223838"/>
                </a:lnTo>
                <a:lnTo>
                  <a:pt x="59531" y="240507"/>
                </a:lnTo>
                <a:lnTo>
                  <a:pt x="69056" y="309563"/>
                </a:lnTo>
                <a:lnTo>
                  <a:pt x="92869" y="321469"/>
                </a:lnTo>
                <a:lnTo>
                  <a:pt x="85725" y="369094"/>
                </a:lnTo>
                <a:lnTo>
                  <a:pt x="42862" y="421482"/>
                </a:lnTo>
                <a:lnTo>
                  <a:pt x="0" y="452438"/>
                </a:lnTo>
                <a:close/>
              </a:path>
            </a:pathLst>
          </a:custGeom>
          <a:solidFill>
            <a:srgbClr val="FF9900"/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3" name="Freeform 62"/>
          <p:cNvSpPr/>
          <p:nvPr/>
        </p:nvSpPr>
        <p:spPr>
          <a:xfrm>
            <a:off x="8310597" y="2660104"/>
            <a:ext cx="422975" cy="347706"/>
          </a:xfrm>
          <a:custGeom>
            <a:avLst/>
            <a:gdLst>
              <a:gd name="connsiteX0" fmla="*/ 336884 w 521791"/>
              <a:gd name="connsiteY0" fmla="*/ 0 h 466065"/>
              <a:gd name="connsiteX1" fmla="*/ 271027 w 521791"/>
              <a:gd name="connsiteY1" fmla="*/ 2533 h 466065"/>
              <a:gd name="connsiteX2" fmla="*/ 238099 w 521791"/>
              <a:gd name="connsiteY2" fmla="*/ 48126 h 466065"/>
              <a:gd name="connsiteX3" fmla="*/ 200104 w 521791"/>
              <a:gd name="connsiteY3" fmla="*/ 60791 h 466065"/>
              <a:gd name="connsiteX4" fmla="*/ 131714 w 521791"/>
              <a:gd name="connsiteY4" fmla="*/ 98785 h 466065"/>
              <a:gd name="connsiteX5" fmla="*/ 131714 w 521791"/>
              <a:gd name="connsiteY5" fmla="*/ 134247 h 466065"/>
              <a:gd name="connsiteX6" fmla="*/ 151978 w 521791"/>
              <a:gd name="connsiteY6" fmla="*/ 174774 h 466065"/>
              <a:gd name="connsiteX7" fmla="*/ 159577 w 521791"/>
              <a:gd name="connsiteY7" fmla="*/ 207703 h 466065"/>
              <a:gd name="connsiteX8" fmla="*/ 169709 w 521791"/>
              <a:gd name="connsiteY8" fmla="*/ 222900 h 466065"/>
              <a:gd name="connsiteX9" fmla="*/ 141846 w 521791"/>
              <a:gd name="connsiteY9" fmla="*/ 235565 h 466065"/>
              <a:gd name="connsiteX10" fmla="*/ 53192 w 521791"/>
              <a:gd name="connsiteY10" fmla="*/ 263428 h 466065"/>
              <a:gd name="connsiteX11" fmla="*/ 22797 w 521791"/>
              <a:gd name="connsiteY11" fmla="*/ 321686 h 466065"/>
              <a:gd name="connsiteX12" fmla="*/ 0 w 521791"/>
              <a:gd name="connsiteY12" fmla="*/ 339417 h 466065"/>
              <a:gd name="connsiteX13" fmla="*/ 7599 w 521791"/>
              <a:gd name="connsiteY13" fmla="*/ 369812 h 466065"/>
              <a:gd name="connsiteX14" fmla="*/ 20264 w 521791"/>
              <a:gd name="connsiteY14" fmla="*/ 397675 h 466065"/>
              <a:gd name="connsiteX15" fmla="*/ 113983 w 521791"/>
              <a:gd name="connsiteY15" fmla="*/ 402741 h 466065"/>
              <a:gd name="connsiteX16" fmla="*/ 134247 w 521791"/>
              <a:gd name="connsiteY16" fmla="*/ 390076 h 466065"/>
              <a:gd name="connsiteX17" fmla="*/ 162110 w 521791"/>
              <a:gd name="connsiteY17" fmla="*/ 387543 h 466065"/>
              <a:gd name="connsiteX18" fmla="*/ 189972 w 521791"/>
              <a:gd name="connsiteY18" fmla="*/ 405274 h 466065"/>
              <a:gd name="connsiteX19" fmla="*/ 243165 w 521791"/>
              <a:gd name="connsiteY19" fmla="*/ 466065 h 466065"/>
              <a:gd name="connsiteX20" fmla="*/ 288758 w 521791"/>
              <a:gd name="connsiteY20" fmla="*/ 430604 h 466065"/>
              <a:gd name="connsiteX21" fmla="*/ 359681 w 521791"/>
              <a:gd name="connsiteY21" fmla="*/ 433136 h 466065"/>
              <a:gd name="connsiteX22" fmla="*/ 390077 w 521791"/>
              <a:gd name="connsiteY22" fmla="*/ 405274 h 466065"/>
              <a:gd name="connsiteX23" fmla="*/ 423005 w 521791"/>
              <a:gd name="connsiteY23" fmla="*/ 359681 h 466065"/>
              <a:gd name="connsiteX24" fmla="*/ 466065 w 521791"/>
              <a:gd name="connsiteY24" fmla="*/ 341950 h 466065"/>
              <a:gd name="connsiteX25" fmla="*/ 488862 w 521791"/>
              <a:gd name="connsiteY25" fmla="*/ 331818 h 466065"/>
              <a:gd name="connsiteX26" fmla="*/ 521791 w 521791"/>
              <a:gd name="connsiteY26" fmla="*/ 344483 h 466065"/>
              <a:gd name="connsiteX27" fmla="*/ 519258 w 521791"/>
              <a:gd name="connsiteY27" fmla="*/ 321686 h 466065"/>
              <a:gd name="connsiteX28" fmla="*/ 501527 w 521791"/>
              <a:gd name="connsiteY28" fmla="*/ 296356 h 466065"/>
              <a:gd name="connsiteX29" fmla="*/ 516725 w 521791"/>
              <a:gd name="connsiteY29" fmla="*/ 253296 h 466065"/>
              <a:gd name="connsiteX30" fmla="*/ 476197 w 521791"/>
              <a:gd name="connsiteY30" fmla="*/ 240631 h 466065"/>
              <a:gd name="connsiteX31" fmla="*/ 448335 w 521791"/>
              <a:gd name="connsiteY31" fmla="*/ 192505 h 466065"/>
              <a:gd name="connsiteX32" fmla="*/ 410340 w 521791"/>
              <a:gd name="connsiteY32" fmla="*/ 167175 h 466065"/>
              <a:gd name="connsiteX33" fmla="*/ 379945 w 521791"/>
              <a:gd name="connsiteY33" fmla="*/ 88653 h 466065"/>
              <a:gd name="connsiteX34" fmla="*/ 349549 w 521791"/>
              <a:gd name="connsiteY34" fmla="*/ 53192 h 466065"/>
              <a:gd name="connsiteX35" fmla="*/ 336884 w 521791"/>
              <a:gd name="connsiteY35" fmla="*/ 0 h 466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21791" h="466065">
                <a:moveTo>
                  <a:pt x="336884" y="0"/>
                </a:moveTo>
                <a:lnTo>
                  <a:pt x="271027" y="2533"/>
                </a:lnTo>
                <a:lnTo>
                  <a:pt x="238099" y="48126"/>
                </a:lnTo>
                <a:lnTo>
                  <a:pt x="200104" y="60791"/>
                </a:lnTo>
                <a:lnTo>
                  <a:pt x="131714" y="98785"/>
                </a:lnTo>
                <a:lnTo>
                  <a:pt x="131714" y="134247"/>
                </a:lnTo>
                <a:lnTo>
                  <a:pt x="151978" y="174774"/>
                </a:lnTo>
                <a:lnTo>
                  <a:pt x="159577" y="207703"/>
                </a:lnTo>
                <a:lnTo>
                  <a:pt x="169709" y="222900"/>
                </a:lnTo>
                <a:lnTo>
                  <a:pt x="141846" y="235565"/>
                </a:lnTo>
                <a:lnTo>
                  <a:pt x="53192" y="263428"/>
                </a:lnTo>
                <a:lnTo>
                  <a:pt x="22797" y="321686"/>
                </a:lnTo>
                <a:lnTo>
                  <a:pt x="0" y="339417"/>
                </a:lnTo>
                <a:lnTo>
                  <a:pt x="7599" y="369812"/>
                </a:lnTo>
                <a:lnTo>
                  <a:pt x="20264" y="397675"/>
                </a:lnTo>
                <a:lnTo>
                  <a:pt x="113983" y="402741"/>
                </a:lnTo>
                <a:lnTo>
                  <a:pt x="134247" y="390076"/>
                </a:lnTo>
                <a:lnTo>
                  <a:pt x="162110" y="387543"/>
                </a:lnTo>
                <a:lnTo>
                  <a:pt x="189972" y="405274"/>
                </a:lnTo>
                <a:lnTo>
                  <a:pt x="243165" y="466065"/>
                </a:lnTo>
                <a:lnTo>
                  <a:pt x="288758" y="430604"/>
                </a:lnTo>
                <a:lnTo>
                  <a:pt x="359681" y="433136"/>
                </a:lnTo>
                <a:lnTo>
                  <a:pt x="390077" y="405274"/>
                </a:lnTo>
                <a:lnTo>
                  <a:pt x="423005" y="359681"/>
                </a:lnTo>
                <a:lnTo>
                  <a:pt x="466065" y="341950"/>
                </a:lnTo>
                <a:lnTo>
                  <a:pt x="488862" y="331818"/>
                </a:lnTo>
                <a:lnTo>
                  <a:pt x="521791" y="344483"/>
                </a:lnTo>
                <a:lnTo>
                  <a:pt x="519258" y="321686"/>
                </a:lnTo>
                <a:lnTo>
                  <a:pt x="501527" y="296356"/>
                </a:lnTo>
                <a:lnTo>
                  <a:pt x="516725" y="253296"/>
                </a:lnTo>
                <a:lnTo>
                  <a:pt x="476197" y="240631"/>
                </a:lnTo>
                <a:lnTo>
                  <a:pt x="448335" y="192505"/>
                </a:lnTo>
                <a:lnTo>
                  <a:pt x="410340" y="167175"/>
                </a:lnTo>
                <a:lnTo>
                  <a:pt x="379945" y="88653"/>
                </a:lnTo>
                <a:lnTo>
                  <a:pt x="349549" y="53192"/>
                </a:lnTo>
                <a:lnTo>
                  <a:pt x="336884" y="0"/>
                </a:lnTo>
                <a:close/>
              </a:path>
            </a:pathLst>
          </a:custGeom>
          <a:solidFill>
            <a:srgbClr val="FF9900"/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4" name="Freeform 63"/>
          <p:cNvSpPr/>
          <p:nvPr/>
        </p:nvSpPr>
        <p:spPr>
          <a:xfrm>
            <a:off x="8586218" y="2522454"/>
            <a:ext cx="390835" cy="403481"/>
          </a:xfrm>
          <a:custGeom>
            <a:avLst/>
            <a:gdLst>
              <a:gd name="connsiteX0" fmla="*/ 165038 w 481732"/>
              <a:gd name="connsiteY0" fmla="*/ 0 h 539719"/>
              <a:gd name="connsiteX1" fmla="*/ 75828 w 481732"/>
              <a:gd name="connsiteY1" fmla="*/ 8921 h 539719"/>
              <a:gd name="connsiteX2" fmla="*/ 31223 w 481732"/>
              <a:gd name="connsiteY2" fmla="*/ 80289 h 539719"/>
              <a:gd name="connsiteX3" fmla="*/ 22302 w 481732"/>
              <a:gd name="connsiteY3" fmla="*/ 160578 h 539719"/>
              <a:gd name="connsiteX4" fmla="*/ 0 w 481732"/>
              <a:gd name="connsiteY4" fmla="*/ 178419 h 539719"/>
              <a:gd name="connsiteX5" fmla="*/ 0 w 481732"/>
              <a:gd name="connsiteY5" fmla="*/ 223024 h 539719"/>
              <a:gd name="connsiteX6" fmla="*/ 35684 w 481732"/>
              <a:gd name="connsiteY6" fmla="*/ 258708 h 539719"/>
              <a:gd name="connsiteX7" fmla="*/ 62447 w 481732"/>
              <a:gd name="connsiteY7" fmla="*/ 338997 h 539719"/>
              <a:gd name="connsiteX8" fmla="*/ 107051 w 481732"/>
              <a:gd name="connsiteY8" fmla="*/ 356839 h 539719"/>
              <a:gd name="connsiteX9" fmla="*/ 133814 w 481732"/>
              <a:gd name="connsiteY9" fmla="*/ 414825 h 539719"/>
              <a:gd name="connsiteX10" fmla="*/ 214103 w 481732"/>
              <a:gd name="connsiteY10" fmla="*/ 437128 h 539719"/>
              <a:gd name="connsiteX11" fmla="*/ 223024 w 481732"/>
              <a:gd name="connsiteY11" fmla="*/ 486193 h 539719"/>
              <a:gd name="connsiteX12" fmla="*/ 249787 w 481732"/>
              <a:gd name="connsiteY12" fmla="*/ 486193 h 539719"/>
              <a:gd name="connsiteX13" fmla="*/ 281010 w 481732"/>
              <a:gd name="connsiteY13" fmla="*/ 539719 h 539719"/>
              <a:gd name="connsiteX14" fmla="*/ 330076 w 481732"/>
              <a:gd name="connsiteY14" fmla="*/ 472812 h 539719"/>
              <a:gd name="connsiteX15" fmla="*/ 321155 w 481732"/>
              <a:gd name="connsiteY15" fmla="*/ 414825 h 539719"/>
              <a:gd name="connsiteX16" fmla="*/ 388062 w 481732"/>
              <a:gd name="connsiteY16" fmla="*/ 379141 h 539719"/>
              <a:gd name="connsiteX17" fmla="*/ 437128 w 481732"/>
              <a:gd name="connsiteY17" fmla="*/ 392523 h 539719"/>
              <a:gd name="connsiteX18" fmla="*/ 437128 w 481732"/>
              <a:gd name="connsiteY18" fmla="*/ 392523 h 539719"/>
              <a:gd name="connsiteX19" fmla="*/ 481732 w 481732"/>
              <a:gd name="connsiteY19" fmla="*/ 383602 h 539719"/>
              <a:gd name="connsiteX20" fmla="*/ 468351 w 481732"/>
              <a:gd name="connsiteY20" fmla="*/ 347918 h 539719"/>
              <a:gd name="connsiteX21" fmla="*/ 468351 w 481732"/>
              <a:gd name="connsiteY21" fmla="*/ 298853 h 539719"/>
              <a:gd name="connsiteX22" fmla="*/ 481732 w 481732"/>
              <a:gd name="connsiteY22" fmla="*/ 263169 h 539719"/>
              <a:gd name="connsiteX23" fmla="*/ 459430 w 481732"/>
              <a:gd name="connsiteY23" fmla="*/ 231945 h 539719"/>
              <a:gd name="connsiteX24" fmla="*/ 437128 w 481732"/>
              <a:gd name="connsiteY24" fmla="*/ 173959 h 539719"/>
              <a:gd name="connsiteX25" fmla="*/ 361299 w 481732"/>
              <a:gd name="connsiteY25" fmla="*/ 120433 h 539719"/>
              <a:gd name="connsiteX26" fmla="*/ 338997 w 481732"/>
              <a:gd name="connsiteY26" fmla="*/ 75828 h 539719"/>
              <a:gd name="connsiteX27" fmla="*/ 281010 w 481732"/>
              <a:gd name="connsiteY27" fmla="*/ 89210 h 539719"/>
              <a:gd name="connsiteX28" fmla="*/ 209643 w 481732"/>
              <a:gd name="connsiteY28" fmla="*/ 62447 h 539719"/>
              <a:gd name="connsiteX29" fmla="*/ 165038 w 481732"/>
              <a:gd name="connsiteY29" fmla="*/ 0 h 539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81732" h="539719">
                <a:moveTo>
                  <a:pt x="165038" y="0"/>
                </a:moveTo>
                <a:lnTo>
                  <a:pt x="75828" y="8921"/>
                </a:lnTo>
                <a:lnTo>
                  <a:pt x="31223" y="80289"/>
                </a:lnTo>
                <a:lnTo>
                  <a:pt x="22302" y="160578"/>
                </a:lnTo>
                <a:lnTo>
                  <a:pt x="0" y="178419"/>
                </a:lnTo>
                <a:lnTo>
                  <a:pt x="0" y="223024"/>
                </a:lnTo>
                <a:lnTo>
                  <a:pt x="35684" y="258708"/>
                </a:lnTo>
                <a:lnTo>
                  <a:pt x="62447" y="338997"/>
                </a:lnTo>
                <a:lnTo>
                  <a:pt x="107051" y="356839"/>
                </a:lnTo>
                <a:lnTo>
                  <a:pt x="133814" y="414825"/>
                </a:lnTo>
                <a:lnTo>
                  <a:pt x="214103" y="437128"/>
                </a:lnTo>
                <a:lnTo>
                  <a:pt x="223024" y="486193"/>
                </a:lnTo>
                <a:lnTo>
                  <a:pt x="249787" y="486193"/>
                </a:lnTo>
                <a:lnTo>
                  <a:pt x="281010" y="539719"/>
                </a:lnTo>
                <a:lnTo>
                  <a:pt x="330076" y="472812"/>
                </a:lnTo>
                <a:lnTo>
                  <a:pt x="321155" y="414825"/>
                </a:lnTo>
                <a:lnTo>
                  <a:pt x="388062" y="379141"/>
                </a:lnTo>
                <a:lnTo>
                  <a:pt x="437128" y="392523"/>
                </a:lnTo>
                <a:lnTo>
                  <a:pt x="437128" y="392523"/>
                </a:lnTo>
                <a:lnTo>
                  <a:pt x="481732" y="383602"/>
                </a:lnTo>
                <a:lnTo>
                  <a:pt x="468351" y="347918"/>
                </a:lnTo>
                <a:lnTo>
                  <a:pt x="468351" y="298853"/>
                </a:lnTo>
                <a:lnTo>
                  <a:pt x="481732" y="263169"/>
                </a:lnTo>
                <a:lnTo>
                  <a:pt x="459430" y="231945"/>
                </a:lnTo>
                <a:lnTo>
                  <a:pt x="437128" y="173959"/>
                </a:lnTo>
                <a:lnTo>
                  <a:pt x="361299" y="120433"/>
                </a:lnTo>
                <a:lnTo>
                  <a:pt x="338997" y="75828"/>
                </a:lnTo>
                <a:lnTo>
                  <a:pt x="281010" y="89210"/>
                </a:lnTo>
                <a:lnTo>
                  <a:pt x="209643" y="62447"/>
                </a:lnTo>
                <a:lnTo>
                  <a:pt x="165038" y="0"/>
                </a:lnTo>
                <a:close/>
              </a:path>
            </a:pathLst>
          </a:custGeom>
          <a:solidFill>
            <a:srgbClr val="FF9900"/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5" name="Freeform 64"/>
          <p:cNvSpPr/>
          <p:nvPr/>
        </p:nvSpPr>
        <p:spPr>
          <a:xfrm>
            <a:off x="8819387" y="2791189"/>
            <a:ext cx="412690" cy="384494"/>
          </a:xfrm>
          <a:custGeom>
            <a:avLst/>
            <a:gdLst>
              <a:gd name="connsiteX0" fmla="*/ 0 w 509588"/>
              <a:gd name="connsiteY0" fmla="*/ 180975 h 514350"/>
              <a:gd name="connsiteX1" fmla="*/ 54769 w 509588"/>
              <a:gd name="connsiteY1" fmla="*/ 264319 h 514350"/>
              <a:gd name="connsiteX2" fmla="*/ 80963 w 509588"/>
              <a:gd name="connsiteY2" fmla="*/ 271463 h 514350"/>
              <a:gd name="connsiteX3" fmla="*/ 88107 w 509588"/>
              <a:gd name="connsiteY3" fmla="*/ 326231 h 514350"/>
              <a:gd name="connsiteX4" fmla="*/ 66675 w 509588"/>
              <a:gd name="connsiteY4" fmla="*/ 426244 h 514350"/>
              <a:gd name="connsiteX5" fmla="*/ 111919 w 509588"/>
              <a:gd name="connsiteY5" fmla="*/ 433388 h 514350"/>
              <a:gd name="connsiteX6" fmla="*/ 178594 w 509588"/>
              <a:gd name="connsiteY6" fmla="*/ 414338 h 514350"/>
              <a:gd name="connsiteX7" fmla="*/ 221457 w 509588"/>
              <a:gd name="connsiteY7" fmla="*/ 433388 h 514350"/>
              <a:gd name="connsiteX8" fmla="*/ 330994 w 509588"/>
              <a:gd name="connsiteY8" fmla="*/ 509588 h 514350"/>
              <a:gd name="connsiteX9" fmla="*/ 395288 w 509588"/>
              <a:gd name="connsiteY9" fmla="*/ 514350 h 514350"/>
              <a:gd name="connsiteX10" fmla="*/ 414338 w 509588"/>
              <a:gd name="connsiteY10" fmla="*/ 495300 h 514350"/>
              <a:gd name="connsiteX11" fmla="*/ 385763 w 509588"/>
              <a:gd name="connsiteY11" fmla="*/ 473869 h 514350"/>
              <a:gd name="connsiteX12" fmla="*/ 385763 w 509588"/>
              <a:gd name="connsiteY12" fmla="*/ 440531 h 514350"/>
              <a:gd name="connsiteX13" fmla="*/ 423863 w 509588"/>
              <a:gd name="connsiteY13" fmla="*/ 419100 h 514350"/>
              <a:gd name="connsiteX14" fmla="*/ 431007 w 509588"/>
              <a:gd name="connsiteY14" fmla="*/ 376238 h 514350"/>
              <a:gd name="connsiteX15" fmla="*/ 435769 w 509588"/>
              <a:gd name="connsiteY15" fmla="*/ 335756 h 514350"/>
              <a:gd name="connsiteX16" fmla="*/ 497682 w 509588"/>
              <a:gd name="connsiteY16" fmla="*/ 278606 h 514350"/>
              <a:gd name="connsiteX17" fmla="*/ 509588 w 509588"/>
              <a:gd name="connsiteY17" fmla="*/ 200025 h 514350"/>
              <a:gd name="connsiteX18" fmla="*/ 390525 w 509588"/>
              <a:gd name="connsiteY18" fmla="*/ 95250 h 514350"/>
              <a:gd name="connsiteX19" fmla="*/ 323850 w 509588"/>
              <a:gd name="connsiteY19" fmla="*/ 100013 h 514350"/>
              <a:gd name="connsiteX20" fmla="*/ 295275 w 509588"/>
              <a:gd name="connsiteY20" fmla="*/ 76200 h 514350"/>
              <a:gd name="connsiteX21" fmla="*/ 283369 w 509588"/>
              <a:gd name="connsiteY21" fmla="*/ 42863 h 514350"/>
              <a:gd name="connsiteX22" fmla="*/ 266700 w 509588"/>
              <a:gd name="connsiteY22" fmla="*/ 16669 h 514350"/>
              <a:gd name="connsiteX23" fmla="*/ 192882 w 509588"/>
              <a:gd name="connsiteY23" fmla="*/ 0 h 514350"/>
              <a:gd name="connsiteX24" fmla="*/ 195263 w 509588"/>
              <a:gd name="connsiteY24" fmla="*/ 21431 h 514350"/>
              <a:gd name="connsiteX25" fmla="*/ 159544 w 509588"/>
              <a:gd name="connsiteY25" fmla="*/ 33338 h 514350"/>
              <a:gd name="connsiteX26" fmla="*/ 100013 w 509588"/>
              <a:gd name="connsiteY26" fmla="*/ 16669 h 514350"/>
              <a:gd name="connsiteX27" fmla="*/ 38100 w 509588"/>
              <a:gd name="connsiteY27" fmla="*/ 52388 h 514350"/>
              <a:gd name="connsiteX28" fmla="*/ 42863 w 509588"/>
              <a:gd name="connsiteY28" fmla="*/ 109538 h 514350"/>
              <a:gd name="connsiteX29" fmla="*/ 0 w 509588"/>
              <a:gd name="connsiteY29" fmla="*/ 180975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09588" h="514350">
                <a:moveTo>
                  <a:pt x="0" y="180975"/>
                </a:moveTo>
                <a:lnTo>
                  <a:pt x="54769" y="264319"/>
                </a:lnTo>
                <a:lnTo>
                  <a:pt x="80963" y="271463"/>
                </a:lnTo>
                <a:lnTo>
                  <a:pt x="88107" y="326231"/>
                </a:lnTo>
                <a:lnTo>
                  <a:pt x="66675" y="426244"/>
                </a:lnTo>
                <a:lnTo>
                  <a:pt x="111919" y="433388"/>
                </a:lnTo>
                <a:lnTo>
                  <a:pt x="178594" y="414338"/>
                </a:lnTo>
                <a:lnTo>
                  <a:pt x="221457" y="433388"/>
                </a:lnTo>
                <a:lnTo>
                  <a:pt x="330994" y="509588"/>
                </a:lnTo>
                <a:lnTo>
                  <a:pt x="395288" y="514350"/>
                </a:lnTo>
                <a:lnTo>
                  <a:pt x="414338" y="495300"/>
                </a:lnTo>
                <a:lnTo>
                  <a:pt x="385763" y="473869"/>
                </a:lnTo>
                <a:lnTo>
                  <a:pt x="385763" y="440531"/>
                </a:lnTo>
                <a:lnTo>
                  <a:pt x="423863" y="419100"/>
                </a:lnTo>
                <a:lnTo>
                  <a:pt x="431007" y="376238"/>
                </a:lnTo>
                <a:lnTo>
                  <a:pt x="435769" y="335756"/>
                </a:lnTo>
                <a:lnTo>
                  <a:pt x="497682" y="278606"/>
                </a:lnTo>
                <a:lnTo>
                  <a:pt x="509588" y="200025"/>
                </a:lnTo>
                <a:lnTo>
                  <a:pt x="390525" y="95250"/>
                </a:lnTo>
                <a:lnTo>
                  <a:pt x="323850" y="100013"/>
                </a:lnTo>
                <a:lnTo>
                  <a:pt x="295275" y="76200"/>
                </a:lnTo>
                <a:lnTo>
                  <a:pt x="283369" y="42863"/>
                </a:lnTo>
                <a:lnTo>
                  <a:pt x="266700" y="16669"/>
                </a:lnTo>
                <a:lnTo>
                  <a:pt x="192882" y="0"/>
                </a:lnTo>
                <a:lnTo>
                  <a:pt x="195263" y="21431"/>
                </a:lnTo>
                <a:lnTo>
                  <a:pt x="159544" y="33338"/>
                </a:lnTo>
                <a:lnTo>
                  <a:pt x="100013" y="16669"/>
                </a:lnTo>
                <a:lnTo>
                  <a:pt x="38100" y="52388"/>
                </a:lnTo>
                <a:lnTo>
                  <a:pt x="42863" y="109538"/>
                </a:lnTo>
                <a:lnTo>
                  <a:pt x="0" y="180975"/>
                </a:lnTo>
                <a:close/>
              </a:path>
            </a:pathLst>
          </a:custGeom>
          <a:solidFill>
            <a:srgbClr val="FF9900"/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6" name="Freeform 65"/>
          <p:cNvSpPr/>
          <p:nvPr/>
        </p:nvSpPr>
        <p:spPr>
          <a:xfrm>
            <a:off x="9549583" y="3360854"/>
            <a:ext cx="620964" cy="442643"/>
          </a:xfrm>
          <a:custGeom>
            <a:avLst/>
            <a:gdLst>
              <a:gd name="connsiteX0" fmla="*/ 0 w 766763"/>
              <a:gd name="connsiteY0" fmla="*/ 559594 h 592932"/>
              <a:gd name="connsiteX1" fmla="*/ 97631 w 766763"/>
              <a:gd name="connsiteY1" fmla="*/ 564357 h 592932"/>
              <a:gd name="connsiteX2" fmla="*/ 111919 w 766763"/>
              <a:gd name="connsiteY2" fmla="*/ 573882 h 592932"/>
              <a:gd name="connsiteX3" fmla="*/ 123825 w 766763"/>
              <a:gd name="connsiteY3" fmla="*/ 571500 h 592932"/>
              <a:gd name="connsiteX4" fmla="*/ 154781 w 766763"/>
              <a:gd name="connsiteY4" fmla="*/ 592932 h 592932"/>
              <a:gd name="connsiteX5" fmla="*/ 192881 w 766763"/>
              <a:gd name="connsiteY5" fmla="*/ 566738 h 592932"/>
              <a:gd name="connsiteX6" fmla="*/ 192881 w 766763"/>
              <a:gd name="connsiteY6" fmla="*/ 566738 h 592932"/>
              <a:gd name="connsiteX7" fmla="*/ 269081 w 766763"/>
              <a:gd name="connsiteY7" fmla="*/ 588169 h 592932"/>
              <a:gd name="connsiteX8" fmla="*/ 290513 w 766763"/>
              <a:gd name="connsiteY8" fmla="*/ 550069 h 592932"/>
              <a:gd name="connsiteX9" fmla="*/ 350044 w 766763"/>
              <a:gd name="connsiteY9" fmla="*/ 550069 h 592932"/>
              <a:gd name="connsiteX10" fmla="*/ 385763 w 766763"/>
              <a:gd name="connsiteY10" fmla="*/ 523875 h 592932"/>
              <a:gd name="connsiteX11" fmla="*/ 414338 w 766763"/>
              <a:gd name="connsiteY11" fmla="*/ 521494 h 592932"/>
              <a:gd name="connsiteX12" fmla="*/ 464344 w 766763"/>
              <a:gd name="connsiteY12" fmla="*/ 540544 h 592932"/>
              <a:gd name="connsiteX13" fmla="*/ 497681 w 766763"/>
              <a:gd name="connsiteY13" fmla="*/ 561975 h 592932"/>
              <a:gd name="connsiteX14" fmla="*/ 550069 w 766763"/>
              <a:gd name="connsiteY14" fmla="*/ 528638 h 592932"/>
              <a:gd name="connsiteX15" fmla="*/ 590550 w 766763"/>
              <a:gd name="connsiteY15" fmla="*/ 533400 h 592932"/>
              <a:gd name="connsiteX16" fmla="*/ 604838 w 766763"/>
              <a:gd name="connsiteY16" fmla="*/ 464344 h 592932"/>
              <a:gd name="connsiteX17" fmla="*/ 602456 w 766763"/>
              <a:gd name="connsiteY17" fmla="*/ 445294 h 592932"/>
              <a:gd name="connsiteX18" fmla="*/ 688181 w 766763"/>
              <a:gd name="connsiteY18" fmla="*/ 395288 h 592932"/>
              <a:gd name="connsiteX19" fmla="*/ 702469 w 766763"/>
              <a:gd name="connsiteY19" fmla="*/ 381000 h 592932"/>
              <a:gd name="connsiteX20" fmla="*/ 762000 w 766763"/>
              <a:gd name="connsiteY20" fmla="*/ 361950 h 592932"/>
              <a:gd name="connsiteX21" fmla="*/ 762000 w 766763"/>
              <a:gd name="connsiteY21" fmla="*/ 316707 h 592932"/>
              <a:gd name="connsiteX22" fmla="*/ 733425 w 766763"/>
              <a:gd name="connsiteY22" fmla="*/ 307182 h 592932"/>
              <a:gd name="connsiteX23" fmla="*/ 719138 w 766763"/>
              <a:gd name="connsiteY23" fmla="*/ 283369 h 592932"/>
              <a:gd name="connsiteX24" fmla="*/ 726281 w 766763"/>
              <a:gd name="connsiteY24" fmla="*/ 254794 h 592932"/>
              <a:gd name="connsiteX25" fmla="*/ 762000 w 766763"/>
              <a:gd name="connsiteY25" fmla="*/ 245269 h 592932"/>
              <a:gd name="connsiteX26" fmla="*/ 766763 w 766763"/>
              <a:gd name="connsiteY26" fmla="*/ 223838 h 592932"/>
              <a:gd name="connsiteX27" fmla="*/ 754856 w 766763"/>
              <a:gd name="connsiteY27" fmla="*/ 214313 h 592932"/>
              <a:gd name="connsiteX28" fmla="*/ 754856 w 766763"/>
              <a:gd name="connsiteY28" fmla="*/ 183357 h 592932"/>
              <a:gd name="connsiteX29" fmla="*/ 650081 w 766763"/>
              <a:gd name="connsiteY29" fmla="*/ 214313 h 592932"/>
              <a:gd name="connsiteX30" fmla="*/ 631031 w 766763"/>
              <a:gd name="connsiteY30" fmla="*/ 214313 h 592932"/>
              <a:gd name="connsiteX31" fmla="*/ 592931 w 766763"/>
              <a:gd name="connsiteY31" fmla="*/ 180975 h 592932"/>
              <a:gd name="connsiteX32" fmla="*/ 561975 w 766763"/>
              <a:gd name="connsiteY32" fmla="*/ 188119 h 592932"/>
              <a:gd name="connsiteX33" fmla="*/ 540544 w 766763"/>
              <a:gd name="connsiteY33" fmla="*/ 202407 h 592932"/>
              <a:gd name="connsiteX34" fmla="*/ 509588 w 766763"/>
              <a:gd name="connsiteY34" fmla="*/ 195263 h 592932"/>
              <a:gd name="connsiteX35" fmla="*/ 473869 w 766763"/>
              <a:gd name="connsiteY35" fmla="*/ 190500 h 592932"/>
              <a:gd name="connsiteX36" fmla="*/ 414338 w 766763"/>
              <a:gd name="connsiteY36" fmla="*/ 185738 h 592932"/>
              <a:gd name="connsiteX37" fmla="*/ 392906 w 766763"/>
              <a:gd name="connsiteY37" fmla="*/ 154782 h 592932"/>
              <a:gd name="connsiteX38" fmla="*/ 371475 w 766763"/>
              <a:gd name="connsiteY38" fmla="*/ 126207 h 592932"/>
              <a:gd name="connsiteX39" fmla="*/ 342900 w 766763"/>
              <a:gd name="connsiteY39" fmla="*/ 126207 h 592932"/>
              <a:gd name="connsiteX40" fmla="*/ 311944 w 766763"/>
              <a:gd name="connsiteY40" fmla="*/ 142875 h 592932"/>
              <a:gd name="connsiteX41" fmla="*/ 283369 w 766763"/>
              <a:gd name="connsiteY41" fmla="*/ 135732 h 592932"/>
              <a:gd name="connsiteX42" fmla="*/ 259556 w 766763"/>
              <a:gd name="connsiteY42" fmla="*/ 97632 h 592932"/>
              <a:gd name="connsiteX43" fmla="*/ 233363 w 766763"/>
              <a:gd name="connsiteY43" fmla="*/ 76200 h 592932"/>
              <a:gd name="connsiteX44" fmla="*/ 221456 w 766763"/>
              <a:gd name="connsiteY44" fmla="*/ 73819 h 592932"/>
              <a:gd name="connsiteX45" fmla="*/ 180975 w 766763"/>
              <a:gd name="connsiteY45" fmla="*/ 21432 h 592932"/>
              <a:gd name="connsiteX46" fmla="*/ 159544 w 766763"/>
              <a:gd name="connsiteY46" fmla="*/ 0 h 592932"/>
              <a:gd name="connsiteX47" fmla="*/ 107156 w 766763"/>
              <a:gd name="connsiteY47" fmla="*/ 2382 h 592932"/>
              <a:gd name="connsiteX48" fmla="*/ 83344 w 766763"/>
              <a:gd name="connsiteY48" fmla="*/ 42863 h 592932"/>
              <a:gd name="connsiteX49" fmla="*/ 85725 w 766763"/>
              <a:gd name="connsiteY49" fmla="*/ 69057 h 592932"/>
              <a:gd name="connsiteX50" fmla="*/ 104775 w 766763"/>
              <a:gd name="connsiteY50" fmla="*/ 90488 h 592932"/>
              <a:gd name="connsiteX51" fmla="*/ 116681 w 766763"/>
              <a:gd name="connsiteY51" fmla="*/ 102394 h 592932"/>
              <a:gd name="connsiteX52" fmla="*/ 145256 w 766763"/>
              <a:gd name="connsiteY52" fmla="*/ 109538 h 592932"/>
              <a:gd name="connsiteX53" fmla="*/ 161925 w 766763"/>
              <a:gd name="connsiteY53" fmla="*/ 121444 h 592932"/>
              <a:gd name="connsiteX54" fmla="*/ 159544 w 766763"/>
              <a:gd name="connsiteY54" fmla="*/ 138113 h 592932"/>
              <a:gd name="connsiteX55" fmla="*/ 104775 w 766763"/>
              <a:gd name="connsiteY55" fmla="*/ 200025 h 592932"/>
              <a:gd name="connsiteX56" fmla="*/ 107156 w 766763"/>
              <a:gd name="connsiteY56" fmla="*/ 245269 h 592932"/>
              <a:gd name="connsiteX57" fmla="*/ 140494 w 766763"/>
              <a:gd name="connsiteY57" fmla="*/ 300038 h 592932"/>
              <a:gd name="connsiteX58" fmla="*/ 166688 w 766763"/>
              <a:gd name="connsiteY58" fmla="*/ 338138 h 592932"/>
              <a:gd name="connsiteX59" fmla="*/ 133350 w 766763"/>
              <a:gd name="connsiteY59" fmla="*/ 381000 h 592932"/>
              <a:gd name="connsiteX60" fmla="*/ 80963 w 766763"/>
              <a:gd name="connsiteY60" fmla="*/ 359569 h 592932"/>
              <a:gd name="connsiteX61" fmla="*/ 50006 w 766763"/>
              <a:gd name="connsiteY61" fmla="*/ 404813 h 592932"/>
              <a:gd name="connsiteX62" fmla="*/ 19050 w 766763"/>
              <a:gd name="connsiteY62" fmla="*/ 421482 h 592932"/>
              <a:gd name="connsiteX63" fmla="*/ 4763 w 766763"/>
              <a:gd name="connsiteY63" fmla="*/ 457200 h 592932"/>
              <a:gd name="connsiteX64" fmla="*/ 0 w 766763"/>
              <a:gd name="connsiteY64" fmla="*/ 559594 h 59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766763" h="592932">
                <a:moveTo>
                  <a:pt x="0" y="559594"/>
                </a:moveTo>
                <a:lnTo>
                  <a:pt x="97631" y="564357"/>
                </a:lnTo>
                <a:lnTo>
                  <a:pt x="111919" y="573882"/>
                </a:lnTo>
                <a:lnTo>
                  <a:pt x="123825" y="571500"/>
                </a:lnTo>
                <a:lnTo>
                  <a:pt x="154781" y="592932"/>
                </a:lnTo>
                <a:lnTo>
                  <a:pt x="192881" y="566738"/>
                </a:lnTo>
                <a:lnTo>
                  <a:pt x="192881" y="566738"/>
                </a:lnTo>
                <a:lnTo>
                  <a:pt x="269081" y="588169"/>
                </a:lnTo>
                <a:lnTo>
                  <a:pt x="290513" y="550069"/>
                </a:lnTo>
                <a:lnTo>
                  <a:pt x="350044" y="550069"/>
                </a:lnTo>
                <a:lnTo>
                  <a:pt x="385763" y="523875"/>
                </a:lnTo>
                <a:lnTo>
                  <a:pt x="414338" y="521494"/>
                </a:lnTo>
                <a:lnTo>
                  <a:pt x="464344" y="540544"/>
                </a:lnTo>
                <a:lnTo>
                  <a:pt x="497681" y="561975"/>
                </a:lnTo>
                <a:lnTo>
                  <a:pt x="550069" y="528638"/>
                </a:lnTo>
                <a:lnTo>
                  <a:pt x="590550" y="533400"/>
                </a:lnTo>
                <a:lnTo>
                  <a:pt x="604838" y="464344"/>
                </a:lnTo>
                <a:lnTo>
                  <a:pt x="602456" y="445294"/>
                </a:lnTo>
                <a:lnTo>
                  <a:pt x="688181" y="395288"/>
                </a:lnTo>
                <a:lnTo>
                  <a:pt x="702469" y="381000"/>
                </a:lnTo>
                <a:lnTo>
                  <a:pt x="762000" y="361950"/>
                </a:lnTo>
                <a:lnTo>
                  <a:pt x="762000" y="316707"/>
                </a:lnTo>
                <a:lnTo>
                  <a:pt x="733425" y="307182"/>
                </a:lnTo>
                <a:lnTo>
                  <a:pt x="719138" y="283369"/>
                </a:lnTo>
                <a:lnTo>
                  <a:pt x="726281" y="254794"/>
                </a:lnTo>
                <a:lnTo>
                  <a:pt x="762000" y="245269"/>
                </a:lnTo>
                <a:lnTo>
                  <a:pt x="766763" y="223838"/>
                </a:lnTo>
                <a:lnTo>
                  <a:pt x="754856" y="214313"/>
                </a:lnTo>
                <a:lnTo>
                  <a:pt x="754856" y="183357"/>
                </a:lnTo>
                <a:lnTo>
                  <a:pt x="650081" y="214313"/>
                </a:lnTo>
                <a:lnTo>
                  <a:pt x="631031" y="214313"/>
                </a:lnTo>
                <a:lnTo>
                  <a:pt x="592931" y="180975"/>
                </a:lnTo>
                <a:lnTo>
                  <a:pt x="561975" y="188119"/>
                </a:lnTo>
                <a:lnTo>
                  <a:pt x="540544" y="202407"/>
                </a:lnTo>
                <a:lnTo>
                  <a:pt x="509588" y="195263"/>
                </a:lnTo>
                <a:lnTo>
                  <a:pt x="473869" y="190500"/>
                </a:lnTo>
                <a:lnTo>
                  <a:pt x="414338" y="185738"/>
                </a:lnTo>
                <a:lnTo>
                  <a:pt x="392906" y="154782"/>
                </a:lnTo>
                <a:lnTo>
                  <a:pt x="371475" y="126207"/>
                </a:lnTo>
                <a:lnTo>
                  <a:pt x="342900" y="126207"/>
                </a:lnTo>
                <a:lnTo>
                  <a:pt x="311944" y="142875"/>
                </a:lnTo>
                <a:lnTo>
                  <a:pt x="283369" y="135732"/>
                </a:lnTo>
                <a:lnTo>
                  <a:pt x="259556" y="97632"/>
                </a:lnTo>
                <a:lnTo>
                  <a:pt x="233363" y="76200"/>
                </a:lnTo>
                <a:lnTo>
                  <a:pt x="221456" y="73819"/>
                </a:lnTo>
                <a:lnTo>
                  <a:pt x="180975" y="21432"/>
                </a:lnTo>
                <a:lnTo>
                  <a:pt x="159544" y="0"/>
                </a:lnTo>
                <a:lnTo>
                  <a:pt x="107156" y="2382"/>
                </a:lnTo>
                <a:lnTo>
                  <a:pt x="83344" y="42863"/>
                </a:lnTo>
                <a:lnTo>
                  <a:pt x="85725" y="69057"/>
                </a:lnTo>
                <a:lnTo>
                  <a:pt x="104775" y="90488"/>
                </a:lnTo>
                <a:lnTo>
                  <a:pt x="116681" y="102394"/>
                </a:lnTo>
                <a:lnTo>
                  <a:pt x="145256" y="109538"/>
                </a:lnTo>
                <a:lnTo>
                  <a:pt x="161925" y="121444"/>
                </a:lnTo>
                <a:lnTo>
                  <a:pt x="159544" y="138113"/>
                </a:lnTo>
                <a:lnTo>
                  <a:pt x="104775" y="200025"/>
                </a:lnTo>
                <a:lnTo>
                  <a:pt x="107156" y="245269"/>
                </a:lnTo>
                <a:lnTo>
                  <a:pt x="140494" y="300038"/>
                </a:lnTo>
                <a:lnTo>
                  <a:pt x="166688" y="338138"/>
                </a:lnTo>
                <a:lnTo>
                  <a:pt x="133350" y="381000"/>
                </a:lnTo>
                <a:lnTo>
                  <a:pt x="80963" y="359569"/>
                </a:lnTo>
                <a:lnTo>
                  <a:pt x="50006" y="404813"/>
                </a:lnTo>
                <a:lnTo>
                  <a:pt x="19050" y="421482"/>
                </a:lnTo>
                <a:lnTo>
                  <a:pt x="4763" y="457200"/>
                </a:lnTo>
                <a:lnTo>
                  <a:pt x="0" y="559594"/>
                </a:lnTo>
                <a:close/>
              </a:path>
            </a:pathLst>
          </a:custGeom>
          <a:solidFill>
            <a:srgbClr val="FF9900"/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7" name="Freeform 66"/>
          <p:cNvSpPr/>
          <p:nvPr/>
        </p:nvSpPr>
        <p:spPr>
          <a:xfrm>
            <a:off x="9192642" y="4027786"/>
            <a:ext cx="921804" cy="644383"/>
          </a:xfrm>
          <a:custGeom>
            <a:avLst/>
            <a:gdLst>
              <a:gd name="connsiteX0" fmla="*/ 631031 w 1114425"/>
              <a:gd name="connsiteY0" fmla="*/ 650081 h 862012"/>
              <a:gd name="connsiteX1" fmla="*/ 678656 w 1114425"/>
              <a:gd name="connsiteY1" fmla="*/ 585787 h 862012"/>
              <a:gd name="connsiteX2" fmla="*/ 702468 w 1114425"/>
              <a:gd name="connsiteY2" fmla="*/ 573881 h 862012"/>
              <a:gd name="connsiteX3" fmla="*/ 733425 w 1114425"/>
              <a:gd name="connsiteY3" fmla="*/ 573881 h 862012"/>
              <a:gd name="connsiteX4" fmla="*/ 778668 w 1114425"/>
              <a:gd name="connsiteY4" fmla="*/ 554831 h 862012"/>
              <a:gd name="connsiteX5" fmla="*/ 833437 w 1114425"/>
              <a:gd name="connsiteY5" fmla="*/ 528637 h 862012"/>
              <a:gd name="connsiteX6" fmla="*/ 883443 w 1114425"/>
              <a:gd name="connsiteY6" fmla="*/ 495300 h 862012"/>
              <a:gd name="connsiteX7" fmla="*/ 900112 w 1114425"/>
              <a:gd name="connsiteY7" fmla="*/ 490537 h 862012"/>
              <a:gd name="connsiteX8" fmla="*/ 919162 w 1114425"/>
              <a:gd name="connsiteY8" fmla="*/ 485775 h 862012"/>
              <a:gd name="connsiteX9" fmla="*/ 916781 w 1114425"/>
              <a:gd name="connsiteY9" fmla="*/ 447675 h 862012"/>
              <a:gd name="connsiteX10" fmla="*/ 954881 w 1114425"/>
              <a:gd name="connsiteY10" fmla="*/ 428625 h 862012"/>
              <a:gd name="connsiteX11" fmla="*/ 985837 w 1114425"/>
              <a:gd name="connsiteY11" fmla="*/ 407194 h 862012"/>
              <a:gd name="connsiteX12" fmla="*/ 1000125 w 1114425"/>
              <a:gd name="connsiteY12" fmla="*/ 347662 h 862012"/>
              <a:gd name="connsiteX13" fmla="*/ 981075 w 1114425"/>
              <a:gd name="connsiteY13" fmla="*/ 316706 h 862012"/>
              <a:gd name="connsiteX14" fmla="*/ 997743 w 1114425"/>
              <a:gd name="connsiteY14" fmla="*/ 271462 h 862012"/>
              <a:gd name="connsiteX15" fmla="*/ 1033462 w 1114425"/>
              <a:gd name="connsiteY15" fmla="*/ 233362 h 862012"/>
              <a:gd name="connsiteX16" fmla="*/ 1097756 w 1114425"/>
              <a:gd name="connsiteY16" fmla="*/ 209550 h 862012"/>
              <a:gd name="connsiteX17" fmla="*/ 1114425 w 1114425"/>
              <a:gd name="connsiteY17" fmla="*/ 190500 h 862012"/>
              <a:gd name="connsiteX18" fmla="*/ 1100137 w 1114425"/>
              <a:gd name="connsiteY18" fmla="*/ 161925 h 862012"/>
              <a:gd name="connsiteX19" fmla="*/ 1052512 w 1114425"/>
              <a:gd name="connsiteY19" fmla="*/ 107156 h 862012"/>
              <a:gd name="connsiteX20" fmla="*/ 1009650 w 1114425"/>
              <a:gd name="connsiteY20" fmla="*/ 73819 h 862012"/>
              <a:gd name="connsiteX21" fmla="*/ 995362 w 1114425"/>
              <a:gd name="connsiteY21" fmla="*/ 47625 h 862012"/>
              <a:gd name="connsiteX22" fmla="*/ 983456 w 1114425"/>
              <a:gd name="connsiteY22" fmla="*/ 64294 h 862012"/>
              <a:gd name="connsiteX23" fmla="*/ 966787 w 1114425"/>
              <a:gd name="connsiteY23" fmla="*/ 69056 h 862012"/>
              <a:gd name="connsiteX24" fmla="*/ 935831 w 1114425"/>
              <a:gd name="connsiteY24" fmla="*/ 59531 h 862012"/>
              <a:gd name="connsiteX25" fmla="*/ 904875 w 1114425"/>
              <a:gd name="connsiteY25" fmla="*/ 23812 h 862012"/>
              <a:gd name="connsiteX26" fmla="*/ 888206 w 1114425"/>
              <a:gd name="connsiteY26" fmla="*/ 0 h 862012"/>
              <a:gd name="connsiteX27" fmla="*/ 869156 w 1114425"/>
              <a:gd name="connsiteY27" fmla="*/ 28575 h 862012"/>
              <a:gd name="connsiteX28" fmla="*/ 871537 w 1114425"/>
              <a:gd name="connsiteY28" fmla="*/ 69056 h 862012"/>
              <a:gd name="connsiteX29" fmla="*/ 847725 w 1114425"/>
              <a:gd name="connsiteY29" fmla="*/ 100012 h 862012"/>
              <a:gd name="connsiteX30" fmla="*/ 826293 w 1114425"/>
              <a:gd name="connsiteY30" fmla="*/ 97631 h 862012"/>
              <a:gd name="connsiteX31" fmla="*/ 800100 w 1114425"/>
              <a:gd name="connsiteY31" fmla="*/ 71437 h 862012"/>
              <a:gd name="connsiteX32" fmla="*/ 783431 w 1114425"/>
              <a:gd name="connsiteY32" fmla="*/ 57150 h 862012"/>
              <a:gd name="connsiteX33" fmla="*/ 764381 w 1114425"/>
              <a:gd name="connsiteY33" fmla="*/ 61912 h 862012"/>
              <a:gd name="connsiteX34" fmla="*/ 747712 w 1114425"/>
              <a:gd name="connsiteY34" fmla="*/ 92869 h 862012"/>
              <a:gd name="connsiteX35" fmla="*/ 742950 w 1114425"/>
              <a:gd name="connsiteY35" fmla="*/ 107156 h 862012"/>
              <a:gd name="connsiteX36" fmla="*/ 714375 w 1114425"/>
              <a:gd name="connsiteY36" fmla="*/ 107156 h 862012"/>
              <a:gd name="connsiteX37" fmla="*/ 700087 w 1114425"/>
              <a:gd name="connsiteY37" fmla="*/ 95250 h 862012"/>
              <a:gd name="connsiteX38" fmla="*/ 700087 w 1114425"/>
              <a:gd name="connsiteY38" fmla="*/ 66675 h 862012"/>
              <a:gd name="connsiteX39" fmla="*/ 704850 w 1114425"/>
              <a:gd name="connsiteY39" fmla="*/ 38100 h 862012"/>
              <a:gd name="connsiteX40" fmla="*/ 692943 w 1114425"/>
              <a:gd name="connsiteY40" fmla="*/ 23812 h 862012"/>
              <a:gd name="connsiteX41" fmla="*/ 669131 w 1114425"/>
              <a:gd name="connsiteY41" fmla="*/ 26194 h 862012"/>
              <a:gd name="connsiteX42" fmla="*/ 640556 w 1114425"/>
              <a:gd name="connsiteY42" fmla="*/ 19050 h 862012"/>
              <a:gd name="connsiteX43" fmla="*/ 604837 w 1114425"/>
              <a:gd name="connsiteY43" fmla="*/ 4762 h 862012"/>
              <a:gd name="connsiteX44" fmla="*/ 569118 w 1114425"/>
              <a:gd name="connsiteY44" fmla="*/ 4762 h 862012"/>
              <a:gd name="connsiteX45" fmla="*/ 557212 w 1114425"/>
              <a:gd name="connsiteY45" fmla="*/ 11906 h 862012"/>
              <a:gd name="connsiteX46" fmla="*/ 438150 w 1114425"/>
              <a:gd name="connsiteY46" fmla="*/ 69056 h 862012"/>
              <a:gd name="connsiteX47" fmla="*/ 421481 w 1114425"/>
              <a:gd name="connsiteY47" fmla="*/ 169069 h 862012"/>
              <a:gd name="connsiteX48" fmla="*/ 304800 w 1114425"/>
              <a:gd name="connsiteY48" fmla="*/ 228600 h 862012"/>
              <a:gd name="connsiteX49" fmla="*/ 276225 w 1114425"/>
              <a:gd name="connsiteY49" fmla="*/ 290512 h 862012"/>
              <a:gd name="connsiteX50" fmla="*/ 228600 w 1114425"/>
              <a:gd name="connsiteY50" fmla="*/ 285750 h 862012"/>
              <a:gd name="connsiteX51" fmla="*/ 211931 w 1114425"/>
              <a:gd name="connsiteY51" fmla="*/ 357187 h 862012"/>
              <a:gd name="connsiteX52" fmla="*/ 207168 w 1114425"/>
              <a:gd name="connsiteY52" fmla="*/ 369094 h 862012"/>
              <a:gd name="connsiteX53" fmla="*/ 223837 w 1114425"/>
              <a:gd name="connsiteY53" fmla="*/ 404812 h 862012"/>
              <a:gd name="connsiteX54" fmla="*/ 219075 w 1114425"/>
              <a:gd name="connsiteY54" fmla="*/ 511969 h 862012"/>
              <a:gd name="connsiteX55" fmla="*/ 195262 w 1114425"/>
              <a:gd name="connsiteY55" fmla="*/ 521494 h 862012"/>
              <a:gd name="connsiteX56" fmla="*/ 180975 w 1114425"/>
              <a:gd name="connsiteY56" fmla="*/ 502444 h 862012"/>
              <a:gd name="connsiteX57" fmla="*/ 161925 w 1114425"/>
              <a:gd name="connsiteY57" fmla="*/ 457200 h 862012"/>
              <a:gd name="connsiteX58" fmla="*/ 128587 w 1114425"/>
              <a:gd name="connsiteY58" fmla="*/ 433387 h 862012"/>
              <a:gd name="connsiteX59" fmla="*/ 116681 w 1114425"/>
              <a:gd name="connsiteY59" fmla="*/ 409575 h 862012"/>
              <a:gd name="connsiteX60" fmla="*/ 83343 w 1114425"/>
              <a:gd name="connsiteY60" fmla="*/ 421481 h 862012"/>
              <a:gd name="connsiteX61" fmla="*/ 78581 w 1114425"/>
              <a:gd name="connsiteY61" fmla="*/ 466725 h 862012"/>
              <a:gd name="connsiteX62" fmla="*/ 116681 w 1114425"/>
              <a:gd name="connsiteY62" fmla="*/ 514350 h 862012"/>
              <a:gd name="connsiteX63" fmla="*/ 123825 w 1114425"/>
              <a:gd name="connsiteY63" fmla="*/ 583406 h 862012"/>
              <a:gd name="connsiteX64" fmla="*/ 152400 w 1114425"/>
              <a:gd name="connsiteY64" fmla="*/ 631031 h 862012"/>
              <a:gd name="connsiteX65" fmla="*/ 142875 w 1114425"/>
              <a:gd name="connsiteY65" fmla="*/ 657225 h 862012"/>
              <a:gd name="connsiteX66" fmla="*/ 107156 w 1114425"/>
              <a:gd name="connsiteY66" fmla="*/ 697706 h 862012"/>
              <a:gd name="connsiteX67" fmla="*/ 42862 w 1114425"/>
              <a:gd name="connsiteY67" fmla="*/ 735806 h 862012"/>
              <a:gd name="connsiteX68" fmla="*/ 35718 w 1114425"/>
              <a:gd name="connsiteY68" fmla="*/ 769144 h 862012"/>
              <a:gd name="connsiteX69" fmla="*/ 19050 w 1114425"/>
              <a:gd name="connsiteY69" fmla="*/ 795337 h 862012"/>
              <a:gd name="connsiteX70" fmla="*/ 0 w 1114425"/>
              <a:gd name="connsiteY70" fmla="*/ 859631 h 862012"/>
              <a:gd name="connsiteX71" fmla="*/ 19050 w 1114425"/>
              <a:gd name="connsiteY71" fmla="*/ 862012 h 862012"/>
              <a:gd name="connsiteX72" fmla="*/ 154781 w 1114425"/>
              <a:gd name="connsiteY72" fmla="*/ 828675 h 862012"/>
              <a:gd name="connsiteX73" fmla="*/ 171450 w 1114425"/>
              <a:gd name="connsiteY73" fmla="*/ 757237 h 862012"/>
              <a:gd name="connsiteX74" fmla="*/ 259556 w 1114425"/>
              <a:gd name="connsiteY74" fmla="*/ 800100 h 862012"/>
              <a:gd name="connsiteX75" fmla="*/ 297656 w 1114425"/>
              <a:gd name="connsiteY75" fmla="*/ 700087 h 862012"/>
              <a:gd name="connsiteX76" fmla="*/ 385762 w 1114425"/>
              <a:gd name="connsiteY76" fmla="*/ 666750 h 862012"/>
              <a:gd name="connsiteX77" fmla="*/ 435768 w 1114425"/>
              <a:gd name="connsiteY77" fmla="*/ 681037 h 862012"/>
              <a:gd name="connsiteX78" fmla="*/ 473868 w 1114425"/>
              <a:gd name="connsiteY78" fmla="*/ 702469 h 862012"/>
              <a:gd name="connsiteX79" fmla="*/ 500062 w 1114425"/>
              <a:gd name="connsiteY79" fmla="*/ 707231 h 862012"/>
              <a:gd name="connsiteX80" fmla="*/ 516731 w 1114425"/>
              <a:gd name="connsiteY80" fmla="*/ 702469 h 862012"/>
              <a:gd name="connsiteX81" fmla="*/ 545306 w 1114425"/>
              <a:gd name="connsiteY81" fmla="*/ 671512 h 862012"/>
              <a:gd name="connsiteX82" fmla="*/ 576262 w 1114425"/>
              <a:gd name="connsiteY82" fmla="*/ 671512 h 862012"/>
              <a:gd name="connsiteX83" fmla="*/ 631031 w 1114425"/>
              <a:gd name="connsiteY83" fmla="*/ 650081 h 862012"/>
              <a:gd name="connsiteX0" fmla="*/ 631031 w 1138238"/>
              <a:gd name="connsiteY0" fmla="*/ 650081 h 862012"/>
              <a:gd name="connsiteX1" fmla="*/ 678656 w 1138238"/>
              <a:gd name="connsiteY1" fmla="*/ 585787 h 862012"/>
              <a:gd name="connsiteX2" fmla="*/ 702468 w 1138238"/>
              <a:gd name="connsiteY2" fmla="*/ 573881 h 862012"/>
              <a:gd name="connsiteX3" fmla="*/ 733425 w 1138238"/>
              <a:gd name="connsiteY3" fmla="*/ 573881 h 862012"/>
              <a:gd name="connsiteX4" fmla="*/ 778668 w 1138238"/>
              <a:gd name="connsiteY4" fmla="*/ 554831 h 862012"/>
              <a:gd name="connsiteX5" fmla="*/ 833437 w 1138238"/>
              <a:gd name="connsiteY5" fmla="*/ 528637 h 862012"/>
              <a:gd name="connsiteX6" fmla="*/ 883443 w 1138238"/>
              <a:gd name="connsiteY6" fmla="*/ 495300 h 862012"/>
              <a:gd name="connsiteX7" fmla="*/ 900112 w 1138238"/>
              <a:gd name="connsiteY7" fmla="*/ 490537 h 862012"/>
              <a:gd name="connsiteX8" fmla="*/ 919162 w 1138238"/>
              <a:gd name="connsiteY8" fmla="*/ 485775 h 862012"/>
              <a:gd name="connsiteX9" fmla="*/ 916781 w 1138238"/>
              <a:gd name="connsiteY9" fmla="*/ 447675 h 862012"/>
              <a:gd name="connsiteX10" fmla="*/ 954881 w 1138238"/>
              <a:gd name="connsiteY10" fmla="*/ 428625 h 862012"/>
              <a:gd name="connsiteX11" fmla="*/ 985837 w 1138238"/>
              <a:gd name="connsiteY11" fmla="*/ 407194 h 862012"/>
              <a:gd name="connsiteX12" fmla="*/ 1000125 w 1138238"/>
              <a:gd name="connsiteY12" fmla="*/ 347662 h 862012"/>
              <a:gd name="connsiteX13" fmla="*/ 981075 w 1138238"/>
              <a:gd name="connsiteY13" fmla="*/ 316706 h 862012"/>
              <a:gd name="connsiteX14" fmla="*/ 997743 w 1138238"/>
              <a:gd name="connsiteY14" fmla="*/ 271462 h 862012"/>
              <a:gd name="connsiteX15" fmla="*/ 1033462 w 1138238"/>
              <a:gd name="connsiteY15" fmla="*/ 233362 h 862012"/>
              <a:gd name="connsiteX16" fmla="*/ 1097756 w 1138238"/>
              <a:gd name="connsiteY16" fmla="*/ 209550 h 862012"/>
              <a:gd name="connsiteX17" fmla="*/ 1138238 w 1138238"/>
              <a:gd name="connsiteY17" fmla="*/ 185737 h 862012"/>
              <a:gd name="connsiteX18" fmla="*/ 1100137 w 1138238"/>
              <a:gd name="connsiteY18" fmla="*/ 161925 h 862012"/>
              <a:gd name="connsiteX19" fmla="*/ 1052512 w 1138238"/>
              <a:gd name="connsiteY19" fmla="*/ 107156 h 862012"/>
              <a:gd name="connsiteX20" fmla="*/ 1009650 w 1138238"/>
              <a:gd name="connsiteY20" fmla="*/ 73819 h 862012"/>
              <a:gd name="connsiteX21" fmla="*/ 995362 w 1138238"/>
              <a:gd name="connsiteY21" fmla="*/ 47625 h 862012"/>
              <a:gd name="connsiteX22" fmla="*/ 983456 w 1138238"/>
              <a:gd name="connsiteY22" fmla="*/ 64294 h 862012"/>
              <a:gd name="connsiteX23" fmla="*/ 966787 w 1138238"/>
              <a:gd name="connsiteY23" fmla="*/ 69056 h 862012"/>
              <a:gd name="connsiteX24" fmla="*/ 935831 w 1138238"/>
              <a:gd name="connsiteY24" fmla="*/ 59531 h 862012"/>
              <a:gd name="connsiteX25" fmla="*/ 904875 w 1138238"/>
              <a:gd name="connsiteY25" fmla="*/ 23812 h 862012"/>
              <a:gd name="connsiteX26" fmla="*/ 888206 w 1138238"/>
              <a:gd name="connsiteY26" fmla="*/ 0 h 862012"/>
              <a:gd name="connsiteX27" fmla="*/ 869156 w 1138238"/>
              <a:gd name="connsiteY27" fmla="*/ 28575 h 862012"/>
              <a:gd name="connsiteX28" fmla="*/ 871537 w 1138238"/>
              <a:gd name="connsiteY28" fmla="*/ 69056 h 862012"/>
              <a:gd name="connsiteX29" fmla="*/ 847725 w 1138238"/>
              <a:gd name="connsiteY29" fmla="*/ 100012 h 862012"/>
              <a:gd name="connsiteX30" fmla="*/ 826293 w 1138238"/>
              <a:gd name="connsiteY30" fmla="*/ 97631 h 862012"/>
              <a:gd name="connsiteX31" fmla="*/ 800100 w 1138238"/>
              <a:gd name="connsiteY31" fmla="*/ 71437 h 862012"/>
              <a:gd name="connsiteX32" fmla="*/ 783431 w 1138238"/>
              <a:gd name="connsiteY32" fmla="*/ 57150 h 862012"/>
              <a:gd name="connsiteX33" fmla="*/ 764381 w 1138238"/>
              <a:gd name="connsiteY33" fmla="*/ 61912 h 862012"/>
              <a:gd name="connsiteX34" fmla="*/ 747712 w 1138238"/>
              <a:gd name="connsiteY34" fmla="*/ 92869 h 862012"/>
              <a:gd name="connsiteX35" fmla="*/ 742950 w 1138238"/>
              <a:gd name="connsiteY35" fmla="*/ 107156 h 862012"/>
              <a:gd name="connsiteX36" fmla="*/ 714375 w 1138238"/>
              <a:gd name="connsiteY36" fmla="*/ 107156 h 862012"/>
              <a:gd name="connsiteX37" fmla="*/ 700087 w 1138238"/>
              <a:gd name="connsiteY37" fmla="*/ 95250 h 862012"/>
              <a:gd name="connsiteX38" fmla="*/ 700087 w 1138238"/>
              <a:gd name="connsiteY38" fmla="*/ 66675 h 862012"/>
              <a:gd name="connsiteX39" fmla="*/ 704850 w 1138238"/>
              <a:gd name="connsiteY39" fmla="*/ 38100 h 862012"/>
              <a:gd name="connsiteX40" fmla="*/ 692943 w 1138238"/>
              <a:gd name="connsiteY40" fmla="*/ 23812 h 862012"/>
              <a:gd name="connsiteX41" fmla="*/ 669131 w 1138238"/>
              <a:gd name="connsiteY41" fmla="*/ 26194 h 862012"/>
              <a:gd name="connsiteX42" fmla="*/ 640556 w 1138238"/>
              <a:gd name="connsiteY42" fmla="*/ 19050 h 862012"/>
              <a:gd name="connsiteX43" fmla="*/ 604837 w 1138238"/>
              <a:gd name="connsiteY43" fmla="*/ 4762 h 862012"/>
              <a:gd name="connsiteX44" fmla="*/ 569118 w 1138238"/>
              <a:gd name="connsiteY44" fmla="*/ 4762 h 862012"/>
              <a:gd name="connsiteX45" fmla="*/ 557212 w 1138238"/>
              <a:gd name="connsiteY45" fmla="*/ 11906 h 862012"/>
              <a:gd name="connsiteX46" fmla="*/ 438150 w 1138238"/>
              <a:gd name="connsiteY46" fmla="*/ 69056 h 862012"/>
              <a:gd name="connsiteX47" fmla="*/ 421481 w 1138238"/>
              <a:gd name="connsiteY47" fmla="*/ 169069 h 862012"/>
              <a:gd name="connsiteX48" fmla="*/ 304800 w 1138238"/>
              <a:gd name="connsiteY48" fmla="*/ 228600 h 862012"/>
              <a:gd name="connsiteX49" fmla="*/ 276225 w 1138238"/>
              <a:gd name="connsiteY49" fmla="*/ 290512 h 862012"/>
              <a:gd name="connsiteX50" fmla="*/ 228600 w 1138238"/>
              <a:gd name="connsiteY50" fmla="*/ 285750 h 862012"/>
              <a:gd name="connsiteX51" fmla="*/ 211931 w 1138238"/>
              <a:gd name="connsiteY51" fmla="*/ 357187 h 862012"/>
              <a:gd name="connsiteX52" fmla="*/ 207168 w 1138238"/>
              <a:gd name="connsiteY52" fmla="*/ 369094 h 862012"/>
              <a:gd name="connsiteX53" fmla="*/ 223837 w 1138238"/>
              <a:gd name="connsiteY53" fmla="*/ 404812 h 862012"/>
              <a:gd name="connsiteX54" fmla="*/ 219075 w 1138238"/>
              <a:gd name="connsiteY54" fmla="*/ 511969 h 862012"/>
              <a:gd name="connsiteX55" fmla="*/ 195262 w 1138238"/>
              <a:gd name="connsiteY55" fmla="*/ 521494 h 862012"/>
              <a:gd name="connsiteX56" fmla="*/ 180975 w 1138238"/>
              <a:gd name="connsiteY56" fmla="*/ 502444 h 862012"/>
              <a:gd name="connsiteX57" fmla="*/ 161925 w 1138238"/>
              <a:gd name="connsiteY57" fmla="*/ 457200 h 862012"/>
              <a:gd name="connsiteX58" fmla="*/ 128587 w 1138238"/>
              <a:gd name="connsiteY58" fmla="*/ 433387 h 862012"/>
              <a:gd name="connsiteX59" fmla="*/ 116681 w 1138238"/>
              <a:gd name="connsiteY59" fmla="*/ 409575 h 862012"/>
              <a:gd name="connsiteX60" fmla="*/ 83343 w 1138238"/>
              <a:gd name="connsiteY60" fmla="*/ 421481 h 862012"/>
              <a:gd name="connsiteX61" fmla="*/ 78581 w 1138238"/>
              <a:gd name="connsiteY61" fmla="*/ 466725 h 862012"/>
              <a:gd name="connsiteX62" fmla="*/ 116681 w 1138238"/>
              <a:gd name="connsiteY62" fmla="*/ 514350 h 862012"/>
              <a:gd name="connsiteX63" fmla="*/ 123825 w 1138238"/>
              <a:gd name="connsiteY63" fmla="*/ 583406 h 862012"/>
              <a:gd name="connsiteX64" fmla="*/ 152400 w 1138238"/>
              <a:gd name="connsiteY64" fmla="*/ 631031 h 862012"/>
              <a:gd name="connsiteX65" fmla="*/ 142875 w 1138238"/>
              <a:gd name="connsiteY65" fmla="*/ 657225 h 862012"/>
              <a:gd name="connsiteX66" fmla="*/ 107156 w 1138238"/>
              <a:gd name="connsiteY66" fmla="*/ 697706 h 862012"/>
              <a:gd name="connsiteX67" fmla="*/ 42862 w 1138238"/>
              <a:gd name="connsiteY67" fmla="*/ 735806 h 862012"/>
              <a:gd name="connsiteX68" fmla="*/ 35718 w 1138238"/>
              <a:gd name="connsiteY68" fmla="*/ 769144 h 862012"/>
              <a:gd name="connsiteX69" fmla="*/ 19050 w 1138238"/>
              <a:gd name="connsiteY69" fmla="*/ 795337 h 862012"/>
              <a:gd name="connsiteX70" fmla="*/ 0 w 1138238"/>
              <a:gd name="connsiteY70" fmla="*/ 859631 h 862012"/>
              <a:gd name="connsiteX71" fmla="*/ 19050 w 1138238"/>
              <a:gd name="connsiteY71" fmla="*/ 862012 h 862012"/>
              <a:gd name="connsiteX72" fmla="*/ 154781 w 1138238"/>
              <a:gd name="connsiteY72" fmla="*/ 828675 h 862012"/>
              <a:gd name="connsiteX73" fmla="*/ 171450 w 1138238"/>
              <a:gd name="connsiteY73" fmla="*/ 757237 h 862012"/>
              <a:gd name="connsiteX74" fmla="*/ 259556 w 1138238"/>
              <a:gd name="connsiteY74" fmla="*/ 800100 h 862012"/>
              <a:gd name="connsiteX75" fmla="*/ 297656 w 1138238"/>
              <a:gd name="connsiteY75" fmla="*/ 700087 h 862012"/>
              <a:gd name="connsiteX76" fmla="*/ 385762 w 1138238"/>
              <a:gd name="connsiteY76" fmla="*/ 666750 h 862012"/>
              <a:gd name="connsiteX77" fmla="*/ 435768 w 1138238"/>
              <a:gd name="connsiteY77" fmla="*/ 681037 h 862012"/>
              <a:gd name="connsiteX78" fmla="*/ 473868 w 1138238"/>
              <a:gd name="connsiteY78" fmla="*/ 702469 h 862012"/>
              <a:gd name="connsiteX79" fmla="*/ 500062 w 1138238"/>
              <a:gd name="connsiteY79" fmla="*/ 707231 h 862012"/>
              <a:gd name="connsiteX80" fmla="*/ 516731 w 1138238"/>
              <a:gd name="connsiteY80" fmla="*/ 702469 h 862012"/>
              <a:gd name="connsiteX81" fmla="*/ 545306 w 1138238"/>
              <a:gd name="connsiteY81" fmla="*/ 671512 h 862012"/>
              <a:gd name="connsiteX82" fmla="*/ 576262 w 1138238"/>
              <a:gd name="connsiteY82" fmla="*/ 671512 h 862012"/>
              <a:gd name="connsiteX83" fmla="*/ 631031 w 1138238"/>
              <a:gd name="connsiteY83" fmla="*/ 650081 h 862012"/>
              <a:gd name="connsiteX0" fmla="*/ 631031 w 1138238"/>
              <a:gd name="connsiteY0" fmla="*/ 650081 h 862012"/>
              <a:gd name="connsiteX1" fmla="*/ 678656 w 1138238"/>
              <a:gd name="connsiteY1" fmla="*/ 585787 h 862012"/>
              <a:gd name="connsiteX2" fmla="*/ 702468 w 1138238"/>
              <a:gd name="connsiteY2" fmla="*/ 573881 h 862012"/>
              <a:gd name="connsiteX3" fmla="*/ 733425 w 1138238"/>
              <a:gd name="connsiteY3" fmla="*/ 573881 h 862012"/>
              <a:gd name="connsiteX4" fmla="*/ 778668 w 1138238"/>
              <a:gd name="connsiteY4" fmla="*/ 554831 h 862012"/>
              <a:gd name="connsiteX5" fmla="*/ 833437 w 1138238"/>
              <a:gd name="connsiteY5" fmla="*/ 528637 h 862012"/>
              <a:gd name="connsiteX6" fmla="*/ 883443 w 1138238"/>
              <a:gd name="connsiteY6" fmla="*/ 495300 h 862012"/>
              <a:gd name="connsiteX7" fmla="*/ 900112 w 1138238"/>
              <a:gd name="connsiteY7" fmla="*/ 490537 h 862012"/>
              <a:gd name="connsiteX8" fmla="*/ 919162 w 1138238"/>
              <a:gd name="connsiteY8" fmla="*/ 485775 h 862012"/>
              <a:gd name="connsiteX9" fmla="*/ 916781 w 1138238"/>
              <a:gd name="connsiteY9" fmla="*/ 447675 h 862012"/>
              <a:gd name="connsiteX10" fmla="*/ 954881 w 1138238"/>
              <a:gd name="connsiteY10" fmla="*/ 428625 h 862012"/>
              <a:gd name="connsiteX11" fmla="*/ 985837 w 1138238"/>
              <a:gd name="connsiteY11" fmla="*/ 407194 h 862012"/>
              <a:gd name="connsiteX12" fmla="*/ 1000125 w 1138238"/>
              <a:gd name="connsiteY12" fmla="*/ 347662 h 862012"/>
              <a:gd name="connsiteX13" fmla="*/ 981075 w 1138238"/>
              <a:gd name="connsiteY13" fmla="*/ 316706 h 862012"/>
              <a:gd name="connsiteX14" fmla="*/ 997743 w 1138238"/>
              <a:gd name="connsiteY14" fmla="*/ 271462 h 862012"/>
              <a:gd name="connsiteX15" fmla="*/ 1033462 w 1138238"/>
              <a:gd name="connsiteY15" fmla="*/ 233362 h 862012"/>
              <a:gd name="connsiteX16" fmla="*/ 1097756 w 1138238"/>
              <a:gd name="connsiteY16" fmla="*/ 209550 h 862012"/>
              <a:gd name="connsiteX17" fmla="*/ 1138238 w 1138238"/>
              <a:gd name="connsiteY17" fmla="*/ 185737 h 862012"/>
              <a:gd name="connsiteX18" fmla="*/ 1107281 w 1138238"/>
              <a:gd name="connsiteY18" fmla="*/ 154781 h 862012"/>
              <a:gd name="connsiteX19" fmla="*/ 1052512 w 1138238"/>
              <a:gd name="connsiteY19" fmla="*/ 107156 h 862012"/>
              <a:gd name="connsiteX20" fmla="*/ 1009650 w 1138238"/>
              <a:gd name="connsiteY20" fmla="*/ 73819 h 862012"/>
              <a:gd name="connsiteX21" fmla="*/ 995362 w 1138238"/>
              <a:gd name="connsiteY21" fmla="*/ 47625 h 862012"/>
              <a:gd name="connsiteX22" fmla="*/ 983456 w 1138238"/>
              <a:gd name="connsiteY22" fmla="*/ 64294 h 862012"/>
              <a:gd name="connsiteX23" fmla="*/ 966787 w 1138238"/>
              <a:gd name="connsiteY23" fmla="*/ 69056 h 862012"/>
              <a:gd name="connsiteX24" fmla="*/ 935831 w 1138238"/>
              <a:gd name="connsiteY24" fmla="*/ 59531 h 862012"/>
              <a:gd name="connsiteX25" fmla="*/ 904875 w 1138238"/>
              <a:gd name="connsiteY25" fmla="*/ 23812 h 862012"/>
              <a:gd name="connsiteX26" fmla="*/ 888206 w 1138238"/>
              <a:gd name="connsiteY26" fmla="*/ 0 h 862012"/>
              <a:gd name="connsiteX27" fmla="*/ 869156 w 1138238"/>
              <a:gd name="connsiteY27" fmla="*/ 28575 h 862012"/>
              <a:gd name="connsiteX28" fmla="*/ 871537 w 1138238"/>
              <a:gd name="connsiteY28" fmla="*/ 69056 h 862012"/>
              <a:gd name="connsiteX29" fmla="*/ 847725 w 1138238"/>
              <a:gd name="connsiteY29" fmla="*/ 100012 h 862012"/>
              <a:gd name="connsiteX30" fmla="*/ 826293 w 1138238"/>
              <a:gd name="connsiteY30" fmla="*/ 97631 h 862012"/>
              <a:gd name="connsiteX31" fmla="*/ 800100 w 1138238"/>
              <a:gd name="connsiteY31" fmla="*/ 71437 h 862012"/>
              <a:gd name="connsiteX32" fmla="*/ 783431 w 1138238"/>
              <a:gd name="connsiteY32" fmla="*/ 57150 h 862012"/>
              <a:gd name="connsiteX33" fmla="*/ 764381 w 1138238"/>
              <a:gd name="connsiteY33" fmla="*/ 61912 h 862012"/>
              <a:gd name="connsiteX34" fmla="*/ 747712 w 1138238"/>
              <a:gd name="connsiteY34" fmla="*/ 92869 h 862012"/>
              <a:gd name="connsiteX35" fmla="*/ 742950 w 1138238"/>
              <a:gd name="connsiteY35" fmla="*/ 107156 h 862012"/>
              <a:gd name="connsiteX36" fmla="*/ 714375 w 1138238"/>
              <a:gd name="connsiteY36" fmla="*/ 107156 h 862012"/>
              <a:gd name="connsiteX37" fmla="*/ 700087 w 1138238"/>
              <a:gd name="connsiteY37" fmla="*/ 95250 h 862012"/>
              <a:gd name="connsiteX38" fmla="*/ 700087 w 1138238"/>
              <a:gd name="connsiteY38" fmla="*/ 66675 h 862012"/>
              <a:gd name="connsiteX39" fmla="*/ 704850 w 1138238"/>
              <a:gd name="connsiteY39" fmla="*/ 38100 h 862012"/>
              <a:gd name="connsiteX40" fmla="*/ 692943 w 1138238"/>
              <a:gd name="connsiteY40" fmla="*/ 23812 h 862012"/>
              <a:gd name="connsiteX41" fmla="*/ 669131 w 1138238"/>
              <a:gd name="connsiteY41" fmla="*/ 26194 h 862012"/>
              <a:gd name="connsiteX42" fmla="*/ 640556 w 1138238"/>
              <a:gd name="connsiteY42" fmla="*/ 19050 h 862012"/>
              <a:gd name="connsiteX43" fmla="*/ 604837 w 1138238"/>
              <a:gd name="connsiteY43" fmla="*/ 4762 h 862012"/>
              <a:gd name="connsiteX44" fmla="*/ 569118 w 1138238"/>
              <a:gd name="connsiteY44" fmla="*/ 4762 h 862012"/>
              <a:gd name="connsiteX45" fmla="*/ 557212 w 1138238"/>
              <a:gd name="connsiteY45" fmla="*/ 11906 h 862012"/>
              <a:gd name="connsiteX46" fmla="*/ 438150 w 1138238"/>
              <a:gd name="connsiteY46" fmla="*/ 69056 h 862012"/>
              <a:gd name="connsiteX47" fmla="*/ 421481 w 1138238"/>
              <a:gd name="connsiteY47" fmla="*/ 169069 h 862012"/>
              <a:gd name="connsiteX48" fmla="*/ 304800 w 1138238"/>
              <a:gd name="connsiteY48" fmla="*/ 228600 h 862012"/>
              <a:gd name="connsiteX49" fmla="*/ 276225 w 1138238"/>
              <a:gd name="connsiteY49" fmla="*/ 290512 h 862012"/>
              <a:gd name="connsiteX50" fmla="*/ 228600 w 1138238"/>
              <a:gd name="connsiteY50" fmla="*/ 285750 h 862012"/>
              <a:gd name="connsiteX51" fmla="*/ 211931 w 1138238"/>
              <a:gd name="connsiteY51" fmla="*/ 357187 h 862012"/>
              <a:gd name="connsiteX52" fmla="*/ 207168 w 1138238"/>
              <a:gd name="connsiteY52" fmla="*/ 369094 h 862012"/>
              <a:gd name="connsiteX53" fmla="*/ 223837 w 1138238"/>
              <a:gd name="connsiteY53" fmla="*/ 404812 h 862012"/>
              <a:gd name="connsiteX54" fmla="*/ 219075 w 1138238"/>
              <a:gd name="connsiteY54" fmla="*/ 511969 h 862012"/>
              <a:gd name="connsiteX55" fmla="*/ 195262 w 1138238"/>
              <a:gd name="connsiteY55" fmla="*/ 521494 h 862012"/>
              <a:gd name="connsiteX56" fmla="*/ 180975 w 1138238"/>
              <a:gd name="connsiteY56" fmla="*/ 502444 h 862012"/>
              <a:gd name="connsiteX57" fmla="*/ 161925 w 1138238"/>
              <a:gd name="connsiteY57" fmla="*/ 457200 h 862012"/>
              <a:gd name="connsiteX58" fmla="*/ 128587 w 1138238"/>
              <a:gd name="connsiteY58" fmla="*/ 433387 h 862012"/>
              <a:gd name="connsiteX59" fmla="*/ 116681 w 1138238"/>
              <a:gd name="connsiteY59" fmla="*/ 409575 h 862012"/>
              <a:gd name="connsiteX60" fmla="*/ 83343 w 1138238"/>
              <a:gd name="connsiteY60" fmla="*/ 421481 h 862012"/>
              <a:gd name="connsiteX61" fmla="*/ 78581 w 1138238"/>
              <a:gd name="connsiteY61" fmla="*/ 466725 h 862012"/>
              <a:gd name="connsiteX62" fmla="*/ 116681 w 1138238"/>
              <a:gd name="connsiteY62" fmla="*/ 514350 h 862012"/>
              <a:gd name="connsiteX63" fmla="*/ 123825 w 1138238"/>
              <a:gd name="connsiteY63" fmla="*/ 583406 h 862012"/>
              <a:gd name="connsiteX64" fmla="*/ 152400 w 1138238"/>
              <a:gd name="connsiteY64" fmla="*/ 631031 h 862012"/>
              <a:gd name="connsiteX65" fmla="*/ 142875 w 1138238"/>
              <a:gd name="connsiteY65" fmla="*/ 657225 h 862012"/>
              <a:gd name="connsiteX66" fmla="*/ 107156 w 1138238"/>
              <a:gd name="connsiteY66" fmla="*/ 697706 h 862012"/>
              <a:gd name="connsiteX67" fmla="*/ 42862 w 1138238"/>
              <a:gd name="connsiteY67" fmla="*/ 735806 h 862012"/>
              <a:gd name="connsiteX68" fmla="*/ 35718 w 1138238"/>
              <a:gd name="connsiteY68" fmla="*/ 769144 h 862012"/>
              <a:gd name="connsiteX69" fmla="*/ 19050 w 1138238"/>
              <a:gd name="connsiteY69" fmla="*/ 795337 h 862012"/>
              <a:gd name="connsiteX70" fmla="*/ 0 w 1138238"/>
              <a:gd name="connsiteY70" fmla="*/ 859631 h 862012"/>
              <a:gd name="connsiteX71" fmla="*/ 19050 w 1138238"/>
              <a:gd name="connsiteY71" fmla="*/ 862012 h 862012"/>
              <a:gd name="connsiteX72" fmla="*/ 154781 w 1138238"/>
              <a:gd name="connsiteY72" fmla="*/ 828675 h 862012"/>
              <a:gd name="connsiteX73" fmla="*/ 171450 w 1138238"/>
              <a:gd name="connsiteY73" fmla="*/ 757237 h 862012"/>
              <a:gd name="connsiteX74" fmla="*/ 259556 w 1138238"/>
              <a:gd name="connsiteY74" fmla="*/ 800100 h 862012"/>
              <a:gd name="connsiteX75" fmla="*/ 297656 w 1138238"/>
              <a:gd name="connsiteY75" fmla="*/ 700087 h 862012"/>
              <a:gd name="connsiteX76" fmla="*/ 385762 w 1138238"/>
              <a:gd name="connsiteY76" fmla="*/ 666750 h 862012"/>
              <a:gd name="connsiteX77" fmla="*/ 435768 w 1138238"/>
              <a:gd name="connsiteY77" fmla="*/ 681037 h 862012"/>
              <a:gd name="connsiteX78" fmla="*/ 473868 w 1138238"/>
              <a:gd name="connsiteY78" fmla="*/ 702469 h 862012"/>
              <a:gd name="connsiteX79" fmla="*/ 500062 w 1138238"/>
              <a:gd name="connsiteY79" fmla="*/ 707231 h 862012"/>
              <a:gd name="connsiteX80" fmla="*/ 516731 w 1138238"/>
              <a:gd name="connsiteY80" fmla="*/ 702469 h 862012"/>
              <a:gd name="connsiteX81" fmla="*/ 545306 w 1138238"/>
              <a:gd name="connsiteY81" fmla="*/ 671512 h 862012"/>
              <a:gd name="connsiteX82" fmla="*/ 576262 w 1138238"/>
              <a:gd name="connsiteY82" fmla="*/ 671512 h 862012"/>
              <a:gd name="connsiteX83" fmla="*/ 631031 w 1138238"/>
              <a:gd name="connsiteY83" fmla="*/ 650081 h 862012"/>
              <a:gd name="connsiteX0" fmla="*/ 631031 w 1138238"/>
              <a:gd name="connsiteY0" fmla="*/ 650081 h 862012"/>
              <a:gd name="connsiteX1" fmla="*/ 678656 w 1138238"/>
              <a:gd name="connsiteY1" fmla="*/ 585787 h 862012"/>
              <a:gd name="connsiteX2" fmla="*/ 702468 w 1138238"/>
              <a:gd name="connsiteY2" fmla="*/ 573881 h 862012"/>
              <a:gd name="connsiteX3" fmla="*/ 733425 w 1138238"/>
              <a:gd name="connsiteY3" fmla="*/ 573881 h 862012"/>
              <a:gd name="connsiteX4" fmla="*/ 778668 w 1138238"/>
              <a:gd name="connsiteY4" fmla="*/ 554831 h 862012"/>
              <a:gd name="connsiteX5" fmla="*/ 833437 w 1138238"/>
              <a:gd name="connsiteY5" fmla="*/ 528637 h 862012"/>
              <a:gd name="connsiteX6" fmla="*/ 883443 w 1138238"/>
              <a:gd name="connsiteY6" fmla="*/ 495300 h 862012"/>
              <a:gd name="connsiteX7" fmla="*/ 900112 w 1138238"/>
              <a:gd name="connsiteY7" fmla="*/ 490537 h 862012"/>
              <a:gd name="connsiteX8" fmla="*/ 919162 w 1138238"/>
              <a:gd name="connsiteY8" fmla="*/ 485775 h 862012"/>
              <a:gd name="connsiteX9" fmla="*/ 916781 w 1138238"/>
              <a:gd name="connsiteY9" fmla="*/ 447675 h 862012"/>
              <a:gd name="connsiteX10" fmla="*/ 954881 w 1138238"/>
              <a:gd name="connsiteY10" fmla="*/ 428625 h 862012"/>
              <a:gd name="connsiteX11" fmla="*/ 985837 w 1138238"/>
              <a:gd name="connsiteY11" fmla="*/ 407194 h 862012"/>
              <a:gd name="connsiteX12" fmla="*/ 1000125 w 1138238"/>
              <a:gd name="connsiteY12" fmla="*/ 347662 h 862012"/>
              <a:gd name="connsiteX13" fmla="*/ 981075 w 1138238"/>
              <a:gd name="connsiteY13" fmla="*/ 316706 h 862012"/>
              <a:gd name="connsiteX14" fmla="*/ 997743 w 1138238"/>
              <a:gd name="connsiteY14" fmla="*/ 271462 h 862012"/>
              <a:gd name="connsiteX15" fmla="*/ 1033462 w 1138238"/>
              <a:gd name="connsiteY15" fmla="*/ 233362 h 862012"/>
              <a:gd name="connsiteX16" fmla="*/ 1097756 w 1138238"/>
              <a:gd name="connsiteY16" fmla="*/ 209550 h 862012"/>
              <a:gd name="connsiteX17" fmla="*/ 1138238 w 1138238"/>
              <a:gd name="connsiteY17" fmla="*/ 185737 h 862012"/>
              <a:gd name="connsiteX18" fmla="*/ 1107281 w 1138238"/>
              <a:gd name="connsiteY18" fmla="*/ 154781 h 862012"/>
              <a:gd name="connsiteX19" fmla="*/ 1052512 w 1138238"/>
              <a:gd name="connsiteY19" fmla="*/ 97631 h 862012"/>
              <a:gd name="connsiteX20" fmla="*/ 1009650 w 1138238"/>
              <a:gd name="connsiteY20" fmla="*/ 73819 h 862012"/>
              <a:gd name="connsiteX21" fmla="*/ 995362 w 1138238"/>
              <a:gd name="connsiteY21" fmla="*/ 47625 h 862012"/>
              <a:gd name="connsiteX22" fmla="*/ 983456 w 1138238"/>
              <a:gd name="connsiteY22" fmla="*/ 64294 h 862012"/>
              <a:gd name="connsiteX23" fmla="*/ 966787 w 1138238"/>
              <a:gd name="connsiteY23" fmla="*/ 69056 h 862012"/>
              <a:gd name="connsiteX24" fmla="*/ 935831 w 1138238"/>
              <a:gd name="connsiteY24" fmla="*/ 59531 h 862012"/>
              <a:gd name="connsiteX25" fmla="*/ 904875 w 1138238"/>
              <a:gd name="connsiteY25" fmla="*/ 23812 h 862012"/>
              <a:gd name="connsiteX26" fmla="*/ 888206 w 1138238"/>
              <a:gd name="connsiteY26" fmla="*/ 0 h 862012"/>
              <a:gd name="connsiteX27" fmla="*/ 869156 w 1138238"/>
              <a:gd name="connsiteY27" fmla="*/ 28575 h 862012"/>
              <a:gd name="connsiteX28" fmla="*/ 871537 w 1138238"/>
              <a:gd name="connsiteY28" fmla="*/ 69056 h 862012"/>
              <a:gd name="connsiteX29" fmla="*/ 847725 w 1138238"/>
              <a:gd name="connsiteY29" fmla="*/ 100012 h 862012"/>
              <a:gd name="connsiteX30" fmla="*/ 826293 w 1138238"/>
              <a:gd name="connsiteY30" fmla="*/ 97631 h 862012"/>
              <a:gd name="connsiteX31" fmla="*/ 800100 w 1138238"/>
              <a:gd name="connsiteY31" fmla="*/ 71437 h 862012"/>
              <a:gd name="connsiteX32" fmla="*/ 783431 w 1138238"/>
              <a:gd name="connsiteY32" fmla="*/ 57150 h 862012"/>
              <a:gd name="connsiteX33" fmla="*/ 764381 w 1138238"/>
              <a:gd name="connsiteY33" fmla="*/ 61912 h 862012"/>
              <a:gd name="connsiteX34" fmla="*/ 747712 w 1138238"/>
              <a:gd name="connsiteY34" fmla="*/ 92869 h 862012"/>
              <a:gd name="connsiteX35" fmla="*/ 742950 w 1138238"/>
              <a:gd name="connsiteY35" fmla="*/ 107156 h 862012"/>
              <a:gd name="connsiteX36" fmla="*/ 714375 w 1138238"/>
              <a:gd name="connsiteY36" fmla="*/ 107156 h 862012"/>
              <a:gd name="connsiteX37" fmla="*/ 700087 w 1138238"/>
              <a:gd name="connsiteY37" fmla="*/ 95250 h 862012"/>
              <a:gd name="connsiteX38" fmla="*/ 700087 w 1138238"/>
              <a:gd name="connsiteY38" fmla="*/ 66675 h 862012"/>
              <a:gd name="connsiteX39" fmla="*/ 704850 w 1138238"/>
              <a:gd name="connsiteY39" fmla="*/ 38100 h 862012"/>
              <a:gd name="connsiteX40" fmla="*/ 692943 w 1138238"/>
              <a:gd name="connsiteY40" fmla="*/ 23812 h 862012"/>
              <a:gd name="connsiteX41" fmla="*/ 669131 w 1138238"/>
              <a:gd name="connsiteY41" fmla="*/ 26194 h 862012"/>
              <a:gd name="connsiteX42" fmla="*/ 640556 w 1138238"/>
              <a:gd name="connsiteY42" fmla="*/ 19050 h 862012"/>
              <a:gd name="connsiteX43" fmla="*/ 604837 w 1138238"/>
              <a:gd name="connsiteY43" fmla="*/ 4762 h 862012"/>
              <a:gd name="connsiteX44" fmla="*/ 569118 w 1138238"/>
              <a:gd name="connsiteY44" fmla="*/ 4762 h 862012"/>
              <a:gd name="connsiteX45" fmla="*/ 557212 w 1138238"/>
              <a:gd name="connsiteY45" fmla="*/ 11906 h 862012"/>
              <a:gd name="connsiteX46" fmla="*/ 438150 w 1138238"/>
              <a:gd name="connsiteY46" fmla="*/ 69056 h 862012"/>
              <a:gd name="connsiteX47" fmla="*/ 421481 w 1138238"/>
              <a:gd name="connsiteY47" fmla="*/ 169069 h 862012"/>
              <a:gd name="connsiteX48" fmla="*/ 304800 w 1138238"/>
              <a:gd name="connsiteY48" fmla="*/ 228600 h 862012"/>
              <a:gd name="connsiteX49" fmla="*/ 276225 w 1138238"/>
              <a:gd name="connsiteY49" fmla="*/ 290512 h 862012"/>
              <a:gd name="connsiteX50" fmla="*/ 228600 w 1138238"/>
              <a:gd name="connsiteY50" fmla="*/ 285750 h 862012"/>
              <a:gd name="connsiteX51" fmla="*/ 211931 w 1138238"/>
              <a:gd name="connsiteY51" fmla="*/ 357187 h 862012"/>
              <a:gd name="connsiteX52" fmla="*/ 207168 w 1138238"/>
              <a:gd name="connsiteY52" fmla="*/ 369094 h 862012"/>
              <a:gd name="connsiteX53" fmla="*/ 223837 w 1138238"/>
              <a:gd name="connsiteY53" fmla="*/ 404812 h 862012"/>
              <a:gd name="connsiteX54" fmla="*/ 219075 w 1138238"/>
              <a:gd name="connsiteY54" fmla="*/ 511969 h 862012"/>
              <a:gd name="connsiteX55" fmla="*/ 195262 w 1138238"/>
              <a:gd name="connsiteY55" fmla="*/ 521494 h 862012"/>
              <a:gd name="connsiteX56" fmla="*/ 180975 w 1138238"/>
              <a:gd name="connsiteY56" fmla="*/ 502444 h 862012"/>
              <a:gd name="connsiteX57" fmla="*/ 161925 w 1138238"/>
              <a:gd name="connsiteY57" fmla="*/ 457200 h 862012"/>
              <a:gd name="connsiteX58" fmla="*/ 128587 w 1138238"/>
              <a:gd name="connsiteY58" fmla="*/ 433387 h 862012"/>
              <a:gd name="connsiteX59" fmla="*/ 116681 w 1138238"/>
              <a:gd name="connsiteY59" fmla="*/ 409575 h 862012"/>
              <a:gd name="connsiteX60" fmla="*/ 83343 w 1138238"/>
              <a:gd name="connsiteY60" fmla="*/ 421481 h 862012"/>
              <a:gd name="connsiteX61" fmla="*/ 78581 w 1138238"/>
              <a:gd name="connsiteY61" fmla="*/ 466725 h 862012"/>
              <a:gd name="connsiteX62" fmla="*/ 116681 w 1138238"/>
              <a:gd name="connsiteY62" fmla="*/ 514350 h 862012"/>
              <a:gd name="connsiteX63" fmla="*/ 123825 w 1138238"/>
              <a:gd name="connsiteY63" fmla="*/ 583406 h 862012"/>
              <a:gd name="connsiteX64" fmla="*/ 152400 w 1138238"/>
              <a:gd name="connsiteY64" fmla="*/ 631031 h 862012"/>
              <a:gd name="connsiteX65" fmla="*/ 142875 w 1138238"/>
              <a:gd name="connsiteY65" fmla="*/ 657225 h 862012"/>
              <a:gd name="connsiteX66" fmla="*/ 107156 w 1138238"/>
              <a:gd name="connsiteY66" fmla="*/ 697706 h 862012"/>
              <a:gd name="connsiteX67" fmla="*/ 42862 w 1138238"/>
              <a:gd name="connsiteY67" fmla="*/ 735806 h 862012"/>
              <a:gd name="connsiteX68" fmla="*/ 35718 w 1138238"/>
              <a:gd name="connsiteY68" fmla="*/ 769144 h 862012"/>
              <a:gd name="connsiteX69" fmla="*/ 19050 w 1138238"/>
              <a:gd name="connsiteY69" fmla="*/ 795337 h 862012"/>
              <a:gd name="connsiteX70" fmla="*/ 0 w 1138238"/>
              <a:gd name="connsiteY70" fmla="*/ 859631 h 862012"/>
              <a:gd name="connsiteX71" fmla="*/ 19050 w 1138238"/>
              <a:gd name="connsiteY71" fmla="*/ 862012 h 862012"/>
              <a:gd name="connsiteX72" fmla="*/ 154781 w 1138238"/>
              <a:gd name="connsiteY72" fmla="*/ 828675 h 862012"/>
              <a:gd name="connsiteX73" fmla="*/ 171450 w 1138238"/>
              <a:gd name="connsiteY73" fmla="*/ 757237 h 862012"/>
              <a:gd name="connsiteX74" fmla="*/ 259556 w 1138238"/>
              <a:gd name="connsiteY74" fmla="*/ 800100 h 862012"/>
              <a:gd name="connsiteX75" fmla="*/ 297656 w 1138238"/>
              <a:gd name="connsiteY75" fmla="*/ 700087 h 862012"/>
              <a:gd name="connsiteX76" fmla="*/ 385762 w 1138238"/>
              <a:gd name="connsiteY76" fmla="*/ 666750 h 862012"/>
              <a:gd name="connsiteX77" fmla="*/ 435768 w 1138238"/>
              <a:gd name="connsiteY77" fmla="*/ 681037 h 862012"/>
              <a:gd name="connsiteX78" fmla="*/ 473868 w 1138238"/>
              <a:gd name="connsiteY78" fmla="*/ 702469 h 862012"/>
              <a:gd name="connsiteX79" fmla="*/ 500062 w 1138238"/>
              <a:gd name="connsiteY79" fmla="*/ 707231 h 862012"/>
              <a:gd name="connsiteX80" fmla="*/ 516731 w 1138238"/>
              <a:gd name="connsiteY80" fmla="*/ 702469 h 862012"/>
              <a:gd name="connsiteX81" fmla="*/ 545306 w 1138238"/>
              <a:gd name="connsiteY81" fmla="*/ 671512 h 862012"/>
              <a:gd name="connsiteX82" fmla="*/ 576262 w 1138238"/>
              <a:gd name="connsiteY82" fmla="*/ 671512 h 862012"/>
              <a:gd name="connsiteX83" fmla="*/ 631031 w 1138238"/>
              <a:gd name="connsiteY83" fmla="*/ 650081 h 86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138238" h="862012">
                <a:moveTo>
                  <a:pt x="631031" y="650081"/>
                </a:moveTo>
                <a:lnTo>
                  <a:pt x="678656" y="585787"/>
                </a:lnTo>
                <a:lnTo>
                  <a:pt x="702468" y="573881"/>
                </a:lnTo>
                <a:lnTo>
                  <a:pt x="733425" y="573881"/>
                </a:lnTo>
                <a:lnTo>
                  <a:pt x="778668" y="554831"/>
                </a:lnTo>
                <a:lnTo>
                  <a:pt x="833437" y="528637"/>
                </a:lnTo>
                <a:lnTo>
                  <a:pt x="883443" y="495300"/>
                </a:lnTo>
                <a:lnTo>
                  <a:pt x="900112" y="490537"/>
                </a:lnTo>
                <a:lnTo>
                  <a:pt x="919162" y="485775"/>
                </a:lnTo>
                <a:lnTo>
                  <a:pt x="916781" y="447675"/>
                </a:lnTo>
                <a:lnTo>
                  <a:pt x="954881" y="428625"/>
                </a:lnTo>
                <a:lnTo>
                  <a:pt x="985837" y="407194"/>
                </a:lnTo>
                <a:lnTo>
                  <a:pt x="1000125" y="347662"/>
                </a:lnTo>
                <a:lnTo>
                  <a:pt x="981075" y="316706"/>
                </a:lnTo>
                <a:lnTo>
                  <a:pt x="997743" y="271462"/>
                </a:lnTo>
                <a:lnTo>
                  <a:pt x="1033462" y="233362"/>
                </a:lnTo>
                <a:lnTo>
                  <a:pt x="1097756" y="209550"/>
                </a:lnTo>
                <a:lnTo>
                  <a:pt x="1138238" y="185737"/>
                </a:lnTo>
                <a:lnTo>
                  <a:pt x="1107281" y="154781"/>
                </a:lnTo>
                <a:lnTo>
                  <a:pt x="1052512" y="97631"/>
                </a:lnTo>
                <a:lnTo>
                  <a:pt x="1009650" y="73819"/>
                </a:lnTo>
                <a:lnTo>
                  <a:pt x="995362" y="47625"/>
                </a:lnTo>
                <a:lnTo>
                  <a:pt x="983456" y="64294"/>
                </a:lnTo>
                <a:lnTo>
                  <a:pt x="966787" y="69056"/>
                </a:lnTo>
                <a:lnTo>
                  <a:pt x="935831" y="59531"/>
                </a:lnTo>
                <a:lnTo>
                  <a:pt x="904875" y="23812"/>
                </a:lnTo>
                <a:lnTo>
                  <a:pt x="888206" y="0"/>
                </a:lnTo>
                <a:lnTo>
                  <a:pt x="869156" y="28575"/>
                </a:lnTo>
                <a:lnTo>
                  <a:pt x="871537" y="69056"/>
                </a:lnTo>
                <a:lnTo>
                  <a:pt x="847725" y="100012"/>
                </a:lnTo>
                <a:lnTo>
                  <a:pt x="826293" y="97631"/>
                </a:lnTo>
                <a:lnTo>
                  <a:pt x="800100" y="71437"/>
                </a:lnTo>
                <a:lnTo>
                  <a:pt x="783431" y="57150"/>
                </a:lnTo>
                <a:lnTo>
                  <a:pt x="764381" y="61912"/>
                </a:lnTo>
                <a:lnTo>
                  <a:pt x="747712" y="92869"/>
                </a:lnTo>
                <a:lnTo>
                  <a:pt x="742950" y="107156"/>
                </a:lnTo>
                <a:lnTo>
                  <a:pt x="714375" y="107156"/>
                </a:lnTo>
                <a:lnTo>
                  <a:pt x="700087" y="95250"/>
                </a:lnTo>
                <a:lnTo>
                  <a:pt x="700087" y="66675"/>
                </a:lnTo>
                <a:lnTo>
                  <a:pt x="704850" y="38100"/>
                </a:lnTo>
                <a:lnTo>
                  <a:pt x="692943" y="23812"/>
                </a:lnTo>
                <a:lnTo>
                  <a:pt x="669131" y="26194"/>
                </a:lnTo>
                <a:lnTo>
                  <a:pt x="640556" y="19050"/>
                </a:lnTo>
                <a:lnTo>
                  <a:pt x="604837" y="4762"/>
                </a:lnTo>
                <a:lnTo>
                  <a:pt x="569118" y="4762"/>
                </a:lnTo>
                <a:lnTo>
                  <a:pt x="557212" y="11906"/>
                </a:lnTo>
                <a:lnTo>
                  <a:pt x="438150" y="69056"/>
                </a:lnTo>
                <a:lnTo>
                  <a:pt x="421481" y="169069"/>
                </a:lnTo>
                <a:lnTo>
                  <a:pt x="304800" y="228600"/>
                </a:lnTo>
                <a:lnTo>
                  <a:pt x="276225" y="290512"/>
                </a:lnTo>
                <a:lnTo>
                  <a:pt x="228600" y="285750"/>
                </a:lnTo>
                <a:lnTo>
                  <a:pt x="211931" y="357187"/>
                </a:lnTo>
                <a:lnTo>
                  <a:pt x="207168" y="369094"/>
                </a:lnTo>
                <a:lnTo>
                  <a:pt x="223837" y="404812"/>
                </a:lnTo>
                <a:lnTo>
                  <a:pt x="219075" y="511969"/>
                </a:lnTo>
                <a:lnTo>
                  <a:pt x="195262" y="521494"/>
                </a:lnTo>
                <a:lnTo>
                  <a:pt x="180975" y="502444"/>
                </a:lnTo>
                <a:lnTo>
                  <a:pt x="161925" y="457200"/>
                </a:lnTo>
                <a:lnTo>
                  <a:pt x="128587" y="433387"/>
                </a:lnTo>
                <a:lnTo>
                  <a:pt x="116681" y="409575"/>
                </a:lnTo>
                <a:lnTo>
                  <a:pt x="83343" y="421481"/>
                </a:lnTo>
                <a:lnTo>
                  <a:pt x="78581" y="466725"/>
                </a:lnTo>
                <a:lnTo>
                  <a:pt x="116681" y="514350"/>
                </a:lnTo>
                <a:lnTo>
                  <a:pt x="123825" y="583406"/>
                </a:lnTo>
                <a:lnTo>
                  <a:pt x="152400" y="631031"/>
                </a:lnTo>
                <a:lnTo>
                  <a:pt x="142875" y="657225"/>
                </a:lnTo>
                <a:lnTo>
                  <a:pt x="107156" y="697706"/>
                </a:lnTo>
                <a:lnTo>
                  <a:pt x="42862" y="735806"/>
                </a:lnTo>
                <a:lnTo>
                  <a:pt x="35718" y="769144"/>
                </a:lnTo>
                <a:lnTo>
                  <a:pt x="19050" y="795337"/>
                </a:lnTo>
                <a:lnTo>
                  <a:pt x="0" y="859631"/>
                </a:lnTo>
                <a:lnTo>
                  <a:pt x="19050" y="862012"/>
                </a:lnTo>
                <a:lnTo>
                  <a:pt x="154781" y="828675"/>
                </a:lnTo>
                <a:lnTo>
                  <a:pt x="171450" y="757237"/>
                </a:lnTo>
                <a:lnTo>
                  <a:pt x="259556" y="800100"/>
                </a:lnTo>
                <a:lnTo>
                  <a:pt x="297656" y="700087"/>
                </a:lnTo>
                <a:lnTo>
                  <a:pt x="385762" y="666750"/>
                </a:lnTo>
                <a:lnTo>
                  <a:pt x="435768" y="681037"/>
                </a:lnTo>
                <a:lnTo>
                  <a:pt x="473868" y="702469"/>
                </a:lnTo>
                <a:lnTo>
                  <a:pt x="500062" y="707231"/>
                </a:lnTo>
                <a:lnTo>
                  <a:pt x="516731" y="702469"/>
                </a:lnTo>
                <a:lnTo>
                  <a:pt x="545306" y="671512"/>
                </a:lnTo>
                <a:lnTo>
                  <a:pt x="576262" y="671512"/>
                </a:lnTo>
                <a:lnTo>
                  <a:pt x="631031" y="650081"/>
                </a:lnTo>
                <a:close/>
              </a:path>
            </a:pathLst>
          </a:custGeom>
          <a:solidFill>
            <a:srgbClr val="FF9900"/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8" name="Freeform 67"/>
          <p:cNvSpPr/>
          <p:nvPr/>
        </p:nvSpPr>
        <p:spPr>
          <a:xfrm>
            <a:off x="9029698" y="3795784"/>
            <a:ext cx="624821" cy="894780"/>
          </a:xfrm>
          <a:custGeom>
            <a:avLst/>
            <a:gdLst>
              <a:gd name="connsiteX0" fmla="*/ 202407 w 771525"/>
              <a:gd name="connsiteY0" fmla="*/ 1131094 h 1135856"/>
              <a:gd name="connsiteX1" fmla="*/ 221457 w 771525"/>
              <a:gd name="connsiteY1" fmla="*/ 1064419 h 1135856"/>
              <a:gd name="connsiteX2" fmla="*/ 238125 w 771525"/>
              <a:gd name="connsiteY2" fmla="*/ 1042987 h 1135856"/>
              <a:gd name="connsiteX3" fmla="*/ 247650 w 771525"/>
              <a:gd name="connsiteY3" fmla="*/ 1012031 h 1135856"/>
              <a:gd name="connsiteX4" fmla="*/ 283369 w 771525"/>
              <a:gd name="connsiteY4" fmla="*/ 985837 h 1135856"/>
              <a:gd name="connsiteX5" fmla="*/ 319088 w 771525"/>
              <a:gd name="connsiteY5" fmla="*/ 962025 h 1135856"/>
              <a:gd name="connsiteX6" fmla="*/ 350044 w 771525"/>
              <a:gd name="connsiteY6" fmla="*/ 928687 h 1135856"/>
              <a:gd name="connsiteX7" fmla="*/ 354807 w 771525"/>
              <a:gd name="connsiteY7" fmla="*/ 900112 h 1135856"/>
              <a:gd name="connsiteX8" fmla="*/ 321469 w 771525"/>
              <a:gd name="connsiteY8" fmla="*/ 854869 h 1135856"/>
              <a:gd name="connsiteX9" fmla="*/ 323850 w 771525"/>
              <a:gd name="connsiteY9" fmla="*/ 785812 h 1135856"/>
              <a:gd name="connsiteX10" fmla="*/ 280988 w 771525"/>
              <a:gd name="connsiteY10" fmla="*/ 735806 h 1135856"/>
              <a:gd name="connsiteX11" fmla="*/ 288132 w 771525"/>
              <a:gd name="connsiteY11" fmla="*/ 697706 h 1135856"/>
              <a:gd name="connsiteX12" fmla="*/ 316707 w 771525"/>
              <a:gd name="connsiteY12" fmla="*/ 681037 h 1135856"/>
              <a:gd name="connsiteX13" fmla="*/ 330994 w 771525"/>
              <a:gd name="connsiteY13" fmla="*/ 707231 h 1135856"/>
              <a:gd name="connsiteX14" fmla="*/ 354807 w 771525"/>
              <a:gd name="connsiteY14" fmla="*/ 726281 h 1135856"/>
              <a:gd name="connsiteX15" fmla="*/ 369094 w 771525"/>
              <a:gd name="connsiteY15" fmla="*/ 745331 h 1135856"/>
              <a:gd name="connsiteX16" fmla="*/ 378619 w 771525"/>
              <a:gd name="connsiteY16" fmla="*/ 781050 h 1135856"/>
              <a:gd name="connsiteX17" fmla="*/ 395288 w 771525"/>
              <a:gd name="connsiteY17" fmla="*/ 797719 h 1135856"/>
              <a:gd name="connsiteX18" fmla="*/ 409575 w 771525"/>
              <a:gd name="connsiteY18" fmla="*/ 792956 h 1135856"/>
              <a:gd name="connsiteX19" fmla="*/ 426244 w 771525"/>
              <a:gd name="connsiteY19" fmla="*/ 785812 h 1135856"/>
              <a:gd name="connsiteX20" fmla="*/ 423863 w 771525"/>
              <a:gd name="connsiteY20" fmla="*/ 676275 h 1135856"/>
              <a:gd name="connsiteX21" fmla="*/ 409575 w 771525"/>
              <a:gd name="connsiteY21" fmla="*/ 640556 h 1135856"/>
              <a:gd name="connsiteX22" fmla="*/ 411957 w 771525"/>
              <a:gd name="connsiteY22" fmla="*/ 614362 h 1135856"/>
              <a:gd name="connsiteX23" fmla="*/ 426244 w 771525"/>
              <a:gd name="connsiteY23" fmla="*/ 566737 h 1135856"/>
              <a:gd name="connsiteX24" fmla="*/ 473869 w 771525"/>
              <a:gd name="connsiteY24" fmla="*/ 566737 h 1135856"/>
              <a:gd name="connsiteX25" fmla="*/ 488157 w 771525"/>
              <a:gd name="connsiteY25" fmla="*/ 552450 h 1135856"/>
              <a:gd name="connsiteX26" fmla="*/ 509588 w 771525"/>
              <a:gd name="connsiteY26" fmla="*/ 502444 h 1135856"/>
              <a:gd name="connsiteX27" fmla="*/ 604838 w 771525"/>
              <a:gd name="connsiteY27" fmla="*/ 457200 h 1135856"/>
              <a:gd name="connsiteX28" fmla="*/ 628650 w 771525"/>
              <a:gd name="connsiteY28" fmla="*/ 447675 h 1135856"/>
              <a:gd name="connsiteX29" fmla="*/ 638175 w 771525"/>
              <a:gd name="connsiteY29" fmla="*/ 402431 h 1135856"/>
              <a:gd name="connsiteX30" fmla="*/ 638175 w 771525"/>
              <a:gd name="connsiteY30" fmla="*/ 361950 h 1135856"/>
              <a:gd name="connsiteX31" fmla="*/ 640557 w 771525"/>
              <a:gd name="connsiteY31" fmla="*/ 340519 h 1135856"/>
              <a:gd name="connsiteX32" fmla="*/ 652463 w 771525"/>
              <a:gd name="connsiteY32" fmla="*/ 333375 h 1135856"/>
              <a:gd name="connsiteX33" fmla="*/ 742950 w 771525"/>
              <a:gd name="connsiteY33" fmla="*/ 297656 h 1135856"/>
              <a:gd name="connsiteX34" fmla="*/ 766763 w 771525"/>
              <a:gd name="connsiteY34" fmla="*/ 280987 h 1135856"/>
              <a:gd name="connsiteX35" fmla="*/ 754857 w 771525"/>
              <a:gd name="connsiteY35" fmla="*/ 252412 h 1135856"/>
              <a:gd name="connsiteX36" fmla="*/ 742950 w 771525"/>
              <a:gd name="connsiteY36" fmla="*/ 221456 h 1135856"/>
              <a:gd name="connsiteX37" fmla="*/ 771525 w 771525"/>
              <a:gd name="connsiteY37" fmla="*/ 192881 h 1135856"/>
              <a:gd name="connsiteX38" fmla="*/ 752475 w 771525"/>
              <a:gd name="connsiteY38" fmla="*/ 161925 h 1135856"/>
              <a:gd name="connsiteX39" fmla="*/ 752475 w 771525"/>
              <a:gd name="connsiteY39" fmla="*/ 119062 h 1135856"/>
              <a:gd name="connsiteX40" fmla="*/ 719138 w 771525"/>
              <a:gd name="connsiteY40" fmla="*/ 85725 h 1135856"/>
              <a:gd name="connsiteX41" fmla="*/ 671513 w 771525"/>
              <a:gd name="connsiteY41" fmla="*/ 52387 h 1135856"/>
              <a:gd name="connsiteX42" fmla="*/ 645319 w 771525"/>
              <a:gd name="connsiteY42" fmla="*/ 35719 h 1135856"/>
              <a:gd name="connsiteX43" fmla="*/ 642938 w 771525"/>
              <a:gd name="connsiteY43" fmla="*/ 4762 h 1135856"/>
              <a:gd name="connsiteX44" fmla="*/ 609600 w 771525"/>
              <a:gd name="connsiteY44" fmla="*/ 0 h 1135856"/>
              <a:gd name="connsiteX45" fmla="*/ 583407 w 771525"/>
              <a:gd name="connsiteY45" fmla="*/ 23812 h 1135856"/>
              <a:gd name="connsiteX46" fmla="*/ 564357 w 771525"/>
              <a:gd name="connsiteY46" fmla="*/ 19050 h 1135856"/>
              <a:gd name="connsiteX47" fmla="*/ 554832 w 771525"/>
              <a:gd name="connsiteY47" fmla="*/ 42862 h 1135856"/>
              <a:gd name="connsiteX48" fmla="*/ 509588 w 771525"/>
              <a:gd name="connsiteY48" fmla="*/ 76200 h 1135856"/>
              <a:gd name="connsiteX49" fmla="*/ 407194 w 771525"/>
              <a:gd name="connsiteY49" fmla="*/ 114300 h 1135856"/>
              <a:gd name="connsiteX50" fmla="*/ 381000 w 771525"/>
              <a:gd name="connsiteY50" fmla="*/ 152400 h 1135856"/>
              <a:gd name="connsiteX51" fmla="*/ 340519 w 771525"/>
              <a:gd name="connsiteY51" fmla="*/ 140494 h 1135856"/>
              <a:gd name="connsiteX52" fmla="*/ 245269 w 771525"/>
              <a:gd name="connsiteY52" fmla="*/ 145256 h 1135856"/>
              <a:gd name="connsiteX53" fmla="*/ 250032 w 771525"/>
              <a:gd name="connsiteY53" fmla="*/ 154781 h 1135856"/>
              <a:gd name="connsiteX54" fmla="*/ 309563 w 771525"/>
              <a:gd name="connsiteY54" fmla="*/ 204787 h 1135856"/>
              <a:gd name="connsiteX55" fmla="*/ 211932 w 771525"/>
              <a:gd name="connsiteY55" fmla="*/ 328612 h 1135856"/>
              <a:gd name="connsiteX56" fmla="*/ 173832 w 771525"/>
              <a:gd name="connsiteY56" fmla="*/ 319087 h 1135856"/>
              <a:gd name="connsiteX57" fmla="*/ 80963 w 771525"/>
              <a:gd name="connsiteY57" fmla="*/ 452437 h 1135856"/>
              <a:gd name="connsiteX58" fmla="*/ 97632 w 771525"/>
              <a:gd name="connsiteY58" fmla="*/ 464344 h 1135856"/>
              <a:gd name="connsiteX59" fmla="*/ 114300 w 771525"/>
              <a:gd name="connsiteY59" fmla="*/ 504825 h 1135856"/>
              <a:gd name="connsiteX60" fmla="*/ 92869 w 771525"/>
              <a:gd name="connsiteY60" fmla="*/ 566737 h 1135856"/>
              <a:gd name="connsiteX61" fmla="*/ 102394 w 771525"/>
              <a:gd name="connsiteY61" fmla="*/ 640556 h 1135856"/>
              <a:gd name="connsiteX62" fmla="*/ 73819 w 771525"/>
              <a:gd name="connsiteY62" fmla="*/ 678656 h 1135856"/>
              <a:gd name="connsiteX63" fmla="*/ 73819 w 771525"/>
              <a:gd name="connsiteY63" fmla="*/ 704850 h 1135856"/>
              <a:gd name="connsiteX64" fmla="*/ 61913 w 771525"/>
              <a:gd name="connsiteY64" fmla="*/ 733425 h 1135856"/>
              <a:gd name="connsiteX65" fmla="*/ 88107 w 771525"/>
              <a:gd name="connsiteY65" fmla="*/ 762000 h 1135856"/>
              <a:gd name="connsiteX66" fmla="*/ 135732 w 771525"/>
              <a:gd name="connsiteY66" fmla="*/ 850106 h 1135856"/>
              <a:gd name="connsiteX67" fmla="*/ 69057 w 771525"/>
              <a:gd name="connsiteY67" fmla="*/ 876300 h 1135856"/>
              <a:gd name="connsiteX68" fmla="*/ 45244 w 771525"/>
              <a:gd name="connsiteY68" fmla="*/ 928687 h 1135856"/>
              <a:gd name="connsiteX69" fmla="*/ 33338 w 771525"/>
              <a:gd name="connsiteY69" fmla="*/ 983456 h 1135856"/>
              <a:gd name="connsiteX70" fmla="*/ 2382 w 771525"/>
              <a:gd name="connsiteY70" fmla="*/ 973931 h 1135856"/>
              <a:gd name="connsiteX71" fmla="*/ 0 w 771525"/>
              <a:gd name="connsiteY71" fmla="*/ 1021556 h 1135856"/>
              <a:gd name="connsiteX72" fmla="*/ 16669 w 771525"/>
              <a:gd name="connsiteY72" fmla="*/ 1031081 h 1135856"/>
              <a:gd name="connsiteX73" fmla="*/ 57150 w 771525"/>
              <a:gd name="connsiteY73" fmla="*/ 1040606 h 1135856"/>
              <a:gd name="connsiteX74" fmla="*/ 85725 w 771525"/>
              <a:gd name="connsiteY74" fmla="*/ 1054894 h 1135856"/>
              <a:gd name="connsiteX75" fmla="*/ 102394 w 771525"/>
              <a:gd name="connsiteY75" fmla="*/ 1109662 h 1135856"/>
              <a:gd name="connsiteX76" fmla="*/ 130969 w 771525"/>
              <a:gd name="connsiteY76" fmla="*/ 1135856 h 1135856"/>
              <a:gd name="connsiteX77" fmla="*/ 202407 w 771525"/>
              <a:gd name="connsiteY77" fmla="*/ 1131094 h 1135856"/>
              <a:gd name="connsiteX0" fmla="*/ 202407 w 771525"/>
              <a:gd name="connsiteY0" fmla="*/ 1131094 h 1135856"/>
              <a:gd name="connsiteX1" fmla="*/ 221457 w 771525"/>
              <a:gd name="connsiteY1" fmla="*/ 1064419 h 1135856"/>
              <a:gd name="connsiteX2" fmla="*/ 238125 w 771525"/>
              <a:gd name="connsiteY2" fmla="*/ 1042987 h 1135856"/>
              <a:gd name="connsiteX3" fmla="*/ 247650 w 771525"/>
              <a:gd name="connsiteY3" fmla="*/ 1012031 h 1135856"/>
              <a:gd name="connsiteX4" fmla="*/ 283369 w 771525"/>
              <a:gd name="connsiteY4" fmla="*/ 985837 h 1135856"/>
              <a:gd name="connsiteX5" fmla="*/ 319088 w 771525"/>
              <a:gd name="connsiteY5" fmla="*/ 962025 h 1135856"/>
              <a:gd name="connsiteX6" fmla="*/ 350044 w 771525"/>
              <a:gd name="connsiteY6" fmla="*/ 928687 h 1135856"/>
              <a:gd name="connsiteX7" fmla="*/ 354807 w 771525"/>
              <a:gd name="connsiteY7" fmla="*/ 900112 h 1135856"/>
              <a:gd name="connsiteX8" fmla="*/ 321469 w 771525"/>
              <a:gd name="connsiteY8" fmla="*/ 854869 h 1135856"/>
              <a:gd name="connsiteX9" fmla="*/ 323850 w 771525"/>
              <a:gd name="connsiteY9" fmla="*/ 785812 h 1135856"/>
              <a:gd name="connsiteX10" fmla="*/ 280988 w 771525"/>
              <a:gd name="connsiteY10" fmla="*/ 735806 h 1135856"/>
              <a:gd name="connsiteX11" fmla="*/ 288132 w 771525"/>
              <a:gd name="connsiteY11" fmla="*/ 697706 h 1135856"/>
              <a:gd name="connsiteX12" fmla="*/ 316707 w 771525"/>
              <a:gd name="connsiteY12" fmla="*/ 681037 h 1135856"/>
              <a:gd name="connsiteX13" fmla="*/ 330994 w 771525"/>
              <a:gd name="connsiteY13" fmla="*/ 707231 h 1135856"/>
              <a:gd name="connsiteX14" fmla="*/ 354807 w 771525"/>
              <a:gd name="connsiteY14" fmla="*/ 726281 h 1135856"/>
              <a:gd name="connsiteX15" fmla="*/ 369094 w 771525"/>
              <a:gd name="connsiteY15" fmla="*/ 745331 h 1135856"/>
              <a:gd name="connsiteX16" fmla="*/ 378619 w 771525"/>
              <a:gd name="connsiteY16" fmla="*/ 781050 h 1135856"/>
              <a:gd name="connsiteX17" fmla="*/ 395288 w 771525"/>
              <a:gd name="connsiteY17" fmla="*/ 797719 h 1135856"/>
              <a:gd name="connsiteX18" fmla="*/ 409575 w 771525"/>
              <a:gd name="connsiteY18" fmla="*/ 792956 h 1135856"/>
              <a:gd name="connsiteX19" fmla="*/ 426244 w 771525"/>
              <a:gd name="connsiteY19" fmla="*/ 785812 h 1135856"/>
              <a:gd name="connsiteX20" fmla="*/ 423863 w 771525"/>
              <a:gd name="connsiteY20" fmla="*/ 676275 h 1135856"/>
              <a:gd name="connsiteX21" fmla="*/ 409575 w 771525"/>
              <a:gd name="connsiteY21" fmla="*/ 640556 h 1135856"/>
              <a:gd name="connsiteX22" fmla="*/ 411957 w 771525"/>
              <a:gd name="connsiteY22" fmla="*/ 614362 h 1135856"/>
              <a:gd name="connsiteX23" fmla="*/ 426244 w 771525"/>
              <a:gd name="connsiteY23" fmla="*/ 566737 h 1135856"/>
              <a:gd name="connsiteX24" fmla="*/ 473869 w 771525"/>
              <a:gd name="connsiteY24" fmla="*/ 566737 h 1135856"/>
              <a:gd name="connsiteX25" fmla="*/ 488157 w 771525"/>
              <a:gd name="connsiteY25" fmla="*/ 552450 h 1135856"/>
              <a:gd name="connsiteX26" fmla="*/ 509588 w 771525"/>
              <a:gd name="connsiteY26" fmla="*/ 502444 h 1135856"/>
              <a:gd name="connsiteX27" fmla="*/ 604838 w 771525"/>
              <a:gd name="connsiteY27" fmla="*/ 457200 h 1135856"/>
              <a:gd name="connsiteX28" fmla="*/ 628650 w 771525"/>
              <a:gd name="connsiteY28" fmla="*/ 447675 h 1135856"/>
              <a:gd name="connsiteX29" fmla="*/ 638175 w 771525"/>
              <a:gd name="connsiteY29" fmla="*/ 402431 h 1135856"/>
              <a:gd name="connsiteX30" fmla="*/ 638175 w 771525"/>
              <a:gd name="connsiteY30" fmla="*/ 361950 h 1135856"/>
              <a:gd name="connsiteX31" fmla="*/ 640557 w 771525"/>
              <a:gd name="connsiteY31" fmla="*/ 340519 h 1135856"/>
              <a:gd name="connsiteX32" fmla="*/ 652463 w 771525"/>
              <a:gd name="connsiteY32" fmla="*/ 333375 h 1135856"/>
              <a:gd name="connsiteX33" fmla="*/ 742950 w 771525"/>
              <a:gd name="connsiteY33" fmla="*/ 297656 h 1135856"/>
              <a:gd name="connsiteX34" fmla="*/ 766763 w 771525"/>
              <a:gd name="connsiteY34" fmla="*/ 280987 h 1135856"/>
              <a:gd name="connsiteX35" fmla="*/ 754857 w 771525"/>
              <a:gd name="connsiteY35" fmla="*/ 252412 h 1135856"/>
              <a:gd name="connsiteX36" fmla="*/ 742950 w 771525"/>
              <a:gd name="connsiteY36" fmla="*/ 221456 h 1135856"/>
              <a:gd name="connsiteX37" fmla="*/ 771525 w 771525"/>
              <a:gd name="connsiteY37" fmla="*/ 192881 h 1135856"/>
              <a:gd name="connsiteX38" fmla="*/ 752475 w 771525"/>
              <a:gd name="connsiteY38" fmla="*/ 161925 h 1135856"/>
              <a:gd name="connsiteX39" fmla="*/ 752475 w 771525"/>
              <a:gd name="connsiteY39" fmla="*/ 119062 h 1135856"/>
              <a:gd name="connsiteX40" fmla="*/ 719138 w 771525"/>
              <a:gd name="connsiteY40" fmla="*/ 85725 h 1135856"/>
              <a:gd name="connsiteX41" fmla="*/ 671513 w 771525"/>
              <a:gd name="connsiteY41" fmla="*/ 52387 h 1135856"/>
              <a:gd name="connsiteX42" fmla="*/ 645319 w 771525"/>
              <a:gd name="connsiteY42" fmla="*/ 35719 h 1135856"/>
              <a:gd name="connsiteX43" fmla="*/ 642938 w 771525"/>
              <a:gd name="connsiteY43" fmla="*/ 4762 h 1135856"/>
              <a:gd name="connsiteX44" fmla="*/ 609600 w 771525"/>
              <a:gd name="connsiteY44" fmla="*/ 0 h 1135856"/>
              <a:gd name="connsiteX45" fmla="*/ 583407 w 771525"/>
              <a:gd name="connsiteY45" fmla="*/ 23812 h 1135856"/>
              <a:gd name="connsiteX46" fmla="*/ 564357 w 771525"/>
              <a:gd name="connsiteY46" fmla="*/ 19050 h 1135856"/>
              <a:gd name="connsiteX47" fmla="*/ 554832 w 771525"/>
              <a:gd name="connsiteY47" fmla="*/ 42862 h 1135856"/>
              <a:gd name="connsiteX48" fmla="*/ 509588 w 771525"/>
              <a:gd name="connsiteY48" fmla="*/ 76200 h 1135856"/>
              <a:gd name="connsiteX49" fmla="*/ 407194 w 771525"/>
              <a:gd name="connsiteY49" fmla="*/ 114300 h 1135856"/>
              <a:gd name="connsiteX50" fmla="*/ 381000 w 771525"/>
              <a:gd name="connsiteY50" fmla="*/ 152400 h 1135856"/>
              <a:gd name="connsiteX51" fmla="*/ 340519 w 771525"/>
              <a:gd name="connsiteY51" fmla="*/ 140494 h 1135856"/>
              <a:gd name="connsiteX52" fmla="*/ 245269 w 771525"/>
              <a:gd name="connsiteY52" fmla="*/ 145256 h 1135856"/>
              <a:gd name="connsiteX53" fmla="*/ 250032 w 771525"/>
              <a:gd name="connsiteY53" fmla="*/ 154781 h 1135856"/>
              <a:gd name="connsiteX54" fmla="*/ 309563 w 771525"/>
              <a:gd name="connsiteY54" fmla="*/ 204787 h 1135856"/>
              <a:gd name="connsiteX55" fmla="*/ 211932 w 771525"/>
              <a:gd name="connsiteY55" fmla="*/ 328612 h 1135856"/>
              <a:gd name="connsiteX56" fmla="*/ 173832 w 771525"/>
              <a:gd name="connsiteY56" fmla="*/ 319087 h 1135856"/>
              <a:gd name="connsiteX57" fmla="*/ 80963 w 771525"/>
              <a:gd name="connsiteY57" fmla="*/ 452437 h 1135856"/>
              <a:gd name="connsiteX58" fmla="*/ 97632 w 771525"/>
              <a:gd name="connsiteY58" fmla="*/ 464344 h 1135856"/>
              <a:gd name="connsiteX59" fmla="*/ 114300 w 771525"/>
              <a:gd name="connsiteY59" fmla="*/ 504825 h 1135856"/>
              <a:gd name="connsiteX60" fmla="*/ 92869 w 771525"/>
              <a:gd name="connsiteY60" fmla="*/ 566737 h 1135856"/>
              <a:gd name="connsiteX61" fmla="*/ 102394 w 771525"/>
              <a:gd name="connsiteY61" fmla="*/ 640556 h 1135856"/>
              <a:gd name="connsiteX62" fmla="*/ 73819 w 771525"/>
              <a:gd name="connsiteY62" fmla="*/ 678656 h 1135856"/>
              <a:gd name="connsiteX63" fmla="*/ 73819 w 771525"/>
              <a:gd name="connsiteY63" fmla="*/ 704850 h 1135856"/>
              <a:gd name="connsiteX64" fmla="*/ 61913 w 771525"/>
              <a:gd name="connsiteY64" fmla="*/ 733425 h 1135856"/>
              <a:gd name="connsiteX65" fmla="*/ 88107 w 771525"/>
              <a:gd name="connsiteY65" fmla="*/ 762000 h 1135856"/>
              <a:gd name="connsiteX66" fmla="*/ 135732 w 771525"/>
              <a:gd name="connsiteY66" fmla="*/ 850106 h 1135856"/>
              <a:gd name="connsiteX67" fmla="*/ 69057 w 771525"/>
              <a:gd name="connsiteY67" fmla="*/ 876300 h 1135856"/>
              <a:gd name="connsiteX68" fmla="*/ 45244 w 771525"/>
              <a:gd name="connsiteY68" fmla="*/ 928687 h 1135856"/>
              <a:gd name="connsiteX69" fmla="*/ 33338 w 771525"/>
              <a:gd name="connsiteY69" fmla="*/ 983456 h 1135856"/>
              <a:gd name="connsiteX70" fmla="*/ 2382 w 771525"/>
              <a:gd name="connsiteY70" fmla="*/ 973931 h 1135856"/>
              <a:gd name="connsiteX71" fmla="*/ 0 w 771525"/>
              <a:gd name="connsiteY71" fmla="*/ 1021556 h 1135856"/>
              <a:gd name="connsiteX72" fmla="*/ 16669 w 771525"/>
              <a:gd name="connsiteY72" fmla="*/ 1031081 h 1135856"/>
              <a:gd name="connsiteX73" fmla="*/ 57150 w 771525"/>
              <a:gd name="connsiteY73" fmla="*/ 1040606 h 1135856"/>
              <a:gd name="connsiteX74" fmla="*/ 85725 w 771525"/>
              <a:gd name="connsiteY74" fmla="*/ 1054894 h 1135856"/>
              <a:gd name="connsiteX75" fmla="*/ 102394 w 771525"/>
              <a:gd name="connsiteY75" fmla="*/ 1109662 h 1135856"/>
              <a:gd name="connsiteX76" fmla="*/ 130969 w 771525"/>
              <a:gd name="connsiteY76" fmla="*/ 1135856 h 1135856"/>
              <a:gd name="connsiteX77" fmla="*/ 157163 w 771525"/>
              <a:gd name="connsiteY77" fmla="*/ 1135856 h 1135856"/>
              <a:gd name="connsiteX78" fmla="*/ 202407 w 771525"/>
              <a:gd name="connsiteY78" fmla="*/ 1131094 h 1135856"/>
              <a:gd name="connsiteX0" fmla="*/ 202407 w 771525"/>
              <a:gd name="connsiteY0" fmla="*/ 1131094 h 1164431"/>
              <a:gd name="connsiteX1" fmla="*/ 221457 w 771525"/>
              <a:gd name="connsiteY1" fmla="*/ 1064419 h 1164431"/>
              <a:gd name="connsiteX2" fmla="*/ 238125 w 771525"/>
              <a:gd name="connsiteY2" fmla="*/ 1042987 h 1164431"/>
              <a:gd name="connsiteX3" fmla="*/ 247650 w 771525"/>
              <a:gd name="connsiteY3" fmla="*/ 1012031 h 1164431"/>
              <a:gd name="connsiteX4" fmla="*/ 283369 w 771525"/>
              <a:gd name="connsiteY4" fmla="*/ 985837 h 1164431"/>
              <a:gd name="connsiteX5" fmla="*/ 319088 w 771525"/>
              <a:gd name="connsiteY5" fmla="*/ 962025 h 1164431"/>
              <a:gd name="connsiteX6" fmla="*/ 350044 w 771525"/>
              <a:gd name="connsiteY6" fmla="*/ 928687 h 1164431"/>
              <a:gd name="connsiteX7" fmla="*/ 354807 w 771525"/>
              <a:gd name="connsiteY7" fmla="*/ 900112 h 1164431"/>
              <a:gd name="connsiteX8" fmla="*/ 321469 w 771525"/>
              <a:gd name="connsiteY8" fmla="*/ 854869 h 1164431"/>
              <a:gd name="connsiteX9" fmla="*/ 323850 w 771525"/>
              <a:gd name="connsiteY9" fmla="*/ 785812 h 1164431"/>
              <a:gd name="connsiteX10" fmla="*/ 280988 w 771525"/>
              <a:gd name="connsiteY10" fmla="*/ 735806 h 1164431"/>
              <a:gd name="connsiteX11" fmla="*/ 288132 w 771525"/>
              <a:gd name="connsiteY11" fmla="*/ 697706 h 1164431"/>
              <a:gd name="connsiteX12" fmla="*/ 316707 w 771525"/>
              <a:gd name="connsiteY12" fmla="*/ 681037 h 1164431"/>
              <a:gd name="connsiteX13" fmla="*/ 330994 w 771525"/>
              <a:gd name="connsiteY13" fmla="*/ 707231 h 1164431"/>
              <a:gd name="connsiteX14" fmla="*/ 354807 w 771525"/>
              <a:gd name="connsiteY14" fmla="*/ 726281 h 1164431"/>
              <a:gd name="connsiteX15" fmla="*/ 369094 w 771525"/>
              <a:gd name="connsiteY15" fmla="*/ 745331 h 1164431"/>
              <a:gd name="connsiteX16" fmla="*/ 378619 w 771525"/>
              <a:gd name="connsiteY16" fmla="*/ 781050 h 1164431"/>
              <a:gd name="connsiteX17" fmla="*/ 395288 w 771525"/>
              <a:gd name="connsiteY17" fmla="*/ 797719 h 1164431"/>
              <a:gd name="connsiteX18" fmla="*/ 409575 w 771525"/>
              <a:gd name="connsiteY18" fmla="*/ 792956 h 1164431"/>
              <a:gd name="connsiteX19" fmla="*/ 426244 w 771525"/>
              <a:gd name="connsiteY19" fmla="*/ 785812 h 1164431"/>
              <a:gd name="connsiteX20" fmla="*/ 423863 w 771525"/>
              <a:gd name="connsiteY20" fmla="*/ 676275 h 1164431"/>
              <a:gd name="connsiteX21" fmla="*/ 409575 w 771525"/>
              <a:gd name="connsiteY21" fmla="*/ 640556 h 1164431"/>
              <a:gd name="connsiteX22" fmla="*/ 411957 w 771525"/>
              <a:gd name="connsiteY22" fmla="*/ 614362 h 1164431"/>
              <a:gd name="connsiteX23" fmla="*/ 426244 w 771525"/>
              <a:gd name="connsiteY23" fmla="*/ 566737 h 1164431"/>
              <a:gd name="connsiteX24" fmla="*/ 473869 w 771525"/>
              <a:gd name="connsiteY24" fmla="*/ 566737 h 1164431"/>
              <a:gd name="connsiteX25" fmla="*/ 488157 w 771525"/>
              <a:gd name="connsiteY25" fmla="*/ 552450 h 1164431"/>
              <a:gd name="connsiteX26" fmla="*/ 509588 w 771525"/>
              <a:gd name="connsiteY26" fmla="*/ 502444 h 1164431"/>
              <a:gd name="connsiteX27" fmla="*/ 604838 w 771525"/>
              <a:gd name="connsiteY27" fmla="*/ 457200 h 1164431"/>
              <a:gd name="connsiteX28" fmla="*/ 628650 w 771525"/>
              <a:gd name="connsiteY28" fmla="*/ 447675 h 1164431"/>
              <a:gd name="connsiteX29" fmla="*/ 638175 w 771525"/>
              <a:gd name="connsiteY29" fmla="*/ 402431 h 1164431"/>
              <a:gd name="connsiteX30" fmla="*/ 638175 w 771525"/>
              <a:gd name="connsiteY30" fmla="*/ 361950 h 1164431"/>
              <a:gd name="connsiteX31" fmla="*/ 640557 w 771525"/>
              <a:gd name="connsiteY31" fmla="*/ 340519 h 1164431"/>
              <a:gd name="connsiteX32" fmla="*/ 652463 w 771525"/>
              <a:gd name="connsiteY32" fmla="*/ 333375 h 1164431"/>
              <a:gd name="connsiteX33" fmla="*/ 742950 w 771525"/>
              <a:gd name="connsiteY33" fmla="*/ 297656 h 1164431"/>
              <a:gd name="connsiteX34" fmla="*/ 766763 w 771525"/>
              <a:gd name="connsiteY34" fmla="*/ 280987 h 1164431"/>
              <a:gd name="connsiteX35" fmla="*/ 754857 w 771525"/>
              <a:gd name="connsiteY35" fmla="*/ 252412 h 1164431"/>
              <a:gd name="connsiteX36" fmla="*/ 742950 w 771525"/>
              <a:gd name="connsiteY36" fmla="*/ 221456 h 1164431"/>
              <a:gd name="connsiteX37" fmla="*/ 771525 w 771525"/>
              <a:gd name="connsiteY37" fmla="*/ 192881 h 1164431"/>
              <a:gd name="connsiteX38" fmla="*/ 752475 w 771525"/>
              <a:gd name="connsiteY38" fmla="*/ 161925 h 1164431"/>
              <a:gd name="connsiteX39" fmla="*/ 752475 w 771525"/>
              <a:gd name="connsiteY39" fmla="*/ 119062 h 1164431"/>
              <a:gd name="connsiteX40" fmla="*/ 719138 w 771525"/>
              <a:gd name="connsiteY40" fmla="*/ 85725 h 1164431"/>
              <a:gd name="connsiteX41" fmla="*/ 671513 w 771525"/>
              <a:gd name="connsiteY41" fmla="*/ 52387 h 1164431"/>
              <a:gd name="connsiteX42" fmla="*/ 645319 w 771525"/>
              <a:gd name="connsiteY42" fmla="*/ 35719 h 1164431"/>
              <a:gd name="connsiteX43" fmla="*/ 642938 w 771525"/>
              <a:gd name="connsiteY43" fmla="*/ 4762 h 1164431"/>
              <a:gd name="connsiteX44" fmla="*/ 609600 w 771525"/>
              <a:gd name="connsiteY44" fmla="*/ 0 h 1164431"/>
              <a:gd name="connsiteX45" fmla="*/ 583407 w 771525"/>
              <a:gd name="connsiteY45" fmla="*/ 23812 h 1164431"/>
              <a:gd name="connsiteX46" fmla="*/ 564357 w 771525"/>
              <a:gd name="connsiteY46" fmla="*/ 19050 h 1164431"/>
              <a:gd name="connsiteX47" fmla="*/ 554832 w 771525"/>
              <a:gd name="connsiteY47" fmla="*/ 42862 h 1164431"/>
              <a:gd name="connsiteX48" fmla="*/ 509588 w 771525"/>
              <a:gd name="connsiteY48" fmla="*/ 76200 h 1164431"/>
              <a:gd name="connsiteX49" fmla="*/ 407194 w 771525"/>
              <a:gd name="connsiteY49" fmla="*/ 114300 h 1164431"/>
              <a:gd name="connsiteX50" fmla="*/ 381000 w 771525"/>
              <a:gd name="connsiteY50" fmla="*/ 152400 h 1164431"/>
              <a:gd name="connsiteX51" fmla="*/ 340519 w 771525"/>
              <a:gd name="connsiteY51" fmla="*/ 140494 h 1164431"/>
              <a:gd name="connsiteX52" fmla="*/ 245269 w 771525"/>
              <a:gd name="connsiteY52" fmla="*/ 145256 h 1164431"/>
              <a:gd name="connsiteX53" fmla="*/ 250032 w 771525"/>
              <a:gd name="connsiteY53" fmla="*/ 154781 h 1164431"/>
              <a:gd name="connsiteX54" fmla="*/ 309563 w 771525"/>
              <a:gd name="connsiteY54" fmla="*/ 204787 h 1164431"/>
              <a:gd name="connsiteX55" fmla="*/ 211932 w 771525"/>
              <a:gd name="connsiteY55" fmla="*/ 328612 h 1164431"/>
              <a:gd name="connsiteX56" fmla="*/ 173832 w 771525"/>
              <a:gd name="connsiteY56" fmla="*/ 319087 h 1164431"/>
              <a:gd name="connsiteX57" fmla="*/ 80963 w 771525"/>
              <a:gd name="connsiteY57" fmla="*/ 452437 h 1164431"/>
              <a:gd name="connsiteX58" fmla="*/ 97632 w 771525"/>
              <a:gd name="connsiteY58" fmla="*/ 464344 h 1164431"/>
              <a:gd name="connsiteX59" fmla="*/ 114300 w 771525"/>
              <a:gd name="connsiteY59" fmla="*/ 504825 h 1164431"/>
              <a:gd name="connsiteX60" fmla="*/ 92869 w 771525"/>
              <a:gd name="connsiteY60" fmla="*/ 566737 h 1164431"/>
              <a:gd name="connsiteX61" fmla="*/ 102394 w 771525"/>
              <a:gd name="connsiteY61" fmla="*/ 640556 h 1164431"/>
              <a:gd name="connsiteX62" fmla="*/ 73819 w 771525"/>
              <a:gd name="connsiteY62" fmla="*/ 678656 h 1164431"/>
              <a:gd name="connsiteX63" fmla="*/ 73819 w 771525"/>
              <a:gd name="connsiteY63" fmla="*/ 704850 h 1164431"/>
              <a:gd name="connsiteX64" fmla="*/ 61913 w 771525"/>
              <a:gd name="connsiteY64" fmla="*/ 733425 h 1164431"/>
              <a:gd name="connsiteX65" fmla="*/ 88107 w 771525"/>
              <a:gd name="connsiteY65" fmla="*/ 762000 h 1164431"/>
              <a:gd name="connsiteX66" fmla="*/ 135732 w 771525"/>
              <a:gd name="connsiteY66" fmla="*/ 850106 h 1164431"/>
              <a:gd name="connsiteX67" fmla="*/ 69057 w 771525"/>
              <a:gd name="connsiteY67" fmla="*/ 876300 h 1164431"/>
              <a:gd name="connsiteX68" fmla="*/ 45244 w 771525"/>
              <a:gd name="connsiteY68" fmla="*/ 928687 h 1164431"/>
              <a:gd name="connsiteX69" fmla="*/ 33338 w 771525"/>
              <a:gd name="connsiteY69" fmla="*/ 983456 h 1164431"/>
              <a:gd name="connsiteX70" fmla="*/ 2382 w 771525"/>
              <a:gd name="connsiteY70" fmla="*/ 973931 h 1164431"/>
              <a:gd name="connsiteX71" fmla="*/ 0 w 771525"/>
              <a:gd name="connsiteY71" fmla="*/ 1021556 h 1164431"/>
              <a:gd name="connsiteX72" fmla="*/ 16669 w 771525"/>
              <a:gd name="connsiteY72" fmla="*/ 1031081 h 1164431"/>
              <a:gd name="connsiteX73" fmla="*/ 57150 w 771525"/>
              <a:gd name="connsiteY73" fmla="*/ 1040606 h 1164431"/>
              <a:gd name="connsiteX74" fmla="*/ 85725 w 771525"/>
              <a:gd name="connsiteY74" fmla="*/ 1054894 h 1164431"/>
              <a:gd name="connsiteX75" fmla="*/ 102394 w 771525"/>
              <a:gd name="connsiteY75" fmla="*/ 1109662 h 1164431"/>
              <a:gd name="connsiteX76" fmla="*/ 130969 w 771525"/>
              <a:gd name="connsiteY76" fmla="*/ 1135856 h 1164431"/>
              <a:gd name="connsiteX77" fmla="*/ 157163 w 771525"/>
              <a:gd name="connsiteY77" fmla="*/ 1164431 h 1164431"/>
              <a:gd name="connsiteX78" fmla="*/ 202407 w 771525"/>
              <a:gd name="connsiteY78" fmla="*/ 1131094 h 1164431"/>
              <a:gd name="connsiteX0" fmla="*/ 202407 w 771525"/>
              <a:gd name="connsiteY0" fmla="*/ 1131094 h 1164431"/>
              <a:gd name="connsiteX1" fmla="*/ 221457 w 771525"/>
              <a:gd name="connsiteY1" fmla="*/ 1064419 h 1164431"/>
              <a:gd name="connsiteX2" fmla="*/ 238125 w 771525"/>
              <a:gd name="connsiteY2" fmla="*/ 1042987 h 1164431"/>
              <a:gd name="connsiteX3" fmla="*/ 247650 w 771525"/>
              <a:gd name="connsiteY3" fmla="*/ 1012031 h 1164431"/>
              <a:gd name="connsiteX4" fmla="*/ 283369 w 771525"/>
              <a:gd name="connsiteY4" fmla="*/ 985837 h 1164431"/>
              <a:gd name="connsiteX5" fmla="*/ 319088 w 771525"/>
              <a:gd name="connsiteY5" fmla="*/ 962025 h 1164431"/>
              <a:gd name="connsiteX6" fmla="*/ 350044 w 771525"/>
              <a:gd name="connsiteY6" fmla="*/ 928687 h 1164431"/>
              <a:gd name="connsiteX7" fmla="*/ 354807 w 771525"/>
              <a:gd name="connsiteY7" fmla="*/ 900112 h 1164431"/>
              <a:gd name="connsiteX8" fmla="*/ 321469 w 771525"/>
              <a:gd name="connsiteY8" fmla="*/ 854869 h 1164431"/>
              <a:gd name="connsiteX9" fmla="*/ 323850 w 771525"/>
              <a:gd name="connsiteY9" fmla="*/ 785812 h 1164431"/>
              <a:gd name="connsiteX10" fmla="*/ 280988 w 771525"/>
              <a:gd name="connsiteY10" fmla="*/ 735806 h 1164431"/>
              <a:gd name="connsiteX11" fmla="*/ 288132 w 771525"/>
              <a:gd name="connsiteY11" fmla="*/ 697706 h 1164431"/>
              <a:gd name="connsiteX12" fmla="*/ 316707 w 771525"/>
              <a:gd name="connsiteY12" fmla="*/ 681037 h 1164431"/>
              <a:gd name="connsiteX13" fmla="*/ 330994 w 771525"/>
              <a:gd name="connsiteY13" fmla="*/ 707231 h 1164431"/>
              <a:gd name="connsiteX14" fmla="*/ 354807 w 771525"/>
              <a:gd name="connsiteY14" fmla="*/ 726281 h 1164431"/>
              <a:gd name="connsiteX15" fmla="*/ 369094 w 771525"/>
              <a:gd name="connsiteY15" fmla="*/ 745331 h 1164431"/>
              <a:gd name="connsiteX16" fmla="*/ 378619 w 771525"/>
              <a:gd name="connsiteY16" fmla="*/ 781050 h 1164431"/>
              <a:gd name="connsiteX17" fmla="*/ 395288 w 771525"/>
              <a:gd name="connsiteY17" fmla="*/ 797719 h 1164431"/>
              <a:gd name="connsiteX18" fmla="*/ 409575 w 771525"/>
              <a:gd name="connsiteY18" fmla="*/ 792956 h 1164431"/>
              <a:gd name="connsiteX19" fmla="*/ 426244 w 771525"/>
              <a:gd name="connsiteY19" fmla="*/ 785812 h 1164431"/>
              <a:gd name="connsiteX20" fmla="*/ 423863 w 771525"/>
              <a:gd name="connsiteY20" fmla="*/ 676275 h 1164431"/>
              <a:gd name="connsiteX21" fmla="*/ 409575 w 771525"/>
              <a:gd name="connsiteY21" fmla="*/ 640556 h 1164431"/>
              <a:gd name="connsiteX22" fmla="*/ 411957 w 771525"/>
              <a:gd name="connsiteY22" fmla="*/ 614362 h 1164431"/>
              <a:gd name="connsiteX23" fmla="*/ 426244 w 771525"/>
              <a:gd name="connsiteY23" fmla="*/ 566737 h 1164431"/>
              <a:gd name="connsiteX24" fmla="*/ 473869 w 771525"/>
              <a:gd name="connsiteY24" fmla="*/ 566737 h 1164431"/>
              <a:gd name="connsiteX25" fmla="*/ 488157 w 771525"/>
              <a:gd name="connsiteY25" fmla="*/ 552450 h 1164431"/>
              <a:gd name="connsiteX26" fmla="*/ 509588 w 771525"/>
              <a:gd name="connsiteY26" fmla="*/ 502444 h 1164431"/>
              <a:gd name="connsiteX27" fmla="*/ 604838 w 771525"/>
              <a:gd name="connsiteY27" fmla="*/ 457200 h 1164431"/>
              <a:gd name="connsiteX28" fmla="*/ 628650 w 771525"/>
              <a:gd name="connsiteY28" fmla="*/ 447675 h 1164431"/>
              <a:gd name="connsiteX29" fmla="*/ 638175 w 771525"/>
              <a:gd name="connsiteY29" fmla="*/ 402431 h 1164431"/>
              <a:gd name="connsiteX30" fmla="*/ 638175 w 771525"/>
              <a:gd name="connsiteY30" fmla="*/ 361950 h 1164431"/>
              <a:gd name="connsiteX31" fmla="*/ 640557 w 771525"/>
              <a:gd name="connsiteY31" fmla="*/ 340519 h 1164431"/>
              <a:gd name="connsiteX32" fmla="*/ 652463 w 771525"/>
              <a:gd name="connsiteY32" fmla="*/ 333375 h 1164431"/>
              <a:gd name="connsiteX33" fmla="*/ 742950 w 771525"/>
              <a:gd name="connsiteY33" fmla="*/ 297656 h 1164431"/>
              <a:gd name="connsiteX34" fmla="*/ 766763 w 771525"/>
              <a:gd name="connsiteY34" fmla="*/ 280987 h 1164431"/>
              <a:gd name="connsiteX35" fmla="*/ 754857 w 771525"/>
              <a:gd name="connsiteY35" fmla="*/ 252412 h 1164431"/>
              <a:gd name="connsiteX36" fmla="*/ 742950 w 771525"/>
              <a:gd name="connsiteY36" fmla="*/ 221456 h 1164431"/>
              <a:gd name="connsiteX37" fmla="*/ 771525 w 771525"/>
              <a:gd name="connsiteY37" fmla="*/ 192881 h 1164431"/>
              <a:gd name="connsiteX38" fmla="*/ 752475 w 771525"/>
              <a:gd name="connsiteY38" fmla="*/ 161925 h 1164431"/>
              <a:gd name="connsiteX39" fmla="*/ 752475 w 771525"/>
              <a:gd name="connsiteY39" fmla="*/ 119062 h 1164431"/>
              <a:gd name="connsiteX40" fmla="*/ 719138 w 771525"/>
              <a:gd name="connsiteY40" fmla="*/ 85725 h 1164431"/>
              <a:gd name="connsiteX41" fmla="*/ 671513 w 771525"/>
              <a:gd name="connsiteY41" fmla="*/ 52387 h 1164431"/>
              <a:gd name="connsiteX42" fmla="*/ 645319 w 771525"/>
              <a:gd name="connsiteY42" fmla="*/ 35719 h 1164431"/>
              <a:gd name="connsiteX43" fmla="*/ 642938 w 771525"/>
              <a:gd name="connsiteY43" fmla="*/ 4762 h 1164431"/>
              <a:gd name="connsiteX44" fmla="*/ 609600 w 771525"/>
              <a:gd name="connsiteY44" fmla="*/ 0 h 1164431"/>
              <a:gd name="connsiteX45" fmla="*/ 583407 w 771525"/>
              <a:gd name="connsiteY45" fmla="*/ 23812 h 1164431"/>
              <a:gd name="connsiteX46" fmla="*/ 564357 w 771525"/>
              <a:gd name="connsiteY46" fmla="*/ 19050 h 1164431"/>
              <a:gd name="connsiteX47" fmla="*/ 554832 w 771525"/>
              <a:gd name="connsiteY47" fmla="*/ 42862 h 1164431"/>
              <a:gd name="connsiteX48" fmla="*/ 509588 w 771525"/>
              <a:gd name="connsiteY48" fmla="*/ 76200 h 1164431"/>
              <a:gd name="connsiteX49" fmla="*/ 407194 w 771525"/>
              <a:gd name="connsiteY49" fmla="*/ 114300 h 1164431"/>
              <a:gd name="connsiteX50" fmla="*/ 381000 w 771525"/>
              <a:gd name="connsiteY50" fmla="*/ 152400 h 1164431"/>
              <a:gd name="connsiteX51" fmla="*/ 340519 w 771525"/>
              <a:gd name="connsiteY51" fmla="*/ 140494 h 1164431"/>
              <a:gd name="connsiteX52" fmla="*/ 245269 w 771525"/>
              <a:gd name="connsiteY52" fmla="*/ 145256 h 1164431"/>
              <a:gd name="connsiteX53" fmla="*/ 250032 w 771525"/>
              <a:gd name="connsiteY53" fmla="*/ 154781 h 1164431"/>
              <a:gd name="connsiteX54" fmla="*/ 309563 w 771525"/>
              <a:gd name="connsiteY54" fmla="*/ 204787 h 1164431"/>
              <a:gd name="connsiteX55" fmla="*/ 211932 w 771525"/>
              <a:gd name="connsiteY55" fmla="*/ 328612 h 1164431"/>
              <a:gd name="connsiteX56" fmla="*/ 173832 w 771525"/>
              <a:gd name="connsiteY56" fmla="*/ 319087 h 1164431"/>
              <a:gd name="connsiteX57" fmla="*/ 80963 w 771525"/>
              <a:gd name="connsiteY57" fmla="*/ 452437 h 1164431"/>
              <a:gd name="connsiteX58" fmla="*/ 97632 w 771525"/>
              <a:gd name="connsiteY58" fmla="*/ 464344 h 1164431"/>
              <a:gd name="connsiteX59" fmla="*/ 114300 w 771525"/>
              <a:gd name="connsiteY59" fmla="*/ 504825 h 1164431"/>
              <a:gd name="connsiteX60" fmla="*/ 92869 w 771525"/>
              <a:gd name="connsiteY60" fmla="*/ 566737 h 1164431"/>
              <a:gd name="connsiteX61" fmla="*/ 102394 w 771525"/>
              <a:gd name="connsiteY61" fmla="*/ 640556 h 1164431"/>
              <a:gd name="connsiteX62" fmla="*/ 73819 w 771525"/>
              <a:gd name="connsiteY62" fmla="*/ 678656 h 1164431"/>
              <a:gd name="connsiteX63" fmla="*/ 73819 w 771525"/>
              <a:gd name="connsiteY63" fmla="*/ 704850 h 1164431"/>
              <a:gd name="connsiteX64" fmla="*/ 61913 w 771525"/>
              <a:gd name="connsiteY64" fmla="*/ 733425 h 1164431"/>
              <a:gd name="connsiteX65" fmla="*/ 88107 w 771525"/>
              <a:gd name="connsiteY65" fmla="*/ 762000 h 1164431"/>
              <a:gd name="connsiteX66" fmla="*/ 135732 w 771525"/>
              <a:gd name="connsiteY66" fmla="*/ 850106 h 1164431"/>
              <a:gd name="connsiteX67" fmla="*/ 69057 w 771525"/>
              <a:gd name="connsiteY67" fmla="*/ 876300 h 1164431"/>
              <a:gd name="connsiteX68" fmla="*/ 45244 w 771525"/>
              <a:gd name="connsiteY68" fmla="*/ 928687 h 1164431"/>
              <a:gd name="connsiteX69" fmla="*/ 33338 w 771525"/>
              <a:gd name="connsiteY69" fmla="*/ 983456 h 1164431"/>
              <a:gd name="connsiteX70" fmla="*/ 2382 w 771525"/>
              <a:gd name="connsiteY70" fmla="*/ 973931 h 1164431"/>
              <a:gd name="connsiteX71" fmla="*/ 0 w 771525"/>
              <a:gd name="connsiteY71" fmla="*/ 1021556 h 1164431"/>
              <a:gd name="connsiteX72" fmla="*/ 16669 w 771525"/>
              <a:gd name="connsiteY72" fmla="*/ 1031081 h 1164431"/>
              <a:gd name="connsiteX73" fmla="*/ 57150 w 771525"/>
              <a:gd name="connsiteY73" fmla="*/ 1040606 h 1164431"/>
              <a:gd name="connsiteX74" fmla="*/ 85725 w 771525"/>
              <a:gd name="connsiteY74" fmla="*/ 1054894 h 1164431"/>
              <a:gd name="connsiteX75" fmla="*/ 102394 w 771525"/>
              <a:gd name="connsiteY75" fmla="*/ 1109662 h 1164431"/>
              <a:gd name="connsiteX76" fmla="*/ 130969 w 771525"/>
              <a:gd name="connsiteY76" fmla="*/ 1135856 h 1164431"/>
              <a:gd name="connsiteX77" fmla="*/ 157163 w 771525"/>
              <a:gd name="connsiteY77" fmla="*/ 1164431 h 1164431"/>
              <a:gd name="connsiteX78" fmla="*/ 185738 w 771525"/>
              <a:gd name="connsiteY78" fmla="*/ 1140619 h 1164431"/>
              <a:gd name="connsiteX79" fmla="*/ 202407 w 771525"/>
              <a:gd name="connsiteY79" fmla="*/ 1131094 h 1164431"/>
              <a:gd name="connsiteX0" fmla="*/ 202407 w 771525"/>
              <a:gd name="connsiteY0" fmla="*/ 1131094 h 1164431"/>
              <a:gd name="connsiteX1" fmla="*/ 221457 w 771525"/>
              <a:gd name="connsiteY1" fmla="*/ 1064419 h 1164431"/>
              <a:gd name="connsiteX2" fmla="*/ 238125 w 771525"/>
              <a:gd name="connsiteY2" fmla="*/ 1042987 h 1164431"/>
              <a:gd name="connsiteX3" fmla="*/ 247650 w 771525"/>
              <a:gd name="connsiteY3" fmla="*/ 1012031 h 1164431"/>
              <a:gd name="connsiteX4" fmla="*/ 283369 w 771525"/>
              <a:gd name="connsiteY4" fmla="*/ 985837 h 1164431"/>
              <a:gd name="connsiteX5" fmla="*/ 319088 w 771525"/>
              <a:gd name="connsiteY5" fmla="*/ 962025 h 1164431"/>
              <a:gd name="connsiteX6" fmla="*/ 350044 w 771525"/>
              <a:gd name="connsiteY6" fmla="*/ 928687 h 1164431"/>
              <a:gd name="connsiteX7" fmla="*/ 354807 w 771525"/>
              <a:gd name="connsiteY7" fmla="*/ 900112 h 1164431"/>
              <a:gd name="connsiteX8" fmla="*/ 321469 w 771525"/>
              <a:gd name="connsiteY8" fmla="*/ 854869 h 1164431"/>
              <a:gd name="connsiteX9" fmla="*/ 323850 w 771525"/>
              <a:gd name="connsiteY9" fmla="*/ 785812 h 1164431"/>
              <a:gd name="connsiteX10" fmla="*/ 280988 w 771525"/>
              <a:gd name="connsiteY10" fmla="*/ 735806 h 1164431"/>
              <a:gd name="connsiteX11" fmla="*/ 288132 w 771525"/>
              <a:gd name="connsiteY11" fmla="*/ 697706 h 1164431"/>
              <a:gd name="connsiteX12" fmla="*/ 316707 w 771525"/>
              <a:gd name="connsiteY12" fmla="*/ 681037 h 1164431"/>
              <a:gd name="connsiteX13" fmla="*/ 330994 w 771525"/>
              <a:gd name="connsiteY13" fmla="*/ 707231 h 1164431"/>
              <a:gd name="connsiteX14" fmla="*/ 354807 w 771525"/>
              <a:gd name="connsiteY14" fmla="*/ 726281 h 1164431"/>
              <a:gd name="connsiteX15" fmla="*/ 369094 w 771525"/>
              <a:gd name="connsiteY15" fmla="*/ 745331 h 1164431"/>
              <a:gd name="connsiteX16" fmla="*/ 378619 w 771525"/>
              <a:gd name="connsiteY16" fmla="*/ 781050 h 1164431"/>
              <a:gd name="connsiteX17" fmla="*/ 395288 w 771525"/>
              <a:gd name="connsiteY17" fmla="*/ 797719 h 1164431"/>
              <a:gd name="connsiteX18" fmla="*/ 409575 w 771525"/>
              <a:gd name="connsiteY18" fmla="*/ 792956 h 1164431"/>
              <a:gd name="connsiteX19" fmla="*/ 426244 w 771525"/>
              <a:gd name="connsiteY19" fmla="*/ 785812 h 1164431"/>
              <a:gd name="connsiteX20" fmla="*/ 423863 w 771525"/>
              <a:gd name="connsiteY20" fmla="*/ 676275 h 1164431"/>
              <a:gd name="connsiteX21" fmla="*/ 409575 w 771525"/>
              <a:gd name="connsiteY21" fmla="*/ 640556 h 1164431"/>
              <a:gd name="connsiteX22" fmla="*/ 411957 w 771525"/>
              <a:gd name="connsiteY22" fmla="*/ 614362 h 1164431"/>
              <a:gd name="connsiteX23" fmla="*/ 426244 w 771525"/>
              <a:gd name="connsiteY23" fmla="*/ 566737 h 1164431"/>
              <a:gd name="connsiteX24" fmla="*/ 473869 w 771525"/>
              <a:gd name="connsiteY24" fmla="*/ 566737 h 1164431"/>
              <a:gd name="connsiteX25" fmla="*/ 488157 w 771525"/>
              <a:gd name="connsiteY25" fmla="*/ 552450 h 1164431"/>
              <a:gd name="connsiteX26" fmla="*/ 509588 w 771525"/>
              <a:gd name="connsiteY26" fmla="*/ 502444 h 1164431"/>
              <a:gd name="connsiteX27" fmla="*/ 604838 w 771525"/>
              <a:gd name="connsiteY27" fmla="*/ 457200 h 1164431"/>
              <a:gd name="connsiteX28" fmla="*/ 628650 w 771525"/>
              <a:gd name="connsiteY28" fmla="*/ 447675 h 1164431"/>
              <a:gd name="connsiteX29" fmla="*/ 638175 w 771525"/>
              <a:gd name="connsiteY29" fmla="*/ 402431 h 1164431"/>
              <a:gd name="connsiteX30" fmla="*/ 638175 w 771525"/>
              <a:gd name="connsiteY30" fmla="*/ 361950 h 1164431"/>
              <a:gd name="connsiteX31" fmla="*/ 640557 w 771525"/>
              <a:gd name="connsiteY31" fmla="*/ 340519 h 1164431"/>
              <a:gd name="connsiteX32" fmla="*/ 652463 w 771525"/>
              <a:gd name="connsiteY32" fmla="*/ 333375 h 1164431"/>
              <a:gd name="connsiteX33" fmla="*/ 742950 w 771525"/>
              <a:gd name="connsiteY33" fmla="*/ 297656 h 1164431"/>
              <a:gd name="connsiteX34" fmla="*/ 766763 w 771525"/>
              <a:gd name="connsiteY34" fmla="*/ 280987 h 1164431"/>
              <a:gd name="connsiteX35" fmla="*/ 754857 w 771525"/>
              <a:gd name="connsiteY35" fmla="*/ 252412 h 1164431"/>
              <a:gd name="connsiteX36" fmla="*/ 742950 w 771525"/>
              <a:gd name="connsiteY36" fmla="*/ 221456 h 1164431"/>
              <a:gd name="connsiteX37" fmla="*/ 771525 w 771525"/>
              <a:gd name="connsiteY37" fmla="*/ 192881 h 1164431"/>
              <a:gd name="connsiteX38" fmla="*/ 752475 w 771525"/>
              <a:gd name="connsiteY38" fmla="*/ 161925 h 1164431"/>
              <a:gd name="connsiteX39" fmla="*/ 752475 w 771525"/>
              <a:gd name="connsiteY39" fmla="*/ 119062 h 1164431"/>
              <a:gd name="connsiteX40" fmla="*/ 719138 w 771525"/>
              <a:gd name="connsiteY40" fmla="*/ 85725 h 1164431"/>
              <a:gd name="connsiteX41" fmla="*/ 671513 w 771525"/>
              <a:gd name="connsiteY41" fmla="*/ 52387 h 1164431"/>
              <a:gd name="connsiteX42" fmla="*/ 645319 w 771525"/>
              <a:gd name="connsiteY42" fmla="*/ 35719 h 1164431"/>
              <a:gd name="connsiteX43" fmla="*/ 642938 w 771525"/>
              <a:gd name="connsiteY43" fmla="*/ 4762 h 1164431"/>
              <a:gd name="connsiteX44" fmla="*/ 609600 w 771525"/>
              <a:gd name="connsiteY44" fmla="*/ 0 h 1164431"/>
              <a:gd name="connsiteX45" fmla="*/ 583407 w 771525"/>
              <a:gd name="connsiteY45" fmla="*/ 23812 h 1164431"/>
              <a:gd name="connsiteX46" fmla="*/ 564357 w 771525"/>
              <a:gd name="connsiteY46" fmla="*/ 19050 h 1164431"/>
              <a:gd name="connsiteX47" fmla="*/ 554832 w 771525"/>
              <a:gd name="connsiteY47" fmla="*/ 42862 h 1164431"/>
              <a:gd name="connsiteX48" fmla="*/ 509588 w 771525"/>
              <a:gd name="connsiteY48" fmla="*/ 76200 h 1164431"/>
              <a:gd name="connsiteX49" fmla="*/ 407194 w 771525"/>
              <a:gd name="connsiteY49" fmla="*/ 114300 h 1164431"/>
              <a:gd name="connsiteX50" fmla="*/ 381000 w 771525"/>
              <a:gd name="connsiteY50" fmla="*/ 152400 h 1164431"/>
              <a:gd name="connsiteX51" fmla="*/ 340519 w 771525"/>
              <a:gd name="connsiteY51" fmla="*/ 140494 h 1164431"/>
              <a:gd name="connsiteX52" fmla="*/ 245269 w 771525"/>
              <a:gd name="connsiteY52" fmla="*/ 145256 h 1164431"/>
              <a:gd name="connsiteX53" fmla="*/ 250032 w 771525"/>
              <a:gd name="connsiteY53" fmla="*/ 154781 h 1164431"/>
              <a:gd name="connsiteX54" fmla="*/ 309563 w 771525"/>
              <a:gd name="connsiteY54" fmla="*/ 204787 h 1164431"/>
              <a:gd name="connsiteX55" fmla="*/ 211932 w 771525"/>
              <a:gd name="connsiteY55" fmla="*/ 328612 h 1164431"/>
              <a:gd name="connsiteX56" fmla="*/ 173832 w 771525"/>
              <a:gd name="connsiteY56" fmla="*/ 319087 h 1164431"/>
              <a:gd name="connsiteX57" fmla="*/ 80963 w 771525"/>
              <a:gd name="connsiteY57" fmla="*/ 452437 h 1164431"/>
              <a:gd name="connsiteX58" fmla="*/ 97632 w 771525"/>
              <a:gd name="connsiteY58" fmla="*/ 464344 h 1164431"/>
              <a:gd name="connsiteX59" fmla="*/ 114300 w 771525"/>
              <a:gd name="connsiteY59" fmla="*/ 504825 h 1164431"/>
              <a:gd name="connsiteX60" fmla="*/ 92869 w 771525"/>
              <a:gd name="connsiteY60" fmla="*/ 566737 h 1164431"/>
              <a:gd name="connsiteX61" fmla="*/ 102394 w 771525"/>
              <a:gd name="connsiteY61" fmla="*/ 640556 h 1164431"/>
              <a:gd name="connsiteX62" fmla="*/ 73819 w 771525"/>
              <a:gd name="connsiteY62" fmla="*/ 678656 h 1164431"/>
              <a:gd name="connsiteX63" fmla="*/ 73819 w 771525"/>
              <a:gd name="connsiteY63" fmla="*/ 704850 h 1164431"/>
              <a:gd name="connsiteX64" fmla="*/ 61913 w 771525"/>
              <a:gd name="connsiteY64" fmla="*/ 733425 h 1164431"/>
              <a:gd name="connsiteX65" fmla="*/ 88107 w 771525"/>
              <a:gd name="connsiteY65" fmla="*/ 762000 h 1164431"/>
              <a:gd name="connsiteX66" fmla="*/ 135732 w 771525"/>
              <a:gd name="connsiteY66" fmla="*/ 850106 h 1164431"/>
              <a:gd name="connsiteX67" fmla="*/ 69057 w 771525"/>
              <a:gd name="connsiteY67" fmla="*/ 876300 h 1164431"/>
              <a:gd name="connsiteX68" fmla="*/ 45244 w 771525"/>
              <a:gd name="connsiteY68" fmla="*/ 928687 h 1164431"/>
              <a:gd name="connsiteX69" fmla="*/ 33338 w 771525"/>
              <a:gd name="connsiteY69" fmla="*/ 983456 h 1164431"/>
              <a:gd name="connsiteX70" fmla="*/ 2382 w 771525"/>
              <a:gd name="connsiteY70" fmla="*/ 973931 h 1164431"/>
              <a:gd name="connsiteX71" fmla="*/ 0 w 771525"/>
              <a:gd name="connsiteY71" fmla="*/ 1021556 h 1164431"/>
              <a:gd name="connsiteX72" fmla="*/ 16669 w 771525"/>
              <a:gd name="connsiteY72" fmla="*/ 1031081 h 1164431"/>
              <a:gd name="connsiteX73" fmla="*/ 57150 w 771525"/>
              <a:gd name="connsiteY73" fmla="*/ 1040606 h 1164431"/>
              <a:gd name="connsiteX74" fmla="*/ 85725 w 771525"/>
              <a:gd name="connsiteY74" fmla="*/ 1054894 h 1164431"/>
              <a:gd name="connsiteX75" fmla="*/ 102394 w 771525"/>
              <a:gd name="connsiteY75" fmla="*/ 1109662 h 1164431"/>
              <a:gd name="connsiteX76" fmla="*/ 130969 w 771525"/>
              <a:gd name="connsiteY76" fmla="*/ 1135856 h 1164431"/>
              <a:gd name="connsiteX77" fmla="*/ 157163 w 771525"/>
              <a:gd name="connsiteY77" fmla="*/ 1164431 h 1164431"/>
              <a:gd name="connsiteX78" fmla="*/ 192882 w 771525"/>
              <a:gd name="connsiteY78" fmla="*/ 1157288 h 1164431"/>
              <a:gd name="connsiteX79" fmla="*/ 202407 w 771525"/>
              <a:gd name="connsiteY79" fmla="*/ 1131094 h 1164431"/>
              <a:gd name="connsiteX0" fmla="*/ 202407 w 771525"/>
              <a:gd name="connsiteY0" fmla="*/ 1164432 h 1197769"/>
              <a:gd name="connsiteX1" fmla="*/ 221457 w 771525"/>
              <a:gd name="connsiteY1" fmla="*/ 1097757 h 1197769"/>
              <a:gd name="connsiteX2" fmla="*/ 238125 w 771525"/>
              <a:gd name="connsiteY2" fmla="*/ 1076325 h 1197769"/>
              <a:gd name="connsiteX3" fmla="*/ 247650 w 771525"/>
              <a:gd name="connsiteY3" fmla="*/ 1045369 h 1197769"/>
              <a:gd name="connsiteX4" fmla="*/ 283369 w 771525"/>
              <a:gd name="connsiteY4" fmla="*/ 1019175 h 1197769"/>
              <a:gd name="connsiteX5" fmla="*/ 319088 w 771525"/>
              <a:gd name="connsiteY5" fmla="*/ 995363 h 1197769"/>
              <a:gd name="connsiteX6" fmla="*/ 350044 w 771525"/>
              <a:gd name="connsiteY6" fmla="*/ 962025 h 1197769"/>
              <a:gd name="connsiteX7" fmla="*/ 354807 w 771525"/>
              <a:gd name="connsiteY7" fmla="*/ 933450 h 1197769"/>
              <a:gd name="connsiteX8" fmla="*/ 321469 w 771525"/>
              <a:gd name="connsiteY8" fmla="*/ 888207 h 1197769"/>
              <a:gd name="connsiteX9" fmla="*/ 323850 w 771525"/>
              <a:gd name="connsiteY9" fmla="*/ 819150 h 1197769"/>
              <a:gd name="connsiteX10" fmla="*/ 280988 w 771525"/>
              <a:gd name="connsiteY10" fmla="*/ 769144 h 1197769"/>
              <a:gd name="connsiteX11" fmla="*/ 288132 w 771525"/>
              <a:gd name="connsiteY11" fmla="*/ 731044 h 1197769"/>
              <a:gd name="connsiteX12" fmla="*/ 316707 w 771525"/>
              <a:gd name="connsiteY12" fmla="*/ 714375 h 1197769"/>
              <a:gd name="connsiteX13" fmla="*/ 330994 w 771525"/>
              <a:gd name="connsiteY13" fmla="*/ 740569 h 1197769"/>
              <a:gd name="connsiteX14" fmla="*/ 354807 w 771525"/>
              <a:gd name="connsiteY14" fmla="*/ 759619 h 1197769"/>
              <a:gd name="connsiteX15" fmla="*/ 369094 w 771525"/>
              <a:gd name="connsiteY15" fmla="*/ 778669 h 1197769"/>
              <a:gd name="connsiteX16" fmla="*/ 378619 w 771525"/>
              <a:gd name="connsiteY16" fmla="*/ 814388 h 1197769"/>
              <a:gd name="connsiteX17" fmla="*/ 395288 w 771525"/>
              <a:gd name="connsiteY17" fmla="*/ 831057 h 1197769"/>
              <a:gd name="connsiteX18" fmla="*/ 409575 w 771525"/>
              <a:gd name="connsiteY18" fmla="*/ 826294 h 1197769"/>
              <a:gd name="connsiteX19" fmla="*/ 426244 w 771525"/>
              <a:gd name="connsiteY19" fmla="*/ 819150 h 1197769"/>
              <a:gd name="connsiteX20" fmla="*/ 423863 w 771525"/>
              <a:gd name="connsiteY20" fmla="*/ 709613 h 1197769"/>
              <a:gd name="connsiteX21" fmla="*/ 409575 w 771525"/>
              <a:gd name="connsiteY21" fmla="*/ 673894 h 1197769"/>
              <a:gd name="connsiteX22" fmla="*/ 411957 w 771525"/>
              <a:gd name="connsiteY22" fmla="*/ 647700 h 1197769"/>
              <a:gd name="connsiteX23" fmla="*/ 426244 w 771525"/>
              <a:gd name="connsiteY23" fmla="*/ 600075 h 1197769"/>
              <a:gd name="connsiteX24" fmla="*/ 473869 w 771525"/>
              <a:gd name="connsiteY24" fmla="*/ 600075 h 1197769"/>
              <a:gd name="connsiteX25" fmla="*/ 488157 w 771525"/>
              <a:gd name="connsiteY25" fmla="*/ 585788 h 1197769"/>
              <a:gd name="connsiteX26" fmla="*/ 509588 w 771525"/>
              <a:gd name="connsiteY26" fmla="*/ 535782 h 1197769"/>
              <a:gd name="connsiteX27" fmla="*/ 604838 w 771525"/>
              <a:gd name="connsiteY27" fmla="*/ 490538 h 1197769"/>
              <a:gd name="connsiteX28" fmla="*/ 628650 w 771525"/>
              <a:gd name="connsiteY28" fmla="*/ 481013 h 1197769"/>
              <a:gd name="connsiteX29" fmla="*/ 638175 w 771525"/>
              <a:gd name="connsiteY29" fmla="*/ 435769 h 1197769"/>
              <a:gd name="connsiteX30" fmla="*/ 638175 w 771525"/>
              <a:gd name="connsiteY30" fmla="*/ 395288 h 1197769"/>
              <a:gd name="connsiteX31" fmla="*/ 640557 w 771525"/>
              <a:gd name="connsiteY31" fmla="*/ 373857 h 1197769"/>
              <a:gd name="connsiteX32" fmla="*/ 652463 w 771525"/>
              <a:gd name="connsiteY32" fmla="*/ 366713 h 1197769"/>
              <a:gd name="connsiteX33" fmla="*/ 742950 w 771525"/>
              <a:gd name="connsiteY33" fmla="*/ 330994 h 1197769"/>
              <a:gd name="connsiteX34" fmla="*/ 766763 w 771525"/>
              <a:gd name="connsiteY34" fmla="*/ 314325 h 1197769"/>
              <a:gd name="connsiteX35" fmla="*/ 754857 w 771525"/>
              <a:gd name="connsiteY35" fmla="*/ 285750 h 1197769"/>
              <a:gd name="connsiteX36" fmla="*/ 742950 w 771525"/>
              <a:gd name="connsiteY36" fmla="*/ 254794 h 1197769"/>
              <a:gd name="connsiteX37" fmla="*/ 771525 w 771525"/>
              <a:gd name="connsiteY37" fmla="*/ 226219 h 1197769"/>
              <a:gd name="connsiteX38" fmla="*/ 752475 w 771525"/>
              <a:gd name="connsiteY38" fmla="*/ 195263 h 1197769"/>
              <a:gd name="connsiteX39" fmla="*/ 752475 w 771525"/>
              <a:gd name="connsiteY39" fmla="*/ 152400 h 1197769"/>
              <a:gd name="connsiteX40" fmla="*/ 719138 w 771525"/>
              <a:gd name="connsiteY40" fmla="*/ 119063 h 1197769"/>
              <a:gd name="connsiteX41" fmla="*/ 671513 w 771525"/>
              <a:gd name="connsiteY41" fmla="*/ 85725 h 1197769"/>
              <a:gd name="connsiteX42" fmla="*/ 645319 w 771525"/>
              <a:gd name="connsiteY42" fmla="*/ 69057 h 1197769"/>
              <a:gd name="connsiteX43" fmla="*/ 642938 w 771525"/>
              <a:gd name="connsiteY43" fmla="*/ 0 h 1197769"/>
              <a:gd name="connsiteX44" fmla="*/ 609600 w 771525"/>
              <a:gd name="connsiteY44" fmla="*/ 33338 h 1197769"/>
              <a:gd name="connsiteX45" fmla="*/ 583407 w 771525"/>
              <a:gd name="connsiteY45" fmla="*/ 57150 h 1197769"/>
              <a:gd name="connsiteX46" fmla="*/ 564357 w 771525"/>
              <a:gd name="connsiteY46" fmla="*/ 52388 h 1197769"/>
              <a:gd name="connsiteX47" fmla="*/ 554832 w 771525"/>
              <a:gd name="connsiteY47" fmla="*/ 76200 h 1197769"/>
              <a:gd name="connsiteX48" fmla="*/ 509588 w 771525"/>
              <a:gd name="connsiteY48" fmla="*/ 109538 h 1197769"/>
              <a:gd name="connsiteX49" fmla="*/ 407194 w 771525"/>
              <a:gd name="connsiteY49" fmla="*/ 147638 h 1197769"/>
              <a:gd name="connsiteX50" fmla="*/ 381000 w 771525"/>
              <a:gd name="connsiteY50" fmla="*/ 185738 h 1197769"/>
              <a:gd name="connsiteX51" fmla="*/ 340519 w 771525"/>
              <a:gd name="connsiteY51" fmla="*/ 173832 h 1197769"/>
              <a:gd name="connsiteX52" fmla="*/ 245269 w 771525"/>
              <a:gd name="connsiteY52" fmla="*/ 178594 h 1197769"/>
              <a:gd name="connsiteX53" fmla="*/ 250032 w 771525"/>
              <a:gd name="connsiteY53" fmla="*/ 188119 h 1197769"/>
              <a:gd name="connsiteX54" fmla="*/ 309563 w 771525"/>
              <a:gd name="connsiteY54" fmla="*/ 238125 h 1197769"/>
              <a:gd name="connsiteX55" fmla="*/ 211932 w 771525"/>
              <a:gd name="connsiteY55" fmla="*/ 361950 h 1197769"/>
              <a:gd name="connsiteX56" fmla="*/ 173832 w 771525"/>
              <a:gd name="connsiteY56" fmla="*/ 352425 h 1197769"/>
              <a:gd name="connsiteX57" fmla="*/ 80963 w 771525"/>
              <a:gd name="connsiteY57" fmla="*/ 485775 h 1197769"/>
              <a:gd name="connsiteX58" fmla="*/ 97632 w 771525"/>
              <a:gd name="connsiteY58" fmla="*/ 497682 h 1197769"/>
              <a:gd name="connsiteX59" fmla="*/ 114300 w 771525"/>
              <a:gd name="connsiteY59" fmla="*/ 538163 h 1197769"/>
              <a:gd name="connsiteX60" fmla="*/ 92869 w 771525"/>
              <a:gd name="connsiteY60" fmla="*/ 600075 h 1197769"/>
              <a:gd name="connsiteX61" fmla="*/ 102394 w 771525"/>
              <a:gd name="connsiteY61" fmla="*/ 673894 h 1197769"/>
              <a:gd name="connsiteX62" fmla="*/ 73819 w 771525"/>
              <a:gd name="connsiteY62" fmla="*/ 711994 h 1197769"/>
              <a:gd name="connsiteX63" fmla="*/ 73819 w 771525"/>
              <a:gd name="connsiteY63" fmla="*/ 738188 h 1197769"/>
              <a:gd name="connsiteX64" fmla="*/ 61913 w 771525"/>
              <a:gd name="connsiteY64" fmla="*/ 766763 h 1197769"/>
              <a:gd name="connsiteX65" fmla="*/ 88107 w 771525"/>
              <a:gd name="connsiteY65" fmla="*/ 795338 h 1197769"/>
              <a:gd name="connsiteX66" fmla="*/ 135732 w 771525"/>
              <a:gd name="connsiteY66" fmla="*/ 883444 h 1197769"/>
              <a:gd name="connsiteX67" fmla="*/ 69057 w 771525"/>
              <a:gd name="connsiteY67" fmla="*/ 909638 h 1197769"/>
              <a:gd name="connsiteX68" fmla="*/ 45244 w 771525"/>
              <a:gd name="connsiteY68" fmla="*/ 962025 h 1197769"/>
              <a:gd name="connsiteX69" fmla="*/ 33338 w 771525"/>
              <a:gd name="connsiteY69" fmla="*/ 1016794 h 1197769"/>
              <a:gd name="connsiteX70" fmla="*/ 2382 w 771525"/>
              <a:gd name="connsiteY70" fmla="*/ 1007269 h 1197769"/>
              <a:gd name="connsiteX71" fmla="*/ 0 w 771525"/>
              <a:gd name="connsiteY71" fmla="*/ 1054894 h 1197769"/>
              <a:gd name="connsiteX72" fmla="*/ 16669 w 771525"/>
              <a:gd name="connsiteY72" fmla="*/ 1064419 h 1197769"/>
              <a:gd name="connsiteX73" fmla="*/ 57150 w 771525"/>
              <a:gd name="connsiteY73" fmla="*/ 1073944 h 1197769"/>
              <a:gd name="connsiteX74" fmla="*/ 85725 w 771525"/>
              <a:gd name="connsiteY74" fmla="*/ 1088232 h 1197769"/>
              <a:gd name="connsiteX75" fmla="*/ 102394 w 771525"/>
              <a:gd name="connsiteY75" fmla="*/ 1143000 h 1197769"/>
              <a:gd name="connsiteX76" fmla="*/ 130969 w 771525"/>
              <a:gd name="connsiteY76" fmla="*/ 1169194 h 1197769"/>
              <a:gd name="connsiteX77" fmla="*/ 157163 w 771525"/>
              <a:gd name="connsiteY77" fmla="*/ 1197769 h 1197769"/>
              <a:gd name="connsiteX78" fmla="*/ 192882 w 771525"/>
              <a:gd name="connsiteY78" fmla="*/ 1190626 h 1197769"/>
              <a:gd name="connsiteX79" fmla="*/ 202407 w 771525"/>
              <a:gd name="connsiteY79" fmla="*/ 1164432 h 1197769"/>
              <a:gd name="connsiteX0" fmla="*/ 202407 w 771525"/>
              <a:gd name="connsiteY0" fmla="*/ 1164432 h 1197769"/>
              <a:gd name="connsiteX1" fmla="*/ 221457 w 771525"/>
              <a:gd name="connsiteY1" fmla="*/ 1097757 h 1197769"/>
              <a:gd name="connsiteX2" fmla="*/ 238125 w 771525"/>
              <a:gd name="connsiteY2" fmla="*/ 1076325 h 1197769"/>
              <a:gd name="connsiteX3" fmla="*/ 247650 w 771525"/>
              <a:gd name="connsiteY3" fmla="*/ 1045369 h 1197769"/>
              <a:gd name="connsiteX4" fmla="*/ 283369 w 771525"/>
              <a:gd name="connsiteY4" fmla="*/ 1019175 h 1197769"/>
              <a:gd name="connsiteX5" fmla="*/ 319088 w 771525"/>
              <a:gd name="connsiteY5" fmla="*/ 995363 h 1197769"/>
              <a:gd name="connsiteX6" fmla="*/ 350044 w 771525"/>
              <a:gd name="connsiteY6" fmla="*/ 962025 h 1197769"/>
              <a:gd name="connsiteX7" fmla="*/ 354807 w 771525"/>
              <a:gd name="connsiteY7" fmla="*/ 933450 h 1197769"/>
              <a:gd name="connsiteX8" fmla="*/ 321469 w 771525"/>
              <a:gd name="connsiteY8" fmla="*/ 888207 h 1197769"/>
              <a:gd name="connsiteX9" fmla="*/ 323850 w 771525"/>
              <a:gd name="connsiteY9" fmla="*/ 819150 h 1197769"/>
              <a:gd name="connsiteX10" fmla="*/ 280988 w 771525"/>
              <a:gd name="connsiteY10" fmla="*/ 769144 h 1197769"/>
              <a:gd name="connsiteX11" fmla="*/ 288132 w 771525"/>
              <a:gd name="connsiteY11" fmla="*/ 731044 h 1197769"/>
              <a:gd name="connsiteX12" fmla="*/ 316707 w 771525"/>
              <a:gd name="connsiteY12" fmla="*/ 714375 h 1197769"/>
              <a:gd name="connsiteX13" fmla="*/ 330994 w 771525"/>
              <a:gd name="connsiteY13" fmla="*/ 740569 h 1197769"/>
              <a:gd name="connsiteX14" fmla="*/ 354807 w 771525"/>
              <a:gd name="connsiteY14" fmla="*/ 759619 h 1197769"/>
              <a:gd name="connsiteX15" fmla="*/ 369094 w 771525"/>
              <a:gd name="connsiteY15" fmla="*/ 778669 h 1197769"/>
              <a:gd name="connsiteX16" fmla="*/ 378619 w 771525"/>
              <a:gd name="connsiteY16" fmla="*/ 814388 h 1197769"/>
              <a:gd name="connsiteX17" fmla="*/ 395288 w 771525"/>
              <a:gd name="connsiteY17" fmla="*/ 831057 h 1197769"/>
              <a:gd name="connsiteX18" fmla="*/ 409575 w 771525"/>
              <a:gd name="connsiteY18" fmla="*/ 826294 h 1197769"/>
              <a:gd name="connsiteX19" fmla="*/ 426244 w 771525"/>
              <a:gd name="connsiteY19" fmla="*/ 819150 h 1197769"/>
              <a:gd name="connsiteX20" fmla="*/ 423863 w 771525"/>
              <a:gd name="connsiteY20" fmla="*/ 709613 h 1197769"/>
              <a:gd name="connsiteX21" fmla="*/ 409575 w 771525"/>
              <a:gd name="connsiteY21" fmla="*/ 673894 h 1197769"/>
              <a:gd name="connsiteX22" fmla="*/ 411957 w 771525"/>
              <a:gd name="connsiteY22" fmla="*/ 647700 h 1197769"/>
              <a:gd name="connsiteX23" fmla="*/ 426244 w 771525"/>
              <a:gd name="connsiteY23" fmla="*/ 600075 h 1197769"/>
              <a:gd name="connsiteX24" fmla="*/ 473869 w 771525"/>
              <a:gd name="connsiteY24" fmla="*/ 600075 h 1197769"/>
              <a:gd name="connsiteX25" fmla="*/ 488157 w 771525"/>
              <a:gd name="connsiteY25" fmla="*/ 585788 h 1197769"/>
              <a:gd name="connsiteX26" fmla="*/ 509588 w 771525"/>
              <a:gd name="connsiteY26" fmla="*/ 535782 h 1197769"/>
              <a:gd name="connsiteX27" fmla="*/ 604838 w 771525"/>
              <a:gd name="connsiteY27" fmla="*/ 490538 h 1197769"/>
              <a:gd name="connsiteX28" fmla="*/ 628650 w 771525"/>
              <a:gd name="connsiteY28" fmla="*/ 481013 h 1197769"/>
              <a:gd name="connsiteX29" fmla="*/ 638175 w 771525"/>
              <a:gd name="connsiteY29" fmla="*/ 435769 h 1197769"/>
              <a:gd name="connsiteX30" fmla="*/ 638175 w 771525"/>
              <a:gd name="connsiteY30" fmla="*/ 395288 h 1197769"/>
              <a:gd name="connsiteX31" fmla="*/ 640557 w 771525"/>
              <a:gd name="connsiteY31" fmla="*/ 373857 h 1197769"/>
              <a:gd name="connsiteX32" fmla="*/ 652463 w 771525"/>
              <a:gd name="connsiteY32" fmla="*/ 366713 h 1197769"/>
              <a:gd name="connsiteX33" fmla="*/ 742950 w 771525"/>
              <a:gd name="connsiteY33" fmla="*/ 330994 h 1197769"/>
              <a:gd name="connsiteX34" fmla="*/ 766763 w 771525"/>
              <a:gd name="connsiteY34" fmla="*/ 314325 h 1197769"/>
              <a:gd name="connsiteX35" fmla="*/ 754857 w 771525"/>
              <a:gd name="connsiteY35" fmla="*/ 285750 h 1197769"/>
              <a:gd name="connsiteX36" fmla="*/ 742950 w 771525"/>
              <a:gd name="connsiteY36" fmla="*/ 254794 h 1197769"/>
              <a:gd name="connsiteX37" fmla="*/ 771525 w 771525"/>
              <a:gd name="connsiteY37" fmla="*/ 226219 h 1197769"/>
              <a:gd name="connsiteX38" fmla="*/ 752475 w 771525"/>
              <a:gd name="connsiteY38" fmla="*/ 195263 h 1197769"/>
              <a:gd name="connsiteX39" fmla="*/ 752475 w 771525"/>
              <a:gd name="connsiteY39" fmla="*/ 152400 h 1197769"/>
              <a:gd name="connsiteX40" fmla="*/ 719138 w 771525"/>
              <a:gd name="connsiteY40" fmla="*/ 119063 h 1197769"/>
              <a:gd name="connsiteX41" fmla="*/ 695325 w 771525"/>
              <a:gd name="connsiteY41" fmla="*/ 97632 h 1197769"/>
              <a:gd name="connsiteX42" fmla="*/ 671513 w 771525"/>
              <a:gd name="connsiteY42" fmla="*/ 85725 h 1197769"/>
              <a:gd name="connsiteX43" fmla="*/ 645319 w 771525"/>
              <a:gd name="connsiteY43" fmla="*/ 69057 h 1197769"/>
              <a:gd name="connsiteX44" fmla="*/ 642938 w 771525"/>
              <a:gd name="connsiteY44" fmla="*/ 0 h 1197769"/>
              <a:gd name="connsiteX45" fmla="*/ 609600 w 771525"/>
              <a:gd name="connsiteY45" fmla="*/ 33338 h 1197769"/>
              <a:gd name="connsiteX46" fmla="*/ 583407 w 771525"/>
              <a:gd name="connsiteY46" fmla="*/ 57150 h 1197769"/>
              <a:gd name="connsiteX47" fmla="*/ 564357 w 771525"/>
              <a:gd name="connsiteY47" fmla="*/ 52388 h 1197769"/>
              <a:gd name="connsiteX48" fmla="*/ 554832 w 771525"/>
              <a:gd name="connsiteY48" fmla="*/ 76200 h 1197769"/>
              <a:gd name="connsiteX49" fmla="*/ 509588 w 771525"/>
              <a:gd name="connsiteY49" fmla="*/ 109538 h 1197769"/>
              <a:gd name="connsiteX50" fmla="*/ 407194 w 771525"/>
              <a:gd name="connsiteY50" fmla="*/ 147638 h 1197769"/>
              <a:gd name="connsiteX51" fmla="*/ 381000 w 771525"/>
              <a:gd name="connsiteY51" fmla="*/ 185738 h 1197769"/>
              <a:gd name="connsiteX52" fmla="*/ 340519 w 771525"/>
              <a:gd name="connsiteY52" fmla="*/ 173832 h 1197769"/>
              <a:gd name="connsiteX53" fmla="*/ 245269 w 771525"/>
              <a:gd name="connsiteY53" fmla="*/ 178594 h 1197769"/>
              <a:gd name="connsiteX54" fmla="*/ 250032 w 771525"/>
              <a:gd name="connsiteY54" fmla="*/ 188119 h 1197769"/>
              <a:gd name="connsiteX55" fmla="*/ 309563 w 771525"/>
              <a:gd name="connsiteY55" fmla="*/ 238125 h 1197769"/>
              <a:gd name="connsiteX56" fmla="*/ 211932 w 771525"/>
              <a:gd name="connsiteY56" fmla="*/ 361950 h 1197769"/>
              <a:gd name="connsiteX57" fmla="*/ 173832 w 771525"/>
              <a:gd name="connsiteY57" fmla="*/ 352425 h 1197769"/>
              <a:gd name="connsiteX58" fmla="*/ 80963 w 771525"/>
              <a:gd name="connsiteY58" fmla="*/ 485775 h 1197769"/>
              <a:gd name="connsiteX59" fmla="*/ 97632 w 771525"/>
              <a:gd name="connsiteY59" fmla="*/ 497682 h 1197769"/>
              <a:gd name="connsiteX60" fmla="*/ 114300 w 771525"/>
              <a:gd name="connsiteY60" fmla="*/ 538163 h 1197769"/>
              <a:gd name="connsiteX61" fmla="*/ 92869 w 771525"/>
              <a:gd name="connsiteY61" fmla="*/ 600075 h 1197769"/>
              <a:gd name="connsiteX62" fmla="*/ 102394 w 771525"/>
              <a:gd name="connsiteY62" fmla="*/ 673894 h 1197769"/>
              <a:gd name="connsiteX63" fmla="*/ 73819 w 771525"/>
              <a:gd name="connsiteY63" fmla="*/ 711994 h 1197769"/>
              <a:gd name="connsiteX64" fmla="*/ 73819 w 771525"/>
              <a:gd name="connsiteY64" fmla="*/ 738188 h 1197769"/>
              <a:gd name="connsiteX65" fmla="*/ 61913 w 771525"/>
              <a:gd name="connsiteY65" fmla="*/ 766763 h 1197769"/>
              <a:gd name="connsiteX66" fmla="*/ 88107 w 771525"/>
              <a:gd name="connsiteY66" fmla="*/ 795338 h 1197769"/>
              <a:gd name="connsiteX67" fmla="*/ 135732 w 771525"/>
              <a:gd name="connsiteY67" fmla="*/ 883444 h 1197769"/>
              <a:gd name="connsiteX68" fmla="*/ 69057 w 771525"/>
              <a:gd name="connsiteY68" fmla="*/ 909638 h 1197769"/>
              <a:gd name="connsiteX69" fmla="*/ 45244 w 771525"/>
              <a:gd name="connsiteY69" fmla="*/ 962025 h 1197769"/>
              <a:gd name="connsiteX70" fmla="*/ 33338 w 771525"/>
              <a:gd name="connsiteY70" fmla="*/ 1016794 h 1197769"/>
              <a:gd name="connsiteX71" fmla="*/ 2382 w 771525"/>
              <a:gd name="connsiteY71" fmla="*/ 1007269 h 1197769"/>
              <a:gd name="connsiteX72" fmla="*/ 0 w 771525"/>
              <a:gd name="connsiteY72" fmla="*/ 1054894 h 1197769"/>
              <a:gd name="connsiteX73" fmla="*/ 16669 w 771525"/>
              <a:gd name="connsiteY73" fmla="*/ 1064419 h 1197769"/>
              <a:gd name="connsiteX74" fmla="*/ 57150 w 771525"/>
              <a:gd name="connsiteY74" fmla="*/ 1073944 h 1197769"/>
              <a:gd name="connsiteX75" fmla="*/ 85725 w 771525"/>
              <a:gd name="connsiteY75" fmla="*/ 1088232 h 1197769"/>
              <a:gd name="connsiteX76" fmla="*/ 102394 w 771525"/>
              <a:gd name="connsiteY76" fmla="*/ 1143000 h 1197769"/>
              <a:gd name="connsiteX77" fmla="*/ 130969 w 771525"/>
              <a:gd name="connsiteY77" fmla="*/ 1169194 h 1197769"/>
              <a:gd name="connsiteX78" fmla="*/ 157163 w 771525"/>
              <a:gd name="connsiteY78" fmla="*/ 1197769 h 1197769"/>
              <a:gd name="connsiteX79" fmla="*/ 192882 w 771525"/>
              <a:gd name="connsiteY79" fmla="*/ 1190626 h 1197769"/>
              <a:gd name="connsiteX80" fmla="*/ 202407 w 771525"/>
              <a:gd name="connsiteY80" fmla="*/ 1164432 h 1197769"/>
              <a:gd name="connsiteX0" fmla="*/ 202407 w 771525"/>
              <a:gd name="connsiteY0" fmla="*/ 1164432 h 1197769"/>
              <a:gd name="connsiteX1" fmla="*/ 221457 w 771525"/>
              <a:gd name="connsiteY1" fmla="*/ 1097757 h 1197769"/>
              <a:gd name="connsiteX2" fmla="*/ 238125 w 771525"/>
              <a:gd name="connsiteY2" fmla="*/ 1076325 h 1197769"/>
              <a:gd name="connsiteX3" fmla="*/ 247650 w 771525"/>
              <a:gd name="connsiteY3" fmla="*/ 1045369 h 1197769"/>
              <a:gd name="connsiteX4" fmla="*/ 283369 w 771525"/>
              <a:gd name="connsiteY4" fmla="*/ 1019175 h 1197769"/>
              <a:gd name="connsiteX5" fmla="*/ 319088 w 771525"/>
              <a:gd name="connsiteY5" fmla="*/ 995363 h 1197769"/>
              <a:gd name="connsiteX6" fmla="*/ 350044 w 771525"/>
              <a:gd name="connsiteY6" fmla="*/ 962025 h 1197769"/>
              <a:gd name="connsiteX7" fmla="*/ 354807 w 771525"/>
              <a:gd name="connsiteY7" fmla="*/ 933450 h 1197769"/>
              <a:gd name="connsiteX8" fmla="*/ 321469 w 771525"/>
              <a:gd name="connsiteY8" fmla="*/ 888207 h 1197769"/>
              <a:gd name="connsiteX9" fmla="*/ 323850 w 771525"/>
              <a:gd name="connsiteY9" fmla="*/ 819150 h 1197769"/>
              <a:gd name="connsiteX10" fmla="*/ 280988 w 771525"/>
              <a:gd name="connsiteY10" fmla="*/ 769144 h 1197769"/>
              <a:gd name="connsiteX11" fmla="*/ 288132 w 771525"/>
              <a:gd name="connsiteY11" fmla="*/ 731044 h 1197769"/>
              <a:gd name="connsiteX12" fmla="*/ 316707 w 771525"/>
              <a:gd name="connsiteY12" fmla="*/ 714375 h 1197769"/>
              <a:gd name="connsiteX13" fmla="*/ 330994 w 771525"/>
              <a:gd name="connsiteY13" fmla="*/ 740569 h 1197769"/>
              <a:gd name="connsiteX14" fmla="*/ 354807 w 771525"/>
              <a:gd name="connsiteY14" fmla="*/ 759619 h 1197769"/>
              <a:gd name="connsiteX15" fmla="*/ 369094 w 771525"/>
              <a:gd name="connsiteY15" fmla="*/ 778669 h 1197769"/>
              <a:gd name="connsiteX16" fmla="*/ 378619 w 771525"/>
              <a:gd name="connsiteY16" fmla="*/ 814388 h 1197769"/>
              <a:gd name="connsiteX17" fmla="*/ 395288 w 771525"/>
              <a:gd name="connsiteY17" fmla="*/ 831057 h 1197769"/>
              <a:gd name="connsiteX18" fmla="*/ 409575 w 771525"/>
              <a:gd name="connsiteY18" fmla="*/ 826294 h 1197769"/>
              <a:gd name="connsiteX19" fmla="*/ 426244 w 771525"/>
              <a:gd name="connsiteY19" fmla="*/ 819150 h 1197769"/>
              <a:gd name="connsiteX20" fmla="*/ 423863 w 771525"/>
              <a:gd name="connsiteY20" fmla="*/ 709613 h 1197769"/>
              <a:gd name="connsiteX21" fmla="*/ 409575 w 771525"/>
              <a:gd name="connsiteY21" fmla="*/ 673894 h 1197769"/>
              <a:gd name="connsiteX22" fmla="*/ 411957 w 771525"/>
              <a:gd name="connsiteY22" fmla="*/ 647700 h 1197769"/>
              <a:gd name="connsiteX23" fmla="*/ 426244 w 771525"/>
              <a:gd name="connsiteY23" fmla="*/ 600075 h 1197769"/>
              <a:gd name="connsiteX24" fmla="*/ 473869 w 771525"/>
              <a:gd name="connsiteY24" fmla="*/ 600075 h 1197769"/>
              <a:gd name="connsiteX25" fmla="*/ 488157 w 771525"/>
              <a:gd name="connsiteY25" fmla="*/ 585788 h 1197769"/>
              <a:gd name="connsiteX26" fmla="*/ 509588 w 771525"/>
              <a:gd name="connsiteY26" fmla="*/ 535782 h 1197769"/>
              <a:gd name="connsiteX27" fmla="*/ 604838 w 771525"/>
              <a:gd name="connsiteY27" fmla="*/ 490538 h 1197769"/>
              <a:gd name="connsiteX28" fmla="*/ 628650 w 771525"/>
              <a:gd name="connsiteY28" fmla="*/ 481013 h 1197769"/>
              <a:gd name="connsiteX29" fmla="*/ 638175 w 771525"/>
              <a:gd name="connsiteY29" fmla="*/ 435769 h 1197769"/>
              <a:gd name="connsiteX30" fmla="*/ 638175 w 771525"/>
              <a:gd name="connsiteY30" fmla="*/ 395288 h 1197769"/>
              <a:gd name="connsiteX31" fmla="*/ 640557 w 771525"/>
              <a:gd name="connsiteY31" fmla="*/ 373857 h 1197769"/>
              <a:gd name="connsiteX32" fmla="*/ 652463 w 771525"/>
              <a:gd name="connsiteY32" fmla="*/ 366713 h 1197769"/>
              <a:gd name="connsiteX33" fmla="*/ 742950 w 771525"/>
              <a:gd name="connsiteY33" fmla="*/ 330994 h 1197769"/>
              <a:gd name="connsiteX34" fmla="*/ 766763 w 771525"/>
              <a:gd name="connsiteY34" fmla="*/ 314325 h 1197769"/>
              <a:gd name="connsiteX35" fmla="*/ 754857 w 771525"/>
              <a:gd name="connsiteY35" fmla="*/ 285750 h 1197769"/>
              <a:gd name="connsiteX36" fmla="*/ 742950 w 771525"/>
              <a:gd name="connsiteY36" fmla="*/ 254794 h 1197769"/>
              <a:gd name="connsiteX37" fmla="*/ 771525 w 771525"/>
              <a:gd name="connsiteY37" fmla="*/ 226219 h 1197769"/>
              <a:gd name="connsiteX38" fmla="*/ 752475 w 771525"/>
              <a:gd name="connsiteY38" fmla="*/ 195263 h 1197769"/>
              <a:gd name="connsiteX39" fmla="*/ 752475 w 771525"/>
              <a:gd name="connsiteY39" fmla="*/ 152400 h 1197769"/>
              <a:gd name="connsiteX40" fmla="*/ 719138 w 771525"/>
              <a:gd name="connsiteY40" fmla="*/ 119063 h 1197769"/>
              <a:gd name="connsiteX41" fmla="*/ 707231 w 771525"/>
              <a:gd name="connsiteY41" fmla="*/ 92870 h 1197769"/>
              <a:gd name="connsiteX42" fmla="*/ 671513 w 771525"/>
              <a:gd name="connsiteY42" fmla="*/ 85725 h 1197769"/>
              <a:gd name="connsiteX43" fmla="*/ 645319 w 771525"/>
              <a:gd name="connsiteY43" fmla="*/ 69057 h 1197769"/>
              <a:gd name="connsiteX44" fmla="*/ 642938 w 771525"/>
              <a:gd name="connsiteY44" fmla="*/ 0 h 1197769"/>
              <a:gd name="connsiteX45" fmla="*/ 609600 w 771525"/>
              <a:gd name="connsiteY45" fmla="*/ 33338 h 1197769"/>
              <a:gd name="connsiteX46" fmla="*/ 583407 w 771525"/>
              <a:gd name="connsiteY46" fmla="*/ 57150 h 1197769"/>
              <a:gd name="connsiteX47" fmla="*/ 564357 w 771525"/>
              <a:gd name="connsiteY47" fmla="*/ 52388 h 1197769"/>
              <a:gd name="connsiteX48" fmla="*/ 554832 w 771525"/>
              <a:gd name="connsiteY48" fmla="*/ 76200 h 1197769"/>
              <a:gd name="connsiteX49" fmla="*/ 509588 w 771525"/>
              <a:gd name="connsiteY49" fmla="*/ 109538 h 1197769"/>
              <a:gd name="connsiteX50" fmla="*/ 407194 w 771525"/>
              <a:gd name="connsiteY50" fmla="*/ 147638 h 1197769"/>
              <a:gd name="connsiteX51" fmla="*/ 381000 w 771525"/>
              <a:gd name="connsiteY51" fmla="*/ 185738 h 1197769"/>
              <a:gd name="connsiteX52" fmla="*/ 340519 w 771525"/>
              <a:gd name="connsiteY52" fmla="*/ 173832 h 1197769"/>
              <a:gd name="connsiteX53" fmla="*/ 245269 w 771525"/>
              <a:gd name="connsiteY53" fmla="*/ 178594 h 1197769"/>
              <a:gd name="connsiteX54" fmla="*/ 250032 w 771525"/>
              <a:gd name="connsiteY54" fmla="*/ 188119 h 1197769"/>
              <a:gd name="connsiteX55" fmla="*/ 309563 w 771525"/>
              <a:gd name="connsiteY55" fmla="*/ 238125 h 1197769"/>
              <a:gd name="connsiteX56" fmla="*/ 211932 w 771525"/>
              <a:gd name="connsiteY56" fmla="*/ 361950 h 1197769"/>
              <a:gd name="connsiteX57" fmla="*/ 173832 w 771525"/>
              <a:gd name="connsiteY57" fmla="*/ 352425 h 1197769"/>
              <a:gd name="connsiteX58" fmla="*/ 80963 w 771525"/>
              <a:gd name="connsiteY58" fmla="*/ 485775 h 1197769"/>
              <a:gd name="connsiteX59" fmla="*/ 97632 w 771525"/>
              <a:gd name="connsiteY59" fmla="*/ 497682 h 1197769"/>
              <a:gd name="connsiteX60" fmla="*/ 114300 w 771525"/>
              <a:gd name="connsiteY60" fmla="*/ 538163 h 1197769"/>
              <a:gd name="connsiteX61" fmla="*/ 92869 w 771525"/>
              <a:gd name="connsiteY61" fmla="*/ 600075 h 1197769"/>
              <a:gd name="connsiteX62" fmla="*/ 102394 w 771525"/>
              <a:gd name="connsiteY62" fmla="*/ 673894 h 1197769"/>
              <a:gd name="connsiteX63" fmla="*/ 73819 w 771525"/>
              <a:gd name="connsiteY63" fmla="*/ 711994 h 1197769"/>
              <a:gd name="connsiteX64" fmla="*/ 73819 w 771525"/>
              <a:gd name="connsiteY64" fmla="*/ 738188 h 1197769"/>
              <a:gd name="connsiteX65" fmla="*/ 61913 w 771525"/>
              <a:gd name="connsiteY65" fmla="*/ 766763 h 1197769"/>
              <a:gd name="connsiteX66" fmla="*/ 88107 w 771525"/>
              <a:gd name="connsiteY66" fmla="*/ 795338 h 1197769"/>
              <a:gd name="connsiteX67" fmla="*/ 135732 w 771525"/>
              <a:gd name="connsiteY67" fmla="*/ 883444 h 1197769"/>
              <a:gd name="connsiteX68" fmla="*/ 69057 w 771525"/>
              <a:gd name="connsiteY68" fmla="*/ 909638 h 1197769"/>
              <a:gd name="connsiteX69" fmla="*/ 45244 w 771525"/>
              <a:gd name="connsiteY69" fmla="*/ 962025 h 1197769"/>
              <a:gd name="connsiteX70" fmla="*/ 33338 w 771525"/>
              <a:gd name="connsiteY70" fmla="*/ 1016794 h 1197769"/>
              <a:gd name="connsiteX71" fmla="*/ 2382 w 771525"/>
              <a:gd name="connsiteY71" fmla="*/ 1007269 h 1197769"/>
              <a:gd name="connsiteX72" fmla="*/ 0 w 771525"/>
              <a:gd name="connsiteY72" fmla="*/ 1054894 h 1197769"/>
              <a:gd name="connsiteX73" fmla="*/ 16669 w 771525"/>
              <a:gd name="connsiteY73" fmla="*/ 1064419 h 1197769"/>
              <a:gd name="connsiteX74" fmla="*/ 57150 w 771525"/>
              <a:gd name="connsiteY74" fmla="*/ 1073944 h 1197769"/>
              <a:gd name="connsiteX75" fmla="*/ 85725 w 771525"/>
              <a:gd name="connsiteY75" fmla="*/ 1088232 h 1197769"/>
              <a:gd name="connsiteX76" fmla="*/ 102394 w 771525"/>
              <a:gd name="connsiteY76" fmla="*/ 1143000 h 1197769"/>
              <a:gd name="connsiteX77" fmla="*/ 130969 w 771525"/>
              <a:gd name="connsiteY77" fmla="*/ 1169194 h 1197769"/>
              <a:gd name="connsiteX78" fmla="*/ 157163 w 771525"/>
              <a:gd name="connsiteY78" fmla="*/ 1197769 h 1197769"/>
              <a:gd name="connsiteX79" fmla="*/ 192882 w 771525"/>
              <a:gd name="connsiteY79" fmla="*/ 1190626 h 1197769"/>
              <a:gd name="connsiteX80" fmla="*/ 202407 w 771525"/>
              <a:gd name="connsiteY80" fmla="*/ 1164432 h 1197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771525" h="1197769">
                <a:moveTo>
                  <a:pt x="202407" y="1164432"/>
                </a:moveTo>
                <a:lnTo>
                  <a:pt x="221457" y="1097757"/>
                </a:lnTo>
                <a:lnTo>
                  <a:pt x="238125" y="1076325"/>
                </a:lnTo>
                <a:lnTo>
                  <a:pt x="247650" y="1045369"/>
                </a:lnTo>
                <a:lnTo>
                  <a:pt x="283369" y="1019175"/>
                </a:lnTo>
                <a:lnTo>
                  <a:pt x="319088" y="995363"/>
                </a:lnTo>
                <a:lnTo>
                  <a:pt x="350044" y="962025"/>
                </a:lnTo>
                <a:lnTo>
                  <a:pt x="354807" y="933450"/>
                </a:lnTo>
                <a:lnTo>
                  <a:pt x="321469" y="888207"/>
                </a:lnTo>
                <a:cubicBezTo>
                  <a:pt x="322263" y="865188"/>
                  <a:pt x="323056" y="842169"/>
                  <a:pt x="323850" y="819150"/>
                </a:cubicBezTo>
                <a:lnTo>
                  <a:pt x="280988" y="769144"/>
                </a:lnTo>
                <a:lnTo>
                  <a:pt x="288132" y="731044"/>
                </a:lnTo>
                <a:lnTo>
                  <a:pt x="316707" y="714375"/>
                </a:lnTo>
                <a:lnTo>
                  <a:pt x="330994" y="740569"/>
                </a:lnTo>
                <a:lnTo>
                  <a:pt x="354807" y="759619"/>
                </a:lnTo>
                <a:lnTo>
                  <a:pt x="369094" y="778669"/>
                </a:lnTo>
                <a:lnTo>
                  <a:pt x="378619" y="814388"/>
                </a:lnTo>
                <a:lnTo>
                  <a:pt x="395288" y="831057"/>
                </a:lnTo>
                <a:lnTo>
                  <a:pt x="409575" y="826294"/>
                </a:lnTo>
                <a:lnTo>
                  <a:pt x="426244" y="819150"/>
                </a:lnTo>
                <a:cubicBezTo>
                  <a:pt x="425450" y="782638"/>
                  <a:pt x="424657" y="746125"/>
                  <a:pt x="423863" y="709613"/>
                </a:cubicBezTo>
                <a:lnTo>
                  <a:pt x="409575" y="673894"/>
                </a:lnTo>
                <a:lnTo>
                  <a:pt x="411957" y="647700"/>
                </a:lnTo>
                <a:lnTo>
                  <a:pt x="426244" y="600075"/>
                </a:lnTo>
                <a:lnTo>
                  <a:pt x="473869" y="600075"/>
                </a:lnTo>
                <a:lnTo>
                  <a:pt x="488157" y="585788"/>
                </a:lnTo>
                <a:lnTo>
                  <a:pt x="509588" y="535782"/>
                </a:lnTo>
                <a:lnTo>
                  <a:pt x="604838" y="490538"/>
                </a:lnTo>
                <a:lnTo>
                  <a:pt x="628650" y="481013"/>
                </a:lnTo>
                <a:lnTo>
                  <a:pt x="638175" y="435769"/>
                </a:lnTo>
                <a:lnTo>
                  <a:pt x="638175" y="395288"/>
                </a:lnTo>
                <a:lnTo>
                  <a:pt x="640557" y="373857"/>
                </a:lnTo>
                <a:lnTo>
                  <a:pt x="652463" y="366713"/>
                </a:lnTo>
                <a:lnTo>
                  <a:pt x="742950" y="330994"/>
                </a:lnTo>
                <a:lnTo>
                  <a:pt x="766763" y="314325"/>
                </a:lnTo>
                <a:lnTo>
                  <a:pt x="754857" y="285750"/>
                </a:lnTo>
                <a:lnTo>
                  <a:pt x="742950" y="254794"/>
                </a:lnTo>
                <a:lnTo>
                  <a:pt x="771525" y="226219"/>
                </a:lnTo>
                <a:lnTo>
                  <a:pt x="752475" y="195263"/>
                </a:lnTo>
                <a:lnTo>
                  <a:pt x="752475" y="152400"/>
                </a:lnTo>
                <a:lnTo>
                  <a:pt x="719138" y="119063"/>
                </a:lnTo>
                <a:lnTo>
                  <a:pt x="707231" y="92870"/>
                </a:lnTo>
                <a:lnTo>
                  <a:pt x="671513" y="85725"/>
                </a:lnTo>
                <a:lnTo>
                  <a:pt x="645319" y="69057"/>
                </a:lnTo>
                <a:cubicBezTo>
                  <a:pt x="644525" y="46038"/>
                  <a:pt x="643732" y="23019"/>
                  <a:pt x="642938" y="0"/>
                </a:cubicBezTo>
                <a:lnTo>
                  <a:pt x="609600" y="33338"/>
                </a:lnTo>
                <a:lnTo>
                  <a:pt x="583407" y="57150"/>
                </a:lnTo>
                <a:lnTo>
                  <a:pt x="564357" y="52388"/>
                </a:lnTo>
                <a:lnTo>
                  <a:pt x="554832" y="76200"/>
                </a:lnTo>
                <a:lnTo>
                  <a:pt x="509588" y="109538"/>
                </a:lnTo>
                <a:lnTo>
                  <a:pt x="407194" y="147638"/>
                </a:lnTo>
                <a:lnTo>
                  <a:pt x="381000" y="185738"/>
                </a:lnTo>
                <a:lnTo>
                  <a:pt x="340519" y="173832"/>
                </a:lnTo>
                <a:lnTo>
                  <a:pt x="245269" y="178594"/>
                </a:lnTo>
                <a:lnTo>
                  <a:pt x="250032" y="188119"/>
                </a:lnTo>
                <a:lnTo>
                  <a:pt x="309563" y="238125"/>
                </a:lnTo>
                <a:lnTo>
                  <a:pt x="211932" y="361950"/>
                </a:lnTo>
                <a:lnTo>
                  <a:pt x="173832" y="352425"/>
                </a:lnTo>
                <a:lnTo>
                  <a:pt x="80963" y="485775"/>
                </a:lnTo>
                <a:lnTo>
                  <a:pt x="97632" y="497682"/>
                </a:lnTo>
                <a:lnTo>
                  <a:pt x="114300" y="538163"/>
                </a:lnTo>
                <a:lnTo>
                  <a:pt x="92869" y="600075"/>
                </a:lnTo>
                <a:lnTo>
                  <a:pt x="102394" y="673894"/>
                </a:lnTo>
                <a:lnTo>
                  <a:pt x="73819" y="711994"/>
                </a:lnTo>
                <a:lnTo>
                  <a:pt x="73819" y="738188"/>
                </a:lnTo>
                <a:lnTo>
                  <a:pt x="61913" y="766763"/>
                </a:lnTo>
                <a:lnTo>
                  <a:pt x="88107" y="795338"/>
                </a:lnTo>
                <a:lnTo>
                  <a:pt x="135732" y="883444"/>
                </a:lnTo>
                <a:lnTo>
                  <a:pt x="69057" y="909638"/>
                </a:lnTo>
                <a:lnTo>
                  <a:pt x="45244" y="962025"/>
                </a:lnTo>
                <a:lnTo>
                  <a:pt x="33338" y="1016794"/>
                </a:lnTo>
                <a:lnTo>
                  <a:pt x="2382" y="1007269"/>
                </a:lnTo>
                <a:lnTo>
                  <a:pt x="0" y="1054894"/>
                </a:lnTo>
                <a:lnTo>
                  <a:pt x="16669" y="1064419"/>
                </a:lnTo>
                <a:lnTo>
                  <a:pt x="57150" y="1073944"/>
                </a:lnTo>
                <a:lnTo>
                  <a:pt x="85725" y="1088232"/>
                </a:lnTo>
                <a:lnTo>
                  <a:pt x="102394" y="1143000"/>
                </a:lnTo>
                <a:lnTo>
                  <a:pt x="130969" y="1169194"/>
                </a:lnTo>
                <a:lnTo>
                  <a:pt x="157163" y="1197769"/>
                </a:lnTo>
                <a:lnTo>
                  <a:pt x="192882" y="1190626"/>
                </a:lnTo>
                <a:lnTo>
                  <a:pt x="202407" y="1164432"/>
                </a:lnTo>
                <a:close/>
              </a:path>
            </a:pathLst>
          </a:custGeom>
          <a:solidFill>
            <a:srgbClr val="FF9900"/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9" name="Freeform 68"/>
          <p:cNvSpPr/>
          <p:nvPr/>
        </p:nvSpPr>
        <p:spPr>
          <a:xfrm>
            <a:off x="9548694" y="3651599"/>
            <a:ext cx="595251" cy="459257"/>
          </a:xfrm>
          <a:custGeom>
            <a:avLst/>
            <a:gdLst>
              <a:gd name="connsiteX0" fmla="*/ 123825 w 735806"/>
              <a:gd name="connsiteY0" fmla="*/ 504825 h 611981"/>
              <a:gd name="connsiteX1" fmla="*/ 207169 w 735806"/>
              <a:gd name="connsiteY1" fmla="*/ 528638 h 611981"/>
              <a:gd name="connsiteX2" fmla="*/ 235744 w 735806"/>
              <a:gd name="connsiteY2" fmla="*/ 535781 h 611981"/>
              <a:gd name="connsiteX3" fmla="*/ 257175 w 735806"/>
              <a:gd name="connsiteY3" fmla="*/ 531019 h 611981"/>
              <a:gd name="connsiteX4" fmla="*/ 259556 w 735806"/>
              <a:gd name="connsiteY4" fmla="*/ 547688 h 611981"/>
              <a:gd name="connsiteX5" fmla="*/ 266700 w 735806"/>
              <a:gd name="connsiteY5" fmla="*/ 604838 h 611981"/>
              <a:gd name="connsiteX6" fmla="*/ 276225 w 735806"/>
              <a:gd name="connsiteY6" fmla="*/ 611981 h 611981"/>
              <a:gd name="connsiteX7" fmla="*/ 276225 w 735806"/>
              <a:gd name="connsiteY7" fmla="*/ 611981 h 611981"/>
              <a:gd name="connsiteX8" fmla="*/ 311944 w 735806"/>
              <a:gd name="connsiteY8" fmla="*/ 592931 h 611981"/>
              <a:gd name="connsiteX9" fmla="*/ 323850 w 735806"/>
              <a:gd name="connsiteY9" fmla="*/ 566738 h 611981"/>
              <a:gd name="connsiteX10" fmla="*/ 340519 w 735806"/>
              <a:gd name="connsiteY10" fmla="*/ 561975 h 611981"/>
              <a:gd name="connsiteX11" fmla="*/ 364331 w 735806"/>
              <a:gd name="connsiteY11" fmla="*/ 585788 h 611981"/>
              <a:gd name="connsiteX12" fmla="*/ 381000 w 735806"/>
              <a:gd name="connsiteY12" fmla="*/ 600075 h 611981"/>
              <a:gd name="connsiteX13" fmla="*/ 400050 w 735806"/>
              <a:gd name="connsiteY13" fmla="*/ 607219 h 611981"/>
              <a:gd name="connsiteX14" fmla="*/ 426244 w 735806"/>
              <a:gd name="connsiteY14" fmla="*/ 573881 h 611981"/>
              <a:gd name="connsiteX15" fmla="*/ 433387 w 735806"/>
              <a:gd name="connsiteY15" fmla="*/ 533400 h 611981"/>
              <a:gd name="connsiteX16" fmla="*/ 447675 w 735806"/>
              <a:gd name="connsiteY16" fmla="*/ 504825 h 611981"/>
              <a:gd name="connsiteX17" fmla="*/ 473869 w 735806"/>
              <a:gd name="connsiteY17" fmla="*/ 542925 h 611981"/>
              <a:gd name="connsiteX18" fmla="*/ 495300 w 735806"/>
              <a:gd name="connsiteY18" fmla="*/ 561975 h 611981"/>
              <a:gd name="connsiteX19" fmla="*/ 516731 w 735806"/>
              <a:gd name="connsiteY19" fmla="*/ 578644 h 611981"/>
              <a:gd name="connsiteX20" fmla="*/ 550069 w 735806"/>
              <a:gd name="connsiteY20" fmla="*/ 566738 h 611981"/>
              <a:gd name="connsiteX21" fmla="*/ 557212 w 735806"/>
              <a:gd name="connsiteY21" fmla="*/ 547688 h 611981"/>
              <a:gd name="connsiteX22" fmla="*/ 557212 w 735806"/>
              <a:gd name="connsiteY22" fmla="*/ 535781 h 611981"/>
              <a:gd name="connsiteX23" fmla="*/ 531019 w 735806"/>
              <a:gd name="connsiteY23" fmla="*/ 511969 h 611981"/>
              <a:gd name="connsiteX24" fmla="*/ 514350 w 735806"/>
              <a:gd name="connsiteY24" fmla="*/ 421481 h 611981"/>
              <a:gd name="connsiteX25" fmla="*/ 514350 w 735806"/>
              <a:gd name="connsiteY25" fmla="*/ 421481 h 611981"/>
              <a:gd name="connsiteX26" fmla="*/ 464344 w 735806"/>
              <a:gd name="connsiteY26" fmla="*/ 445294 h 611981"/>
              <a:gd name="connsiteX27" fmla="*/ 438150 w 735806"/>
              <a:gd name="connsiteY27" fmla="*/ 431006 h 611981"/>
              <a:gd name="connsiteX28" fmla="*/ 426244 w 735806"/>
              <a:gd name="connsiteY28" fmla="*/ 385763 h 611981"/>
              <a:gd name="connsiteX29" fmla="*/ 411956 w 735806"/>
              <a:gd name="connsiteY29" fmla="*/ 381000 h 611981"/>
              <a:gd name="connsiteX30" fmla="*/ 388144 w 735806"/>
              <a:gd name="connsiteY30" fmla="*/ 350044 h 611981"/>
              <a:gd name="connsiteX31" fmla="*/ 409575 w 735806"/>
              <a:gd name="connsiteY31" fmla="*/ 314325 h 611981"/>
              <a:gd name="connsiteX32" fmla="*/ 507206 w 735806"/>
              <a:gd name="connsiteY32" fmla="*/ 338138 h 611981"/>
              <a:gd name="connsiteX33" fmla="*/ 528637 w 735806"/>
              <a:gd name="connsiteY33" fmla="*/ 311944 h 611981"/>
              <a:gd name="connsiteX34" fmla="*/ 626269 w 735806"/>
              <a:gd name="connsiteY34" fmla="*/ 290513 h 611981"/>
              <a:gd name="connsiteX35" fmla="*/ 631031 w 735806"/>
              <a:gd name="connsiteY35" fmla="*/ 240506 h 611981"/>
              <a:gd name="connsiteX36" fmla="*/ 714375 w 735806"/>
              <a:gd name="connsiteY36" fmla="*/ 166688 h 611981"/>
              <a:gd name="connsiteX37" fmla="*/ 735806 w 735806"/>
              <a:gd name="connsiteY37" fmla="*/ 71438 h 611981"/>
              <a:gd name="connsiteX38" fmla="*/ 707231 w 735806"/>
              <a:gd name="connsiteY38" fmla="*/ 0 h 611981"/>
              <a:gd name="connsiteX39" fmla="*/ 614362 w 735806"/>
              <a:gd name="connsiteY39" fmla="*/ 47625 h 611981"/>
              <a:gd name="connsiteX40" fmla="*/ 614362 w 735806"/>
              <a:gd name="connsiteY40" fmla="*/ 66675 h 611981"/>
              <a:gd name="connsiteX41" fmla="*/ 597694 w 735806"/>
              <a:gd name="connsiteY41" fmla="*/ 135731 h 611981"/>
              <a:gd name="connsiteX42" fmla="*/ 566737 w 735806"/>
              <a:gd name="connsiteY42" fmla="*/ 130969 h 611981"/>
              <a:gd name="connsiteX43" fmla="*/ 514350 w 735806"/>
              <a:gd name="connsiteY43" fmla="*/ 164306 h 611981"/>
              <a:gd name="connsiteX44" fmla="*/ 433387 w 735806"/>
              <a:gd name="connsiteY44" fmla="*/ 123825 h 611981"/>
              <a:gd name="connsiteX45" fmla="*/ 402431 w 735806"/>
              <a:gd name="connsiteY45" fmla="*/ 128588 h 611981"/>
              <a:gd name="connsiteX46" fmla="*/ 359569 w 735806"/>
              <a:gd name="connsiteY46" fmla="*/ 154781 h 611981"/>
              <a:gd name="connsiteX47" fmla="*/ 307181 w 735806"/>
              <a:gd name="connsiteY47" fmla="*/ 154781 h 611981"/>
              <a:gd name="connsiteX48" fmla="*/ 280987 w 735806"/>
              <a:gd name="connsiteY48" fmla="*/ 188119 h 611981"/>
              <a:gd name="connsiteX49" fmla="*/ 209550 w 735806"/>
              <a:gd name="connsiteY49" fmla="*/ 171450 h 611981"/>
              <a:gd name="connsiteX50" fmla="*/ 154781 w 735806"/>
              <a:gd name="connsiteY50" fmla="*/ 197644 h 611981"/>
              <a:gd name="connsiteX51" fmla="*/ 126206 w 735806"/>
              <a:gd name="connsiteY51" fmla="*/ 176213 h 611981"/>
              <a:gd name="connsiteX52" fmla="*/ 111919 w 735806"/>
              <a:gd name="connsiteY52" fmla="*/ 176213 h 611981"/>
              <a:gd name="connsiteX53" fmla="*/ 107156 w 735806"/>
              <a:gd name="connsiteY53" fmla="*/ 164306 h 611981"/>
              <a:gd name="connsiteX54" fmla="*/ 9525 w 735806"/>
              <a:gd name="connsiteY54" fmla="*/ 159544 h 611981"/>
              <a:gd name="connsiteX55" fmla="*/ 0 w 735806"/>
              <a:gd name="connsiteY55" fmla="*/ 190500 h 611981"/>
              <a:gd name="connsiteX56" fmla="*/ 2381 w 735806"/>
              <a:gd name="connsiteY56" fmla="*/ 261938 h 611981"/>
              <a:gd name="connsiteX57" fmla="*/ 30956 w 735806"/>
              <a:gd name="connsiteY57" fmla="*/ 278606 h 611981"/>
              <a:gd name="connsiteX58" fmla="*/ 47625 w 735806"/>
              <a:gd name="connsiteY58" fmla="*/ 285750 h 611981"/>
              <a:gd name="connsiteX59" fmla="*/ 69056 w 735806"/>
              <a:gd name="connsiteY59" fmla="*/ 292894 h 611981"/>
              <a:gd name="connsiteX60" fmla="*/ 80962 w 735806"/>
              <a:gd name="connsiteY60" fmla="*/ 319088 h 611981"/>
              <a:gd name="connsiteX61" fmla="*/ 109537 w 735806"/>
              <a:gd name="connsiteY61" fmla="*/ 340519 h 611981"/>
              <a:gd name="connsiteX62" fmla="*/ 111919 w 735806"/>
              <a:gd name="connsiteY62" fmla="*/ 390525 h 611981"/>
              <a:gd name="connsiteX63" fmla="*/ 128587 w 735806"/>
              <a:gd name="connsiteY63" fmla="*/ 428625 h 611981"/>
              <a:gd name="connsiteX64" fmla="*/ 104775 w 735806"/>
              <a:gd name="connsiteY64" fmla="*/ 445294 h 611981"/>
              <a:gd name="connsiteX65" fmla="*/ 123825 w 735806"/>
              <a:gd name="connsiteY65" fmla="*/ 504825 h 611981"/>
              <a:gd name="connsiteX0" fmla="*/ 123825 w 735806"/>
              <a:gd name="connsiteY0" fmla="*/ 504825 h 614362"/>
              <a:gd name="connsiteX1" fmla="*/ 207169 w 735806"/>
              <a:gd name="connsiteY1" fmla="*/ 528638 h 614362"/>
              <a:gd name="connsiteX2" fmla="*/ 235744 w 735806"/>
              <a:gd name="connsiteY2" fmla="*/ 535781 h 614362"/>
              <a:gd name="connsiteX3" fmla="*/ 257175 w 735806"/>
              <a:gd name="connsiteY3" fmla="*/ 531019 h 614362"/>
              <a:gd name="connsiteX4" fmla="*/ 259556 w 735806"/>
              <a:gd name="connsiteY4" fmla="*/ 547688 h 614362"/>
              <a:gd name="connsiteX5" fmla="*/ 266700 w 735806"/>
              <a:gd name="connsiteY5" fmla="*/ 604838 h 614362"/>
              <a:gd name="connsiteX6" fmla="*/ 276225 w 735806"/>
              <a:gd name="connsiteY6" fmla="*/ 611981 h 614362"/>
              <a:gd name="connsiteX7" fmla="*/ 276225 w 735806"/>
              <a:gd name="connsiteY7" fmla="*/ 611981 h 614362"/>
              <a:gd name="connsiteX8" fmla="*/ 311944 w 735806"/>
              <a:gd name="connsiteY8" fmla="*/ 614362 h 614362"/>
              <a:gd name="connsiteX9" fmla="*/ 323850 w 735806"/>
              <a:gd name="connsiteY9" fmla="*/ 566738 h 614362"/>
              <a:gd name="connsiteX10" fmla="*/ 340519 w 735806"/>
              <a:gd name="connsiteY10" fmla="*/ 561975 h 614362"/>
              <a:gd name="connsiteX11" fmla="*/ 364331 w 735806"/>
              <a:gd name="connsiteY11" fmla="*/ 585788 h 614362"/>
              <a:gd name="connsiteX12" fmla="*/ 381000 w 735806"/>
              <a:gd name="connsiteY12" fmla="*/ 600075 h 614362"/>
              <a:gd name="connsiteX13" fmla="*/ 400050 w 735806"/>
              <a:gd name="connsiteY13" fmla="*/ 607219 h 614362"/>
              <a:gd name="connsiteX14" fmla="*/ 426244 w 735806"/>
              <a:gd name="connsiteY14" fmla="*/ 573881 h 614362"/>
              <a:gd name="connsiteX15" fmla="*/ 433387 w 735806"/>
              <a:gd name="connsiteY15" fmla="*/ 533400 h 614362"/>
              <a:gd name="connsiteX16" fmla="*/ 447675 w 735806"/>
              <a:gd name="connsiteY16" fmla="*/ 504825 h 614362"/>
              <a:gd name="connsiteX17" fmla="*/ 473869 w 735806"/>
              <a:gd name="connsiteY17" fmla="*/ 542925 h 614362"/>
              <a:gd name="connsiteX18" fmla="*/ 495300 w 735806"/>
              <a:gd name="connsiteY18" fmla="*/ 561975 h 614362"/>
              <a:gd name="connsiteX19" fmla="*/ 516731 w 735806"/>
              <a:gd name="connsiteY19" fmla="*/ 578644 h 614362"/>
              <a:gd name="connsiteX20" fmla="*/ 550069 w 735806"/>
              <a:gd name="connsiteY20" fmla="*/ 566738 h 614362"/>
              <a:gd name="connsiteX21" fmla="*/ 557212 w 735806"/>
              <a:gd name="connsiteY21" fmla="*/ 547688 h 614362"/>
              <a:gd name="connsiteX22" fmla="*/ 557212 w 735806"/>
              <a:gd name="connsiteY22" fmla="*/ 535781 h 614362"/>
              <a:gd name="connsiteX23" fmla="*/ 531019 w 735806"/>
              <a:gd name="connsiteY23" fmla="*/ 511969 h 614362"/>
              <a:gd name="connsiteX24" fmla="*/ 514350 w 735806"/>
              <a:gd name="connsiteY24" fmla="*/ 421481 h 614362"/>
              <a:gd name="connsiteX25" fmla="*/ 514350 w 735806"/>
              <a:gd name="connsiteY25" fmla="*/ 421481 h 614362"/>
              <a:gd name="connsiteX26" fmla="*/ 464344 w 735806"/>
              <a:gd name="connsiteY26" fmla="*/ 445294 h 614362"/>
              <a:gd name="connsiteX27" fmla="*/ 438150 w 735806"/>
              <a:gd name="connsiteY27" fmla="*/ 431006 h 614362"/>
              <a:gd name="connsiteX28" fmla="*/ 426244 w 735806"/>
              <a:gd name="connsiteY28" fmla="*/ 385763 h 614362"/>
              <a:gd name="connsiteX29" fmla="*/ 411956 w 735806"/>
              <a:gd name="connsiteY29" fmla="*/ 381000 h 614362"/>
              <a:gd name="connsiteX30" fmla="*/ 388144 w 735806"/>
              <a:gd name="connsiteY30" fmla="*/ 350044 h 614362"/>
              <a:gd name="connsiteX31" fmla="*/ 409575 w 735806"/>
              <a:gd name="connsiteY31" fmla="*/ 314325 h 614362"/>
              <a:gd name="connsiteX32" fmla="*/ 507206 w 735806"/>
              <a:gd name="connsiteY32" fmla="*/ 338138 h 614362"/>
              <a:gd name="connsiteX33" fmla="*/ 528637 w 735806"/>
              <a:gd name="connsiteY33" fmla="*/ 311944 h 614362"/>
              <a:gd name="connsiteX34" fmla="*/ 626269 w 735806"/>
              <a:gd name="connsiteY34" fmla="*/ 290513 h 614362"/>
              <a:gd name="connsiteX35" fmla="*/ 631031 w 735806"/>
              <a:gd name="connsiteY35" fmla="*/ 240506 h 614362"/>
              <a:gd name="connsiteX36" fmla="*/ 714375 w 735806"/>
              <a:gd name="connsiteY36" fmla="*/ 166688 h 614362"/>
              <a:gd name="connsiteX37" fmla="*/ 735806 w 735806"/>
              <a:gd name="connsiteY37" fmla="*/ 71438 h 614362"/>
              <a:gd name="connsiteX38" fmla="*/ 707231 w 735806"/>
              <a:gd name="connsiteY38" fmla="*/ 0 h 614362"/>
              <a:gd name="connsiteX39" fmla="*/ 614362 w 735806"/>
              <a:gd name="connsiteY39" fmla="*/ 47625 h 614362"/>
              <a:gd name="connsiteX40" fmla="*/ 614362 w 735806"/>
              <a:gd name="connsiteY40" fmla="*/ 66675 h 614362"/>
              <a:gd name="connsiteX41" fmla="*/ 597694 w 735806"/>
              <a:gd name="connsiteY41" fmla="*/ 135731 h 614362"/>
              <a:gd name="connsiteX42" fmla="*/ 566737 w 735806"/>
              <a:gd name="connsiteY42" fmla="*/ 130969 h 614362"/>
              <a:gd name="connsiteX43" fmla="*/ 514350 w 735806"/>
              <a:gd name="connsiteY43" fmla="*/ 164306 h 614362"/>
              <a:gd name="connsiteX44" fmla="*/ 433387 w 735806"/>
              <a:gd name="connsiteY44" fmla="*/ 123825 h 614362"/>
              <a:gd name="connsiteX45" fmla="*/ 402431 w 735806"/>
              <a:gd name="connsiteY45" fmla="*/ 128588 h 614362"/>
              <a:gd name="connsiteX46" fmla="*/ 359569 w 735806"/>
              <a:gd name="connsiteY46" fmla="*/ 154781 h 614362"/>
              <a:gd name="connsiteX47" fmla="*/ 307181 w 735806"/>
              <a:gd name="connsiteY47" fmla="*/ 154781 h 614362"/>
              <a:gd name="connsiteX48" fmla="*/ 280987 w 735806"/>
              <a:gd name="connsiteY48" fmla="*/ 188119 h 614362"/>
              <a:gd name="connsiteX49" fmla="*/ 209550 w 735806"/>
              <a:gd name="connsiteY49" fmla="*/ 171450 h 614362"/>
              <a:gd name="connsiteX50" fmla="*/ 154781 w 735806"/>
              <a:gd name="connsiteY50" fmla="*/ 197644 h 614362"/>
              <a:gd name="connsiteX51" fmla="*/ 126206 w 735806"/>
              <a:gd name="connsiteY51" fmla="*/ 176213 h 614362"/>
              <a:gd name="connsiteX52" fmla="*/ 111919 w 735806"/>
              <a:gd name="connsiteY52" fmla="*/ 176213 h 614362"/>
              <a:gd name="connsiteX53" fmla="*/ 107156 w 735806"/>
              <a:gd name="connsiteY53" fmla="*/ 164306 h 614362"/>
              <a:gd name="connsiteX54" fmla="*/ 9525 w 735806"/>
              <a:gd name="connsiteY54" fmla="*/ 159544 h 614362"/>
              <a:gd name="connsiteX55" fmla="*/ 0 w 735806"/>
              <a:gd name="connsiteY55" fmla="*/ 190500 h 614362"/>
              <a:gd name="connsiteX56" fmla="*/ 2381 w 735806"/>
              <a:gd name="connsiteY56" fmla="*/ 261938 h 614362"/>
              <a:gd name="connsiteX57" fmla="*/ 30956 w 735806"/>
              <a:gd name="connsiteY57" fmla="*/ 278606 h 614362"/>
              <a:gd name="connsiteX58" fmla="*/ 47625 w 735806"/>
              <a:gd name="connsiteY58" fmla="*/ 285750 h 614362"/>
              <a:gd name="connsiteX59" fmla="*/ 69056 w 735806"/>
              <a:gd name="connsiteY59" fmla="*/ 292894 h 614362"/>
              <a:gd name="connsiteX60" fmla="*/ 80962 w 735806"/>
              <a:gd name="connsiteY60" fmla="*/ 319088 h 614362"/>
              <a:gd name="connsiteX61" fmla="*/ 109537 w 735806"/>
              <a:gd name="connsiteY61" fmla="*/ 340519 h 614362"/>
              <a:gd name="connsiteX62" fmla="*/ 111919 w 735806"/>
              <a:gd name="connsiteY62" fmla="*/ 390525 h 614362"/>
              <a:gd name="connsiteX63" fmla="*/ 128587 w 735806"/>
              <a:gd name="connsiteY63" fmla="*/ 428625 h 614362"/>
              <a:gd name="connsiteX64" fmla="*/ 104775 w 735806"/>
              <a:gd name="connsiteY64" fmla="*/ 445294 h 614362"/>
              <a:gd name="connsiteX65" fmla="*/ 123825 w 735806"/>
              <a:gd name="connsiteY65" fmla="*/ 504825 h 614362"/>
              <a:gd name="connsiteX0" fmla="*/ 123825 w 735806"/>
              <a:gd name="connsiteY0" fmla="*/ 504825 h 614362"/>
              <a:gd name="connsiteX1" fmla="*/ 207169 w 735806"/>
              <a:gd name="connsiteY1" fmla="*/ 528638 h 614362"/>
              <a:gd name="connsiteX2" fmla="*/ 235744 w 735806"/>
              <a:gd name="connsiteY2" fmla="*/ 535781 h 614362"/>
              <a:gd name="connsiteX3" fmla="*/ 257175 w 735806"/>
              <a:gd name="connsiteY3" fmla="*/ 531019 h 614362"/>
              <a:gd name="connsiteX4" fmla="*/ 259556 w 735806"/>
              <a:gd name="connsiteY4" fmla="*/ 547688 h 614362"/>
              <a:gd name="connsiteX5" fmla="*/ 259556 w 735806"/>
              <a:gd name="connsiteY5" fmla="*/ 592932 h 614362"/>
              <a:gd name="connsiteX6" fmla="*/ 276225 w 735806"/>
              <a:gd name="connsiteY6" fmla="*/ 611981 h 614362"/>
              <a:gd name="connsiteX7" fmla="*/ 276225 w 735806"/>
              <a:gd name="connsiteY7" fmla="*/ 611981 h 614362"/>
              <a:gd name="connsiteX8" fmla="*/ 311944 w 735806"/>
              <a:gd name="connsiteY8" fmla="*/ 614362 h 614362"/>
              <a:gd name="connsiteX9" fmla="*/ 323850 w 735806"/>
              <a:gd name="connsiteY9" fmla="*/ 566738 h 614362"/>
              <a:gd name="connsiteX10" fmla="*/ 340519 w 735806"/>
              <a:gd name="connsiteY10" fmla="*/ 561975 h 614362"/>
              <a:gd name="connsiteX11" fmla="*/ 364331 w 735806"/>
              <a:gd name="connsiteY11" fmla="*/ 585788 h 614362"/>
              <a:gd name="connsiteX12" fmla="*/ 381000 w 735806"/>
              <a:gd name="connsiteY12" fmla="*/ 600075 h 614362"/>
              <a:gd name="connsiteX13" fmla="*/ 400050 w 735806"/>
              <a:gd name="connsiteY13" fmla="*/ 607219 h 614362"/>
              <a:gd name="connsiteX14" fmla="*/ 426244 w 735806"/>
              <a:gd name="connsiteY14" fmla="*/ 573881 h 614362"/>
              <a:gd name="connsiteX15" fmla="*/ 433387 w 735806"/>
              <a:gd name="connsiteY15" fmla="*/ 533400 h 614362"/>
              <a:gd name="connsiteX16" fmla="*/ 447675 w 735806"/>
              <a:gd name="connsiteY16" fmla="*/ 504825 h 614362"/>
              <a:gd name="connsiteX17" fmla="*/ 473869 w 735806"/>
              <a:gd name="connsiteY17" fmla="*/ 542925 h 614362"/>
              <a:gd name="connsiteX18" fmla="*/ 495300 w 735806"/>
              <a:gd name="connsiteY18" fmla="*/ 561975 h 614362"/>
              <a:gd name="connsiteX19" fmla="*/ 516731 w 735806"/>
              <a:gd name="connsiteY19" fmla="*/ 578644 h 614362"/>
              <a:gd name="connsiteX20" fmla="*/ 550069 w 735806"/>
              <a:gd name="connsiteY20" fmla="*/ 566738 h 614362"/>
              <a:gd name="connsiteX21" fmla="*/ 557212 w 735806"/>
              <a:gd name="connsiteY21" fmla="*/ 547688 h 614362"/>
              <a:gd name="connsiteX22" fmla="*/ 557212 w 735806"/>
              <a:gd name="connsiteY22" fmla="*/ 535781 h 614362"/>
              <a:gd name="connsiteX23" fmla="*/ 531019 w 735806"/>
              <a:gd name="connsiteY23" fmla="*/ 511969 h 614362"/>
              <a:gd name="connsiteX24" fmla="*/ 514350 w 735806"/>
              <a:gd name="connsiteY24" fmla="*/ 421481 h 614362"/>
              <a:gd name="connsiteX25" fmla="*/ 514350 w 735806"/>
              <a:gd name="connsiteY25" fmla="*/ 421481 h 614362"/>
              <a:gd name="connsiteX26" fmla="*/ 464344 w 735806"/>
              <a:gd name="connsiteY26" fmla="*/ 445294 h 614362"/>
              <a:gd name="connsiteX27" fmla="*/ 438150 w 735806"/>
              <a:gd name="connsiteY27" fmla="*/ 431006 h 614362"/>
              <a:gd name="connsiteX28" fmla="*/ 426244 w 735806"/>
              <a:gd name="connsiteY28" fmla="*/ 385763 h 614362"/>
              <a:gd name="connsiteX29" fmla="*/ 411956 w 735806"/>
              <a:gd name="connsiteY29" fmla="*/ 381000 h 614362"/>
              <a:gd name="connsiteX30" fmla="*/ 388144 w 735806"/>
              <a:gd name="connsiteY30" fmla="*/ 350044 h 614362"/>
              <a:gd name="connsiteX31" fmla="*/ 409575 w 735806"/>
              <a:gd name="connsiteY31" fmla="*/ 314325 h 614362"/>
              <a:gd name="connsiteX32" fmla="*/ 507206 w 735806"/>
              <a:gd name="connsiteY32" fmla="*/ 338138 h 614362"/>
              <a:gd name="connsiteX33" fmla="*/ 528637 w 735806"/>
              <a:gd name="connsiteY33" fmla="*/ 311944 h 614362"/>
              <a:gd name="connsiteX34" fmla="*/ 626269 w 735806"/>
              <a:gd name="connsiteY34" fmla="*/ 290513 h 614362"/>
              <a:gd name="connsiteX35" fmla="*/ 631031 w 735806"/>
              <a:gd name="connsiteY35" fmla="*/ 240506 h 614362"/>
              <a:gd name="connsiteX36" fmla="*/ 714375 w 735806"/>
              <a:gd name="connsiteY36" fmla="*/ 166688 h 614362"/>
              <a:gd name="connsiteX37" fmla="*/ 735806 w 735806"/>
              <a:gd name="connsiteY37" fmla="*/ 71438 h 614362"/>
              <a:gd name="connsiteX38" fmla="*/ 707231 w 735806"/>
              <a:gd name="connsiteY38" fmla="*/ 0 h 614362"/>
              <a:gd name="connsiteX39" fmla="*/ 614362 w 735806"/>
              <a:gd name="connsiteY39" fmla="*/ 47625 h 614362"/>
              <a:gd name="connsiteX40" fmla="*/ 614362 w 735806"/>
              <a:gd name="connsiteY40" fmla="*/ 66675 h 614362"/>
              <a:gd name="connsiteX41" fmla="*/ 597694 w 735806"/>
              <a:gd name="connsiteY41" fmla="*/ 135731 h 614362"/>
              <a:gd name="connsiteX42" fmla="*/ 566737 w 735806"/>
              <a:gd name="connsiteY42" fmla="*/ 130969 h 614362"/>
              <a:gd name="connsiteX43" fmla="*/ 514350 w 735806"/>
              <a:gd name="connsiteY43" fmla="*/ 164306 h 614362"/>
              <a:gd name="connsiteX44" fmla="*/ 433387 w 735806"/>
              <a:gd name="connsiteY44" fmla="*/ 123825 h 614362"/>
              <a:gd name="connsiteX45" fmla="*/ 402431 w 735806"/>
              <a:gd name="connsiteY45" fmla="*/ 128588 h 614362"/>
              <a:gd name="connsiteX46" fmla="*/ 359569 w 735806"/>
              <a:gd name="connsiteY46" fmla="*/ 154781 h 614362"/>
              <a:gd name="connsiteX47" fmla="*/ 307181 w 735806"/>
              <a:gd name="connsiteY47" fmla="*/ 154781 h 614362"/>
              <a:gd name="connsiteX48" fmla="*/ 280987 w 735806"/>
              <a:gd name="connsiteY48" fmla="*/ 188119 h 614362"/>
              <a:gd name="connsiteX49" fmla="*/ 209550 w 735806"/>
              <a:gd name="connsiteY49" fmla="*/ 171450 h 614362"/>
              <a:gd name="connsiteX50" fmla="*/ 154781 w 735806"/>
              <a:gd name="connsiteY50" fmla="*/ 197644 h 614362"/>
              <a:gd name="connsiteX51" fmla="*/ 126206 w 735806"/>
              <a:gd name="connsiteY51" fmla="*/ 176213 h 614362"/>
              <a:gd name="connsiteX52" fmla="*/ 111919 w 735806"/>
              <a:gd name="connsiteY52" fmla="*/ 176213 h 614362"/>
              <a:gd name="connsiteX53" fmla="*/ 107156 w 735806"/>
              <a:gd name="connsiteY53" fmla="*/ 164306 h 614362"/>
              <a:gd name="connsiteX54" fmla="*/ 9525 w 735806"/>
              <a:gd name="connsiteY54" fmla="*/ 159544 h 614362"/>
              <a:gd name="connsiteX55" fmla="*/ 0 w 735806"/>
              <a:gd name="connsiteY55" fmla="*/ 190500 h 614362"/>
              <a:gd name="connsiteX56" fmla="*/ 2381 w 735806"/>
              <a:gd name="connsiteY56" fmla="*/ 261938 h 614362"/>
              <a:gd name="connsiteX57" fmla="*/ 30956 w 735806"/>
              <a:gd name="connsiteY57" fmla="*/ 278606 h 614362"/>
              <a:gd name="connsiteX58" fmla="*/ 47625 w 735806"/>
              <a:gd name="connsiteY58" fmla="*/ 285750 h 614362"/>
              <a:gd name="connsiteX59" fmla="*/ 69056 w 735806"/>
              <a:gd name="connsiteY59" fmla="*/ 292894 h 614362"/>
              <a:gd name="connsiteX60" fmla="*/ 80962 w 735806"/>
              <a:gd name="connsiteY60" fmla="*/ 319088 h 614362"/>
              <a:gd name="connsiteX61" fmla="*/ 109537 w 735806"/>
              <a:gd name="connsiteY61" fmla="*/ 340519 h 614362"/>
              <a:gd name="connsiteX62" fmla="*/ 111919 w 735806"/>
              <a:gd name="connsiteY62" fmla="*/ 390525 h 614362"/>
              <a:gd name="connsiteX63" fmla="*/ 128587 w 735806"/>
              <a:gd name="connsiteY63" fmla="*/ 428625 h 614362"/>
              <a:gd name="connsiteX64" fmla="*/ 104775 w 735806"/>
              <a:gd name="connsiteY64" fmla="*/ 445294 h 614362"/>
              <a:gd name="connsiteX65" fmla="*/ 123825 w 735806"/>
              <a:gd name="connsiteY65" fmla="*/ 504825 h 61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735806" h="614362">
                <a:moveTo>
                  <a:pt x="123825" y="504825"/>
                </a:moveTo>
                <a:lnTo>
                  <a:pt x="207169" y="528638"/>
                </a:lnTo>
                <a:lnTo>
                  <a:pt x="235744" y="535781"/>
                </a:lnTo>
                <a:lnTo>
                  <a:pt x="257175" y="531019"/>
                </a:lnTo>
                <a:lnTo>
                  <a:pt x="259556" y="547688"/>
                </a:lnTo>
                <a:lnTo>
                  <a:pt x="259556" y="592932"/>
                </a:lnTo>
                <a:lnTo>
                  <a:pt x="276225" y="611981"/>
                </a:lnTo>
                <a:lnTo>
                  <a:pt x="276225" y="611981"/>
                </a:lnTo>
                <a:lnTo>
                  <a:pt x="311944" y="614362"/>
                </a:lnTo>
                <a:lnTo>
                  <a:pt x="323850" y="566738"/>
                </a:lnTo>
                <a:lnTo>
                  <a:pt x="340519" y="561975"/>
                </a:lnTo>
                <a:lnTo>
                  <a:pt x="364331" y="585788"/>
                </a:lnTo>
                <a:lnTo>
                  <a:pt x="381000" y="600075"/>
                </a:lnTo>
                <a:lnTo>
                  <a:pt x="400050" y="607219"/>
                </a:lnTo>
                <a:lnTo>
                  <a:pt x="426244" y="573881"/>
                </a:lnTo>
                <a:lnTo>
                  <a:pt x="433387" y="533400"/>
                </a:lnTo>
                <a:lnTo>
                  <a:pt x="447675" y="504825"/>
                </a:lnTo>
                <a:lnTo>
                  <a:pt x="473869" y="542925"/>
                </a:lnTo>
                <a:lnTo>
                  <a:pt x="495300" y="561975"/>
                </a:lnTo>
                <a:lnTo>
                  <a:pt x="516731" y="578644"/>
                </a:lnTo>
                <a:lnTo>
                  <a:pt x="550069" y="566738"/>
                </a:lnTo>
                <a:lnTo>
                  <a:pt x="557212" y="547688"/>
                </a:lnTo>
                <a:lnTo>
                  <a:pt x="557212" y="535781"/>
                </a:lnTo>
                <a:lnTo>
                  <a:pt x="531019" y="511969"/>
                </a:lnTo>
                <a:lnTo>
                  <a:pt x="514350" y="421481"/>
                </a:lnTo>
                <a:lnTo>
                  <a:pt x="514350" y="421481"/>
                </a:lnTo>
                <a:lnTo>
                  <a:pt x="464344" y="445294"/>
                </a:lnTo>
                <a:lnTo>
                  <a:pt x="438150" y="431006"/>
                </a:lnTo>
                <a:lnTo>
                  <a:pt x="426244" y="385763"/>
                </a:lnTo>
                <a:lnTo>
                  <a:pt x="411956" y="381000"/>
                </a:lnTo>
                <a:lnTo>
                  <a:pt x="388144" y="350044"/>
                </a:lnTo>
                <a:lnTo>
                  <a:pt x="409575" y="314325"/>
                </a:lnTo>
                <a:lnTo>
                  <a:pt x="507206" y="338138"/>
                </a:lnTo>
                <a:lnTo>
                  <a:pt x="528637" y="311944"/>
                </a:lnTo>
                <a:lnTo>
                  <a:pt x="626269" y="290513"/>
                </a:lnTo>
                <a:lnTo>
                  <a:pt x="631031" y="240506"/>
                </a:lnTo>
                <a:lnTo>
                  <a:pt x="714375" y="166688"/>
                </a:lnTo>
                <a:lnTo>
                  <a:pt x="735806" y="71438"/>
                </a:lnTo>
                <a:lnTo>
                  <a:pt x="707231" y="0"/>
                </a:lnTo>
                <a:lnTo>
                  <a:pt x="614362" y="47625"/>
                </a:lnTo>
                <a:lnTo>
                  <a:pt x="614362" y="66675"/>
                </a:lnTo>
                <a:lnTo>
                  <a:pt x="597694" y="135731"/>
                </a:lnTo>
                <a:lnTo>
                  <a:pt x="566737" y="130969"/>
                </a:lnTo>
                <a:lnTo>
                  <a:pt x="514350" y="164306"/>
                </a:lnTo>
                <a:lnTo>
                  <a:pt x="433387" y="123825"/>
                </a:lnTo>
                <a:lnTo>
                  <a:pt x="402431" y="128588"/>
                </a:lnTo>
                <a:lnTo>
                  <a:pt x="359569" y="154781"/>
                </a:lnTo>
                <a:lnTo>
                  <a:pt x="307181" y="154781"/>
                </a:lnTo>
                <a:lnTo>
                  <a:pt x="280987" y="188119"/>
                </a:lnTo>
                <a:lnTo>
                  <a:pt x="209550" y="171450"/>
                </a:lnTo>
                <a:lnTo>
                  <a:pt x="154781" y="197644"/>
                </a:lnTo>
                <a:lnTo>
                  <a:pt x="126206" y="176213"/>
                </a:lnTo>
                <a:lnTo>
                  <a:pt x="111919" y="176213"/>
                </a:lnTo>
                <a:lnTo>
                  <a:pt x="107156" y="164306"/>
                </a:lnTo>
                <a:lnTo>
                  <a:pt x="9525" y="159544"/>
                </a:lnTo>
                <a:lnTo>
                  <a:pt x="0" y="190500"/>
                </a:lnTo>
                <a:cubicBezTo>
                  <a:pt x="794" y="214313"/>
                  <a:pt x="1587" y="238125"/>
                  <a:pt x="2381" y="261938"/>
                </a:cubicBezTo>
                <a:lnTo>
                  <a:pt x="30956" y="278606"/>
                </a:lnTo>
                <a:lnTo>
                  <a:pt x="47625" y="285750"/>
                </a:lnTo>
                <a:lnTo>
                  <a:pt x="69056" y="292894"/>
                </a:lnTo>
                <a:lnTo>
                  <a:pt x="80962" y="319088"/>
                </a:lnTo>
                <a:lnTo>
                  <a:pt x="109537" y="340519"/>
                </a:lnTo>
                <a:lnTo>
                  <a:pt x="111919" y="390525"/>
                </a:lnTo>
                <a:lnTo>
                  <a:pt x="128587" y="428625"/>
                </a:lnTo>
                <a:lnTo>
                  <a:pt x="104775" y="445294"/>
                </a:lnTo>
                <a:lnTo>
                  <a:pt x="123825" y="504825"/>
                </a:lnTo>
                <a:close/>
              </a:path>
            </a:pathLst>
          </a:custGeom>
          <a:solidFill>
            <a:srgbClr val="FF9900"/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70" name="Freeform 69"/>
          <p:cNvSpPr/>
          <p:nvPr/>
        </p:nvSpPr>
        <p:spPr>
          <a:xfrm>
            <a:off x="8181240" y="5335543"/>
            <a:ext cx="320125" cy="672866"/>
          </a:xfrm>
          <a:custGeom>
            <a:avLst/>
            <a:gdLst>
              <a:gd name="connsiteX0" fmla="*/ 0 w 395287"/>
              <a:gd name="connsiteY0" fmla="*/ 0 h 900113"/>
              <a:gd name="connsiteX1" fmla="*/ 0 w 395287"/>
              <a:gd name="connsiteY1" fmla="*/ 107157 h 900113"/>
              <a:gd name="connsiteX2" fmla="*/ 9525 w 395287"/>
              <a:gd name="connsiteY2" fmla="*/ 135732 h 900113"/>
              <a:gd name="connsiteX3" fmla="*/ 9525 w 395287"/>
              <a:gd name="connsiteY3" fmla="*/ 171450 h 900113"/>
              <a:gd name="connsiteX4" fmla="*/ 54768 w 395287"/>
              <a:gd name="connsiteY4" fmla="*/ 226219 h 900113"/>
              <a:gd name="connsiteX5" fmla="*/ 73818 w 395287"/>
              <a:gd name="connsiteY5" fmla="*/ 247650 h 900113"/>
              <a:gd name="connsiteX6" fmla="*/ 100012 w 395287"/>
              <a:gd name="connsiteY6" fmla="*/ 302419 h 900113"/>
              <a:gd name="connsiteX7" fmla="*/ 97631 w 395287"/>
              <a:gd name="connsiteY7" fmla="*/ 357188 h 900113"/>
              <a:gd name="connsiteX8" fmla="*/ 152400 w 395287"/>
              <a:gd name="connsiteY8" fmla="*/ 423863 h 900113"/>
              <a:gd name="connsiteX9" fmla="*/ 176212 w 395287"/>
              <a:gd name="connsiteY9" fmla="*/ 600075 h 900113"/>
              <a:gd name="connsiteX10" fmla="*/ 185737 w 395287"/>
              <a:gd name="connsiteY10" fmla="*/ 633413 h 900113"/>
              <a:gd name="connsiteX11" fmla="*/ 200025 w 395287"/>
              <a:gd name="connsiteY11" fmla="*/ 726282 h 900113"/>
              <a:gd name="connsiteX12" fmla="*/ 350043 w 395287"/>
              <a:gd name="connsiteY12" fmla="*/ 895350 h 900113"/>
              <a:gd name="connsiteX13" fmla="*/ 361950 w 395287"/>
              <a:gd name="connsiteY13" fmla="*/ 900113 h 900113"/>
              <a:gd name="connsiteX14" fmla="*/ 381000 w 395287"/>
              <a:gd name="connsiteY14" fmla="*/ 838200 h 900113"/>
              <a:gd name="connsiteX15" fmla="*/ 373856 w 395287"/>
              <a:gd name="connsiteY15" fmla="*/ 823913 h 900113"/>
              <a:gd name="connsiteX16" fmla="*/ 369093 w 395287"/>
              <a:gd name="connsiteY16" fmla="*/ 754857 h 900113"/>
              <a:gd name="connsiteX17" fmla="*/ 390525 w 395287"/>
              <a:gd name="connsiteY17" fmla="*/ 731044 h 900113"/>
              <a:gd name="connsiteX18" fmla="*/ 395287 w 395287"/>
              <a:gd name="connsiteY18" fmla="*/ 688182 h 900113"/>
              <a:gd name="connsiteX19" fmla="*/ 366712 w 395287"/>
              <a:gd name="connsiteY19" fmla="*/ 647700 h 900113"/>
              <a:gd name="connsiteX20" fmla="*/ 364331 w 395287"/>
              <a:gd name="connsiteY20" fmla="*/ 604838 h 900113"/>
              <a:gd name="connsiteX21" fmla="*/ 395287 w 395287"/>
              <a:gd name="connsiteY21" fmla="*/ 550069 h 900113"/>
              <a:gd name="connsiteX22" fmla="*/ 395287 w 395287"/>
              <a:gd name="connsiteY22" fmla="*/ 511969 h 900113"/>
              <a:gd name="connsiteX23" fmla="*/ 381000 w 395287"/>
              <a:gd name="connsiteY23" fmla="*/ 476250 h 900113"/>
              <a:gd name="connsiteX24" fmla="*/ 319087 w 395287"/>
              <a:gd name="connsiteY24" fmla="*/ 464344 h 900113"/>
              <a:gd name="connsiteX25" fmla="*/ 292893 w 395287"/>
              <a:gd name="connsiteY25" fmla="*/ 440532 h 900113"/>
              <a:gd name="connsiteX26" fmla="*/ 285750 w 395287"/>
              <a:gd name="connsiteY26" fmla="*/ 414338 h 900113"/>
              <a:gd name="connsiteX27" fmla="*/ 300037 w 395287"/>
              <a:gd name="connsiteY27" fmla="*/ 376238 h 900113"/>
              <a:gd name="connsiteX28" fmla="*/ 295275 w 395287"/>
              <a:gd name="connsiteY28" fmla="*/ 321469 h 900113"/>
              <a:gd name="connsiteX29" fmla="*/ 288131 w 395287"/>
              <a:gd name="connsiteY29" fmla="*/ 288132 h 900113"/>
              <a:gd name="connsiteX30" fmla="*/ 257175 w 395287"/>
              <a:gd name="connsiteY30" fmla="*/ 211932 h 900113"/>
              <a:gd name="connsiteX31" fmla="*/ 180975 w 395287"/>
              <a:gd name="connsiteY31" fmla="*/ 183357 h 900113"/>
              <a:gd name="connsiteX32" fmla="*/ 147637 w 395287"/>
              <a:gd name="connsiteY32" fmla="*/ 142875 h 900113"/>
              <a:gd name="connsiteX33" fmla="*/ 121443 w 395287"/>
              <a:gd name="connsiteY33" fmla="*/ 104775 h 900113"/>
              <a:gd name="connsiteX34" fmla="*/ 45243 w 395287"/>
              <a:gd name="connsiteY34" fmla="*/ 66675 h 900113"/>
              <a:gd name="connsiteX35" fmla="*/ 0 w 395287"/>
              <a:gd name="connsiteY35" fmla="*/ 0 h 90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95287" h="900113">
                <a:moveTo>
                  <a:pt x="0" y="0"/>
                </a:moveTo>
                <a:lnTo>
                  <a:pt x="0" y="107157"/>
                </a:lnTo>
                <a:lnTo>
                  <a:pt x="9525" y="135732"/>
                </a:lnTo>
                <a:lnTo>
                  <a:pt x="9525" y="171450"/>
                </a:lnTo>
                <a:lnTo>
                  <a:pt x="54768" y="226219"/>
                </a:lnTo>
                <a:lnTo>
                  <a:pt x="73818" y="247650"/>
                </a:lnTo>
                <a:lnTo>
                  <a:pt x="100012" y="302419"/>
                </a:lnTo>
                <a:cubicBezTo>
                  <a:pt x="99218" y="320675"/>
                  <a:pt x="98425" y="338932"/>
                  <a:pt x="97631" y="357188"/>
                </a:cubicBezTo>
                <a:lnTo>
                  <a:pt x="152400" y="423863"/>
                </a:lnTo>
                <a:lnTo>
                  <a:pt x="176212" y="600075"/>
                </a:lnTo>
                <a:lnTo>
                  <a:pt x="185737" y="633413"/>
                </a:lnTo>
                <a:lnTo>
                  <a:pt x="200025" y="726282"/>
                </a:lnTo>
                <a:lnTo>
                  <a:pt x="350043" y="895350"/>
                </a:lnTo>
                <a:lnTo>
                  <a:pt x="361950" y="900113"/>
                </a:lnTo>
                <a:lnTo>
                  <a:pt x="381000" y="838200"/>
                </a:lnTo>
                <a:lnTo>
                  <a:pt x="373856" y="823913"/>
                </a:lnTo>
                <a:lnTo>
                  <a:pt x="369093" y="754857"/>
                </a:lnTo>
                <a:lnTo>
                  <a:pt x="390525" y="731044"/>
                </a:lnTo>
                <a:lnTo>
                  <a:pt x="395287" y="688182"/>
                </a:lnTo>
                <a:lnTo>
                  <a:pt x="366712" y="647700"/>
                </a:lnTo>
                <a:lnTo>
                  <a:pt x="364331" y="604838"/>
                </a:lnTo>
                <a:lnTo>
                  <a:pt x="395287" y="550069"/>
                </a:lnTo>
                <a:lnTo>
                  <a:pt x="395287" y="511969"/>
                </a:lnTo>
                <a:lnTo>
                  <a:pt x="381000" y="476250"/>
                </a:lnTo>
                <a:lnTo>
                  <a:pt x="319087" y="464344"/>
                </a:lnTo>
                <a:lnTo>
                  <a:pt x="292893" y="440532"/>
                </a:lnTo>
                <a:lnTo>
                  <a:pt x="285750" y="414338"/>
                </a:lnTo>
                <a:lnTo>
                  <a:pt x="300037" y="376238"/>
                </a:lnTo>
                <a:lnTo>
                  <a:pt x="295275" y="321469"/>
                </a:lnTo>
                <a:lnTo>
                  <a:pt x="288131" y="288132"/>
                </a:lnTo>
                <a:lnTo>
                  <a:pt x="257175" y="211932"/>
                </a:lnTo>
                <a:lnTo>
                  <a:pt x="180975" y="183357"/>
                </a:lnTo>
                <a:lnTo>
                  <a:pt x="147637" y="142875"/>
                </a:lnTo>
                <a:lnTo>
                  <a:pt x="121443" y="104775"/>
                </a:lnTo>
                <a:lnTo>
                  <a:pt x="45243" y="66675"/>
                </a:lnTo>
                <a:lnTo>
                  <a:pt x="0" y="0"/>
                </a:lnTo>
                <a:close/>
              </a:path>
            </a:pathLst>
          </a:custGeom>
          <a:solidFill>
            <a:srgbClr val="FF9900"/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GB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760" y="3307733"/>
            <a:ext cx="1630529" cy="138196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2" name="TextBox 71"/>
          <p:cNvSpPr txBox="1"/>
          <p:nvPr/>
        </p:nvSpPr>
        <p:spPr>
          <a:xfrm>
            <a:off x="3012707" y="5241180"/>
            <a:ext cx="1615953" cy="707886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 smtClean="0"/>
              <a:t>INDUSTRIAL WASTE</a:t>
            </a:r>
            <a:endParaRPr lang="en-IN" sz="2000" b="1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83" y="4753569"/>
            <a:ext cx="1648060" cy="135056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74" name="Straight Connector 13"/>
          <p:cNvCxnSpPr/>
          <p:nvPr/>
        </p:nvCxnSpPr>
        <p:spPr>
          <a:xfrm>
            <a:off x="6096000" y="663952"/>
            <a:ext cx="0" cy="5544343"/>
          </a:xfrm>
          <a:prstGeom prst="line">
            <a:avLst/>
          </a:prstGeom>
          <a:ln w="38100">
            <a:solidFill>
              <a:srgbClr val="B1079D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48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2" grpId="0" animBg="1"/>
      <p:bldP spid="43" grpId="0" animBg="1"/>
      <p:bldP spid="44" grpId="0" animBg="1"/>
      <p:bldP spid="45" grpId="0" animBg="1"/>
      <p:bldP spid="46" grpId="0" animBg="1"/>
      <p:bldP spid="49" grpId="0" animBg="1"/>
      <p:bldP spid="33" grpId="0" animBg="1"/>
      <p:bldP spid="55" grpId="0" animBg="1"/>
      <p:bldP spid="48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 smtClean="0"/>
              <a:t>AGENDA</a:t>
            </a:r>
            <a:endParaRPr lang="en-IN" sz="3600" b="1" dirty="0"/>
          </a:p>
        </p:txBody>
      </p:sp>
      <p:cxnSp>
        <p:nvCxnSpPr>
          <p:cNvPr id="3" name="Straight Connector 23"/>
          <p:cNvCxnSpPr/>
          <p:nvPr/>
        </p:nvCxnSpPr>
        <p:spPr>
          <a:xfrm>
            <a:off x="0" y="647700"/>
            <a:ext cx="12192000" cy="0"/>
          </a:xfrm>
          <a:prstGeom prst="line">
            <a:avLst/>
          </a:prstGeom>
          <a:ln w="38100">
            <a:solidFill>
              <a:srgbClr val="B1079D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203199" y="932318"/>
            <a:ext cx="11739716" cy="5096344"/>
            <a:chOff x="203199" y="932318"/>
            <a:chExt cx="11739716" cy="5096344"/>
          </a:xfrm>
        </p:grpSpPr>
        <p:graphicFrame>
          <p:nvGraphicFramePr>
            <p:cNvPr id="4" name="Diagram 3"/>
            <p:cNvGraphicFramePr/>
            <p:nvPr/>
          </p:nvGraphicFramePr>
          <p:xfrm>
            <a:off x="203199" y="932318"/>
            <a:ext cx="11088577" cy="509634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6" name="Diagram group"/>
            <p:cNvGrpSpPr/>
            <p:nvPr/>
          </p:nvGrpSpPr>
          <p:grpSpPr>
            <a:xfrm>
              <a:off x="10544946" y="2010309"/>
              <a:ext cx="1330629" cy="221771"/>
              <a:chOff x="7533721" y="1073358"/>
              <a:chExt cx="1330629" cy="221771"/>
            </a:xfrm>
            <a:solidFill>
              <a:srgbClr val="92D050"/>
            </a:solidFill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7" name="Parallelogram 6"/>
              <p:cNvSpPr/>
              <p:nvPr/>
            </p:nvSpPr>
            <p:spPr>
              <a:xfrm>
                <a:off x="7533721" y="1073358"/>
                <a:ext cx="1330629" cy="221771"/>
              </a:xfrm>
              <a:prstGeom prst="parallelogram">
                <a:avLst>
                  <a:gd name="adj" fmla="val 140840"/>
                </a:avLst>
              </a:prstGeom>
              <a:grpFill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grpSp>
          <p:nvGrpSpPr>
            <p:cNvPr id="8" name="Diagram group"/>
            <p:cNvGrpSpPr/>
            <p:nvPr/>
          </p:nvGrpSpPr>
          <p:grpSpPr>
            <a:xfrm>
              <a:off x="10612286" y="3594688"/>
              <a:ext cx="1330629" cy="221771"/>
              <a:chOff x="7533721" y="1073358"/>
              <a:chExt cx="1330629" cy="221771"/>
            </a:xfrm>
            <a:solidFill>
              <a:srgbClr val="92D050"/>
            </a:solidFill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9" name="Parallelogram 8"/>
              <p:cNvSpPr/>
              <p:nvPr/>
            </p:nvSpPr>
            <p:spPr>
              <a:xfrm>
                <a:off x="7533721" y="1073358"/>
                <a:ext cx="1330629" cy="221771"/>
              </a:xfrm>
              <a:prstGeom prst="parallelogram">
                <a:avLst>
                  <a:gd name="adj" fmla="val 140840"/>
                </a:avLst>
              </a:prstGeom>
              <a:grpFill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grpSp>
          <p:nvGrpSpPr>
            <p:cNvPr id="10" name="Diagram group"/>
            <p:cNvGrpSpPr/>
            <p:nvPr/>
          </p:nvGrpSpPr>
          <p:grpSpPr>
            <a:xfrm>
              <a:off x="10544946" y="5179067"/>
              <a:ext cx="1330629" cy="221771"/>
              <a:chOff x="7533721" y="1073358"/>
              <a:chExt cx="1330629" cy="221771"/>
            </a:xfrm>
            <a:solidFill>
              <a:srgbClr val="92D050"/>
            </a:solidFill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11" name="Parallelogram 10"/>
              <p:cNvSpPr/>
              <p:nvPr/>
            </p:nvSpPr>
            <p:spPr>
              <a:xfrm>
                <a:off x="7533721" y="1073358"/>
                <a:ext cx="1330629" cy="221771"/>
              </a:xfrm>
              <a:prstGeom prst="parallelogram">
                <a:avLst>
                  <a:gd name="adj" fmla="val 140840"/>
                </a:avLst>
              </a:prstGeom>
              <a:grpFill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</p:grpSp>
      <p:pic>
        <p:nvPicPr>
          <p:cNvPr id="14" name="SpotlightShape2edd7d3d-3767-4109-9cb2-3de3163cc1f9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6127" y="4199020"/>
            <a:ext cx="11327350" cy="1383912"/>
          </a:xfrm>
          <a:prstGeom prst="rect">
            <a:avLst/>
          </a:prstGeom>
        </p:spPr>
      </p:pic>
      <p:pic>
        <p:nvPicPr>
          <p:cNvPr id="18" name="SpotlightShape1_rendered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2632" r="1500" b="2599"/>
          <a:stretch>
            <a:fillRect/>
          </a:stretch>
        </p:blipFill>
        <p:spPr>
          <a:xfrm>
            <a:off x="-1" y="-1"/>
            <a:ext cx="12192003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3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19" y="2337609"/>
            <a:ext cx="1426284" cy="1294289"/>
          </a:xfrm>
          <a:prstGeom prst="rect">
            <a:avLst/>
          </a:prstGeom>
        </p:spPr>
      </p:pic>
      <p:sp>
        <p:nvSpPr>
          <p:cNvPr id="23" name="TextBox 1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/>
              <a:t>WHY CLEAN INDIA FUND?</a:t>
            </a:r>
          </a:p>
        </p:txBody>
      </p:sp>
      <p:cxnSp>
        <p:nvCxnSpPr>
          <p:cNvPr id="24" name="Straight Connector 2"/>
          <p:cNvCxnSpPr/>
          <p:nvPr/>
        </p:nvCxnSpPr>
        <p:spPr>
          <a:xfrm>
            <a:off x="0" y="647700"/>
            <a:ext cx="12192000" cy="0"/>
          </a:xfrm>
          <a:prstGeom prst="line">
            <a:avLst/>
          </a:prstGeom>
          <a:ln w="38100">
            <a:solidFill>
              <a:srgbClr val="B1079D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2" descr="https://cdn0.iconfinder.com/data/icons/human-resource-vol-1/48/20-5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049" y="779029"/>
            <a:ext cx="1028252" cy="95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9"/>
          <p:cNvSpPr/>
          <p:nvPr/>
        </p:nvSpPr>
        <p:spPr>
          <a:xfrm>
            <a:off x="7582699" y="1306760"/>
            <a:ext cx="3963307" cy="1354346"/>
          </a:xfrm>
          <a:prstGeom prst="roundRect">
            <a:avLst/>
          </a:prstGeom>
          <a:solidFill>
            <a:srgbClr val="00B0F0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IN" b="1" dirty="0">
                <a:solidFill>
                  <a:schemeClr val="bg1"/>
                </a:solidFill>
              </a:rPr>
              <a:t>Limited Credit Information Access</a:t>
            </a:r>
            <a:endParaRPr lang="en-IN" sz="16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b="1" dirty="0">
                <a:solidFill>
                  <a:schemeClr val="bg1"/>
                </a:solidFill>
              </a:rPr>
              <a:t>Absence </a:t>
            </a:r>
            <a:r>
              <a:rPr lang="en-IN" b="1">
                <a:solidFill>
                  <a:schemeClr val="bg1"/>
                </a:solidFill>
              </a:rPr>
              <a:t>of Impact </a:t>
            </a:r>
            <a:r>
              <a:rPr lang="en-IN" b="1" smtClean="0">
                <a:solidFill>
                  <a:schemeClr val="bg1"/>
                </a:solidFill>
              </a:rPr>
              <a:t>Quantification</a:t>
            </a:r>
            <a:endParaRPr lang="en-IN" sz="16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b="1" dirty="0">
                <a:solidFill>
                  <a:schemeClr val="bg1"/>
                </a:solidFill>
              </a:rPr>
              <a:t>Foreign Exchange Risk</a:t>
            </a:r>
            <a:endParaRPr lang="en-IN" sz="1600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b="1">
                <a:solidFill>
                  <a:schemeClr val="bg1"/>
                </a:solidFill>
              </a:rPr>
              <a:t>Inadequate </a:t>
            </a:r>
            <a:r>
              <a:rPr lang="en-IN" b="1" dirty="0">
                <a:solidFill>
                  <a:schemeClr val="bg1"/>
                </a:solidFill>
              </a:rPr>
              <a:t>Risk</a:t>
            </a:r>
            <a:r>
              <a:rPr lang="en-IN" b="1">
                <a:solidFill>
                  <a:schemeClr val="bg1"/>
                </a:solidFill>
              </a:rPr>
              <a:t> Adjusted </a:t>
            </a:r>
            <a:r>
              <a:rPr lang="en-IN" b="1" smtClean="0">
                <a:solidFill>
                  <a:schemeClr val="bg1"/>
                </a:solidFill>
              </a:rPr>
              <a:t>Returns</a:t>
            </a:r>
            <a:endParaRPr lang="en-IN" sz="1600" b="1" dirty="0">
              <a:solidFill>
                <a:schemeClr val="bg1"/>
              </a:solidFill>
            </a:endParaRPr>
          </a:p>
        </p:txBody>
      </p:sp>
      <p:sp>
        <p:nvSpPr>
          <p:cNvPr id="60" name="Down Arrow 12"/>
          <p:cNvSpPr/>
          <p:nvPr/>
        </p:nvSpPr>
        <p:spPr>
          <a:xfrm>
            <a:off x="9624542" y="3033522"/>
            <a:ext cx="562192" cy="1108071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3" name="Rounded Rectangle 14"/>
          <p:cNvSpPr/>
          <p:nvPr/>
        </p:nvSpPr>
        <p:spPr>
          <a:xfrm>
            <a:off x="3876301" y="2684605"/>
            <a:ext cx="2094030" cy="6180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17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chemeClr val="tx1"/>
                </a:solidFill>
              </a:rPr>
              <a:t>SERVICE PROVIDER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64" name="Rounded Rectangle 15"/>
          <p:cNvSpPr/>
          <p:nvPr/>
        </p:nvSpPr>
        <p:spPr>
          <a:xfrm>
            <a:off x="221850" y="4027792"/>
            <a:ext cx="3214143" cy="58849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17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chemeClr val="tx1"/>
                </a:solidFill>
              </a:rPr>
              <a:t>REVENUE GENERATING ASSETS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66" name="Down Arrow 18"/>
          <p:cNvSpPr/>
          <p:nvPr/>
        </p:nvSpPr>
        <p:spPr>
          <a:xfrm rot="2456048">
            <a:off x="2238128" y="1621126"/>
            <a:ext cx="473857" cy="942630"/>
          </a:xfrm>
          <a:prstGeom prst="downArrow">
            <a:avLst>
              <a:gd name="adj1" fmla="val 50000"/>
              <a:gd name="adj2" fmla="val 5283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67" name="Straight Arrow Connector 19"/>
          <p:cNvCxnSpPr/>
          <p:nvPr/>
        </p:nvCxnSpPr>
        <p:spPr>
          <a:xfrm>
            <a:off x="3950118" y="1718073"/>
            <a:ext cx="1005645" cy="885663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24"/>
          <p:cNvSpPr/>
          <p:nvPr/>
        </p:nvSpPr>
        <p:spPr>
          <a:xfrm>
            <a:off x="1680077" y="5488518"/>
            <a:ext cx="1743098" cy="430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7" name="Cloud 25"/>
          <p:cNvSpPr/>
          <p:nvPr/>
        </p:nvSpPr>
        <p:spPr>
          <a:xfrm>
            <a:off x="4515337" y="957967"/>
            <a:ext cx="2374711" cy="1131565"/>
          </a:xfrm>
          <a:prstGeom prst="cloud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bg1"/>
                </a:solidFill>
              </a:rPr>
              <a:t>Investors avoid directly funding waste ventures</a:t>
            </a:r>
            <a:endParaRPr lang="en-IN" sz="1400" b="1" dirty="0">
              <a:solidFill>
                <a:schemeClr val="bg1"/>
              </a:solidFill>
            </a:endParaRPr>
          </a:p>
        </p:txBody>
      </p:sp>
      <p:sp>
        <p:nvSpPr>
          <p:cNvPr id="8" name="Rectangle 26"/>
          <p:cNvSpPr/>
          <p:nvPr/>
        </p:nvSpPr>
        <p:spPr>
          <a:xfrm>
            <a:off x="7582698" y="929152"/>
            <a:ext cx="3963307" cy="364661"/>
          </a:xfrm>
          <a:prstGeom prst="rect">
            <a:avLst/>
          </a:prstGeom>
          <a:solidFill>
            <a:schemeClr val="accent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/>
              <a:t>Issues</a:t>
            </a:r>
            <a:endParaRPr lang="en-IN" b="1" dirty="0"/>
          </a:p>
        </p:txBody>
      </p:sp>
      <p:cxnSp>
        <p:nvCxnSpPr>
          <p:cNvPr id="11" name="Curved Connector 27"/>
          <p:cNvCxnSpPr>
            <a:stCxn id="7" idx="0"/>
            <a:endCxn id="8" idx="1"/>
          </p:cNvCxnSpPr>
          <p:nvPr/>
        </p:nvCxnSpPr>
        <p:spPr>
          <a:xfrm flipV="1">
            <a:off x="6888069" y="1111483"/>
            <a:ext cx="694629" cy="412267"/>
          </a:xfrm>
          <a:prstGeom prst="curvedConnector3">
            <a:avLst/>
          </a:prstGeom>
          <a:ln w="38100">
            <a:solidFill>
              <a:schemeClr val="accent4">
                <a:lumMod val="50000"/>
              </a:schemeClr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ounded Rectangle 32"/>
          <p:cNvSpPr/>
          <p:nvPr/>
        </p:nvSpPr>
        <p:spPr>
          <a:xfrm>
            <a:off x="7597519" y="4641025"/>
            <a:ext cx="3948485" cy="1433362"/>
          </a:xfrm>
          <a:prstGeom prst="roundRect">
            <a:avLst/>
          </a:prstGeom>
          <a:solidFill>
            <a:srgbClr val="00B0F0"/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IN" b="1" dirty="0">
                <a:solidFill>
                  <a:schemeClr val="bg1"/>
                </a:solidFill>
              </a:rPr>
              <a:t>Minimum impact ratio target</a:t>
            </a:r>
            <a:endParaRPr lang="en-IN" sz="1600" b="1" dirty="0">
              <a:solidFill>
                <a:schemeClr val="bg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IN" b="1" dirty="0">
                <a:solidFill>
                  <a:schemeClr val="bg1"/>
                </a:solidFill>
              </a:rPr>
              <a:t>Periodic reviews</a:t>
            </a:r>
            <a:endParaRPr lang="en-IN" sz="1600" b="1" dirty="0">
              <a:solidFill>
                <a:schemeClr val="bg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IN" b="1" dirty="0">
                <a:solidFill>
                  <a:schemeClr val="bg1"/>
                </a:solidFill>
              </a:rPr>
              <a:t>Future funding dependent on past performance</a:t>
            </a:r>
            <a:endParaRPr lang="en-IN" sz="1600" b="1" dirty="0">
              <a:solidFill>
                <a:schemeClr val="bg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IN" b="1" dirty="0">
                <a:solidFill>
                  <a:schemeClr val="bg1"/>
                </a:solidFill>
              </a:rPr>
              <a:t>Recourse to collateral (assets)</a:t>
            </a:r>
            <a:endParaRPr lang="en-IN" sz="1600" b="1" dirty="0">
              <a:solidFill>
                <a:schemeClr val="bg1"/>
              </a:solidFill>
            </a:endParaRPr>
          </a:p>
        </p:txBody>
      </p:sp>
      <p:sp>
        <p:nvSpPr>
          <p:cNvPr id="78" name="Rectangle 34"/>
          <p:cNvSpPr/>
          <p:nvPr/>
        </p:nvSpPr>
        <p:spPr>
          <a:xfrm>
            <a:off x="7593702" y="4267502"/>
            <a:ext cx="3952302" cy="364661"/>
          </a:xfrm>
          <a:prstGeom prst="rect">
            <a:avLst/>
          </a:prstGeom>
          <a:solidFill>
            <a:schemeClr val="accent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/>
              <a:t>Operating Contract</a:t>
            </a:r>
            <a:endParaRPr lang="en-IN" b="1" dirty="0"/>
          </a:p>
        </p:txBody>
      </p:sp>
      <p:sp>
        <p:nvSpPr>
          <p:cNvPr id="79" name="Rectangle 35"/>
          <p:cNvSpPr/>
          <p:nvPr/>
        </p:nvSpPr>
        <p:spPr>
          <a:xfrm>
            <a:off x="7820506" y="2873004"/>
            <a:ext cx="1743098" cy="1193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>
                <a:solidFill>
                  <a:schemeClr val="tx1"/>
                </a:solidFill>
              </a:rPr>
              <a:t>Contractual terms between Clean India Fund &amp; Service Providers</a:t>
            </a:r>
            <a:endParaRPr lang="en-IN" sz="1400" b="1" dirty="0">
              <a:solidFill>
                <a:schemeClr val="tx1"/>
              </a:solidFill>
            </a:endParaRPr>
          </a:p>
        </p:txBody>
      </p:sp>
      <p:sp>
        <p:nvSpPr>
          <p:cNvPr id="80" name="Rectangle 36"/>
          <p:cNvSpPr/>
          <p:nvPr/>
        </p:nvSpPr>
        <p:spPr>
          <a:xfrm>
            <a:off x="10153808" y="3142293"/>
            <a:ext cx="1112388" cy="6007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rgbClr val="002060"/>
                </a:solidFill>
              </a:rPr>
              <a:t>Proposed Solution</a:t>
            </a:r>
            <a:endParaRPr lang="en-IN" sz="1400" b="1" dirty="0">
              <a:solidFill>
                <a:srgbClr val="002060"/>
              </a:solidFill>
            </a:endParaRPr>
          </a:p>
        </p:txBody>
      </p:sp>
      <p:sp>
        <p:nvSpPr>
          <p:cNvPr id="81" name="Rounded Rectangle 38"/>
          <p:cNvSpPr/>
          <p:nvPr/>
        </p:nvSpPr>
        <p:spPr>
          <a:xfrm>
            <a:off x="211599" y="5324546"/>
            <a:ext cx="3214143" cy="58849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17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chemeClr val="bg1"/>
                </a:solidFill>
              </a:rPr>
              <a:t>COST SAVINGS FOR MUNICIPALITY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12" name="Rectangle 40"/>
          <p:cNvSpPr/>
          <p:nvPr/>
        </p:nvSpPr>
        <p:spPr>
          <a:xfrm>
            <a:off x="7881444" y="2941153"/>
            <a:ext cx="1682160" cy="1159517"/>
          </a:xfrm>
          <a:prstGeom prst="rect">
            <a:avLst/>
          </a:prstGeom>
          <a:noFill/>
          <a:ln w="222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6" name="Left Arrow 21"/>
          <p:cNvSpPr/>
          <p:nvPr/>
        </p:nvSpPr>
        <p:spPr>
          <a:xfrm rot="16200000">
            <a:off x="1414984" y="4688358"/>
            <a:ext cx="577559" cy="540102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7" name="Left Arrow 21"/>
          <p:cNvSpPr/>
          <p:nvPr/>
        </p:nvSpPr>
        <p:spPr>
          <a:xfrm rot="10800000">
            <a:off x="2660120" y="2729579"/>
            <a:ext cx="1069835" cy="540102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Multiply 8"/>
          <p:cNvSpPr/>
          <p:nvPr/>
        </p:nvSpPr>
        <p:spPr>
          <a:xfrm rot="19415589">
            <a:off x="3905472" y="1656019"/>
            <a:ext cx="1023582" cy="928047"/>
          </a:xfrm>
          <a:prstGeom prst="mathMultiply">
            <a:avLst>
              <a:gd name="adj1" fmla="val 1143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Bent Arrow 14"/>
          <p:cNvSpPr/>
          <p:nvPr/>
        </p:nvSpPr>
        <p:spPr>
          <a:xfrm rot="10800000">
            <a:off x="3729955" y="3392328"/>
            <a:ext cx="1053801" cy="1127468"/>
          </a:xfrm>
          <a:prstGeom prst="ben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2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7" grpId="0" animBg="1"/>
      <p:bldP spid="60" grpId="0" animBg="1"/>
      <p:bldP spid="63" grpId="0" animBg="1"/>
      <p:bldP spid="64" grpId="0" animBg="1"/>
      <p:bldP spid="66" grpId="0" animBg="1"/>
      <p:bldP spid="7" grpId="0" animBg="1"/>
      <p:bldP spid="8" grpId="0" animBg="1"/>
      <p:bldP spid="74" grpId="0" animBg="1"/>
      <p:bldP spid="78" grpId="0" animBg="1"/>
      <p:bldP spid="79" grpId="0"/>
      <p:bldP spid="80" grpId="0"/>
      <p:bldP spid="81" grpId="0" animBg="1"/>
      <p:bldP spid="12" grpId="0" animBg="1"/>
      <p:bldP spid="26" grpId="0" animBg="1"/>
      <p:bldP spid="27" grpId="0" animBg="1"/>
      <p:bldP spid="6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 smtClean="0"/>
              <a:t>CLEAN INDIA FUND</a:t>
            </a:r>
            <a:endParaRPr lang="en-IN" sz="36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47700"/>
            <a:ext cx="12192000" cy="0"/>
          </a:xfrm>
          <a:prstGeom prst="line">
            <a:avLst/>
          </a:prstGeom>
          <a:ln w="38100">
            <a:solidFill>
              <a:srgbClr val="B1079D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0" y="5009186"/>
            <a:ext cx="3333135" cy="9144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en-IN" sz="20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000" b="1" dirty="0"/>
              <a:t>Incentives/fees for NGOs to align interest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IN" sz="2000" b="1" dirty="0"/>
          </a:p>
        </p:txBody>
      </p:sp>
      <p:sp>
        <p:nvSpPr>
          <p:cNvPr id="3" name="Rectangle 2"/>
          <p:cNvSpPr/>
          <p:nvPr/>
        </p:nvSpPr>
        <p:spPr>
          <a:xfrm>
            <a:off x="3921" y="944218"/>
            <a:ext cx="3314700" cy="89988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000" b="1" dirty="0"/>
              <a:t>Partner with </a:t>
            </a:r>
            <a:r>
              <a:rPr lang="en-IN" sz="2000" b="1" dirty="0" smtClean="0"/>
              <a:t>Foundations </a:t>
            </a:r>
            <a:r>
              <a:rPr lang="en-IN" sz="2000" b="1" dirty="0"/>
              <a:t>for up to 25% of initial funding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068890"/>
            <a:ext cx="3327109" cy="89988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000" b="1" dirty="0"/>
              <a:t>Credit guarantee by Government of India under Clean India Mission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2231" y="3198836"/>
            <a:ext cx="3327109" cy="155596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000" b="1" dirty="0">
                <a:solidFill>
                  <a:schemeClr val="lt1"/>
                </a:solidFill>
              </a:rPr>
              <a:t>Setting up ties with NGOs and Independent evaluators for impact measurement and oversight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954467"/>
            <a:ext cx="3314700" cy="0"/>
          </a:xfrm>
          <a:prstGeom prst="line">
            <a:avLst/>
          </a:prstGeom>
          <a:ln w="4445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3088474"/>
            <a:ext cx="3314700" cy="0"/>
          </a:xfrm>
          <a:prstGeom prst="line">
            <a:avLst/>
          </a:prstGeom>
          <a:ln w="4445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880493"/>
            <a:ext cx="3314700" cy="0"/>
          </a:xfrm>
          <a:prstGeom prst="line">
            <a:avLst/>
          </a:prstGeom>
          <a:ln w="4445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123" y="762000"/>
            <a:ext cx="8240973" cy="535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2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  <p:bldP spid="3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419" y="2881065"/>
            <a:ext cx="991776" cy="8999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/>
              <a:t>CLEAN INDIA STRUCTURED NOTES (CISN)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47700"/>
            <a:ext cx="12192000" cy="0"/>
          </a:xfrm>
          <a:prstGeom prst="line">
            <a:avLst/>
          </a:prstGeom>
          <a:ln w="38100">
            <a:solidFill>
              <a:srgbClr val="B1079D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/>
              <p:cNvSpPr/>
              <p:nvPr/>
            </p:nvSpPr>
            <p:spPr>
              <a:xfrm>
                <a:off x="6993329" y="813208"/>
                <a:ext cx="4900909" cy="606622"/>
              </a:xfrm>
              <a:prstGeom prst="rect">
                <a:avLst/>
              </a:prstGeom>
              <a:solidFill>
                <a:srgbClr val="92D05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700" b="1" dirty="0">
                    <a:solidFill>
                      <a:schemeClr val="bg1"/>
                    </a:solidFill>
                  </a:rPr>
                  <a:t>Coupon*</a:t>
                </a:r>
                <a14:m>
                  <m:oMath xmlns:m="http://schemas.openxmlformats.org/officeDocument/2006/math">
                    <m:r>
                      <a:rPr lang="en-IN" sz="17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17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IN" sz="17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𝐌𝐚𝐱</m:t>
                    </m:r>
                    <m:r>
                      <a:rPr lang="en-IN" sz="17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IN" sz="17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r>
                      <a:rPr lang="en-IN" sz="17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%, </m:t>
                    </m:r>
                    <m:r>
                      <a:rPr lang="en-IN" sz="17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r>
                      <a:rPr lang="en-IN" sz="17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% </m:t>
                    </m:r>
                    <m:r>
                      <a:rPr lang="en-IN" sz="17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𝐱</m:t>
                    </m:r>
                    <m:nary>
                      <m:naryPr>
                        <m:chr m:val="∑"/>
                        <m:ctrlPr>
                          <a:rPr lang="pt-BR" sz="17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IN" sz="17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IN" sz="17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  <m:e>
                        <m:r>
                          <a:rPr lang="en-IN" sz="17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en-IN" sz="1700" b="1" i="1" baseline="-25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IN" sz="17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IN" sz="17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𝐈𝐦𝐩𝐚𝐜𝐭</m:t>
                        </m:r>
                        <m:r>
                          <a:rPr lang="en-IN" sz="17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IN" sz="1700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𝐑𝐚𝐭𝐢𝐨𝐬</m:t>
                        </m:r>
                      </m:e>
                    </m:nary>
                    <m:r>
                      <a:rPr lang="en-IN" sz="17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IN" sz="1700" b="1" i="1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</a:t>
                </a:r>
                <a:endParaRPr lang="en-IN" sz="17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1" name="Rectangle 10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2694" y="764979"/>
                <a:ext cx="4501439" cy="606622"/>
              </a:xfrm>
              <a:prstGeom prst="rect">
                <a:avLst/>
              </a:prstGeom>
              <a:blipFill rotWithShape="0">
                <a:blip r:embed="rId3" cstate="print"/>
                <a:stretch>
                  <a:fillRect l="-270" t="-41176" b="-79412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TextBox 101"/>
          <p:cNvSpPr txBox="1"/>
          <p:nvPr/>
        </p:nvSpPr>
        <p:spPr>
          <a:xfrm>
            <a:off x="848525" y="6223821"/>
            <a:ext cx="19467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" dirty="0"/>
              <a:t>*Subject to cap of 12%</a:t>
            </a:r>
          </a:p>
        </p:txBody>
      </p:sp>
      <p:cxnSp>
        <p:nvCxnSpPr>
          <p:cNvPr id="3" name="Straight Arrow Connector 1"/>
          <p:cNvCxnSpPr/>
          <p:nvPr/>
        </p:nvCxnSpPr>
        <p:spPr>
          <a:xfrm>
            <a:off x="866566" y="1454489"/>
            <a:ext cx="0" cy="3819833"/>
          </a:xfrm>
          <a:prstGeom prst="straightConnector1">
            <a:avLst/>
          </a:prstGeom>
          <a:ln w="25400">
            <a:solidFill>
              <a:srgbClr val="00B050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"/>
          <p:cNvCxnSpPr/>
          <p:nvPr/>
        </p:nvCxnSpPr>
        <p:spPr>
          <a:xfrm>
            <a:off x="866566" y="5305854"/>
            <a:ext cx="4194136" cy="0"/>
          </a:xfrm>
          <a:prstGeom prst="line">
            <a:avLst/>
          </a:prstGeom>
          <a:ln w="25400">
            <a:solidFill>
              <a:srgbClr val="7030A0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7"/>
          <p:cNvSpPr/>
          <p:nvPr/>
        </p:nvSpPr>
        <p:spPr>
          <a:xfrm>
            <a:off x="851309" y="1828793"/>
            <a:ext cx="3767959" cy="3484180"/>
          </a:xfrm>
          <a:custGeom>
            <a:avLst/>
            <a:gdLst>
              <a:gd name="connsiteX0" fmla="*/ 0 w 3767959"/>
              <a:gd name="connsiteY0" fmla="*/ 0 h 3484180"/>
              <a:gd name="connsiteX1" fmla="*/ 2349062 w 3767959"/>
              <a:gd name="connsiteY1" fmla="*/ 1340069 h 3484180"/>
              <a:gd name="connsiteX2" fmla="*/ 3767959 w 3767959"/>
              <a:gd name="connsiteY2" fmla="*/ 3484180 h 3484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67959" h="3484180">
                <a:moveTo>
                  <a:pt x="0" y="0"/>
                </a:moveTo>
                <a:cubicBezTo>
                  <a:pt x="860534" y="379686"/>
                  <a:pt x="1721069" y="759372"/>
                  <a:pt x="2349062" y="1340069"/>
                </a:cubicBezTo>
                <a:cubicBezTo>
                  <a:pt x="2977055" y="1920766"/>
                  <a:pt x="3372507" y="2702473"/>
                  <a:pt x="3767959" y="3484180"/>
                </a:cubicBezTo>
              </a:path>
            </a:pathLst>
          </a:cu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Oval 12"/>
          <p:cNvSpPr/>
          <p:nvPr/>
        </p:nvSpPr>
        <p:spPr>
          <a:xfrm>
            <a:off x="882331" y="1986450"/>
            <a:ext cx="489239" cy="48873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0" name="Oval 15"/>
          <p:cNvSpPr/>
          <p:nvPr/>
        </p:nvSpPr>
        <p:spPr>
          <a:xfrm>
            <a:off x="3975552" y="4827801"/>
            <a:ext cx="489239" cy="488731"/>
          </a:xfrm>
          <a:prstGeom prst="ellipse">
            <a:avLst/>
          </a:prstGeom>
          <a:solidFill>
            <a:srgbClr val="B107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Rounded Rectangular Callout 17"/>
          <p:cNvSpPr/>
          <p:nvPr/>
        </p:nvSpPr>
        <p:spPr>
          <a:xfrm>
            <a:off x="1126949" y="1213938"/>
            <a:ext cx="2746885" cy="614855"/>
          </a:xfrm>
          <a:prstGeom prst="wedgeRoundRectCallout">
            <a:avLst>
              <a:gd name="adj1" fmla="val -43445"/>
              <a:gd name="adj2" fmla="val 8301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 smtClean="0">
                <a:solidFill>
                  <a:schemeClr val="tx1"/>
                </a:solidFill>
              </a:rPr>
              <a:t>Traditional Venture Capital</a:t>
            </a:r>
          </a:p>
          <a:p>
            <a:pPr algn="ctr"/>
            <a:r>
              <a:rPr lang="en-IN" sz="1600" dirty="0" smtClean="0">
                <a:solidFill>
                  <a:schemeClr val="tx1"/>
                </a:solidFill>
              </a:rPr>
              <a:t>Maximizing financial returns</a:t>
            </a:r>
            <a:endParaRPr lang="en-IN" sz="1600" dirty="0">
              <a:solidFill>
                <a:schemeClr val="tx1"/>
              </a:solidFill>
            </a:endParaRPr>
          </a:p>
        </p:txBody>
      </p:sp>
      <p:sp>
        <p:nvSpPr>
          <p:cNvPr id="12" name="TextBox 18"/>
          <p:cNvSpPr txBox="1"/>
          <p:nvPr/>
        </p:nvSpPr>
        <p:spPr>
          <a:xfrm>
            <a:off x="-208266" y="3024615"/>
            <a:ext cx="1192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 smtClean="0">
                <a:solidFill>
                  <a:srgbClr val="00B050"/>
                </a:solidFill>
              </a:rPr>
              <a:t>Financial Focus</a:t>
            </a:r>
            <a:endParaRPr lang="en-IN" sz="1400" b="1" dirty="0">
              <a:solidFill>
                <a:srgbClr val="00B050"/>
              </a:solidFill>
            </a:endParaRPr>
          </a:p>
        </p:txBody>
      </p:sp>
      <p:cxnSp>
        <p:nvCxnSpPr>
          <p:cNvPr id="14" name="Straight Connector 19"/>
          <p:cNvCxnSpPr/>
          <p:nvPr/>
        </p:nvCxnSpPr>
        <p:spPr>
          <a:xfrm>
            <a:off x="866566" y="3925607"/>
            <a:ext cx="4052247" cy="0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ular Callout 20"/>
          <p:cNvSpPr/>
          <p:nvPr/>
        </p:nvSpPr>
        <p:spPr>
          <a:xfrm>
            <a:off x="3689100" y="2198690"/>
            <a:ext cx="1926679" cy="696910"/>
          </a:xfrm>
          <a:prstGeom prst="wedgeRoundRectCallout">
            <a:avLst>
              <a:gd name="adj1" fmla="val -72845"/>
              <a:gd name="adj2" fmla="val 83315"/>
              <a:gd name="adj3" fmla="val 16667"/>
            </a:avLst>
          </a:prstGeom>
          <a:solidFill>
            <a:srgbClr val="FFC00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 smtClean="0">
                <a:solidFill>
                  <a:schemeClr val="tx1"/>
                </a:solidFill>
              </a:rPr>
              <a:t>Clean India Fund</a:t>
            </a:r>
          </a:p>
          <a:p>
            <a:pPr algn="ctr"/>
            <a:r>
              <a:rPr lang="en-IN" sz="1600" dirty="0" smtClean="0">
                <a:solidFill>
                  <a:schemeClr val="tx1"/>
                </a:solidFill>
              </a:rPr>
              <a:t>Blending social and financial returns</a:t>
            </a:r>
            <a:endParaRPr lang="en-IN" sz="1600" dirty="0">
              <a:solidFill>
                <a:schemeClr val="tx1"/>
              </a:solidFill>
            </a:endParaRPr>
          </a:p>
        </p:txBody>
      </p:sp>
      <p:sp>
        <p:nvSpPr>
          <p:cNvPr id="36" name="Rounded Rectangular Callout 21"/>
          <p:cNvSpPr/>
          <p:nvPr/>
        </p:nvSpPr>
        <p:spPr>
          <a:xfrm>
            <a:off x="4652439" y="4055206"/>
            <a:ext cx="2349091" cy="696910"/>
          </a:xfrm>
          <a:prstGeom prst="wedgeRoundRectCallout">
            <a:avLst>
              <a:gd name="adj1" fmla="val -56067"/>
              <a:gd name="adj2" fmla="val 8105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 smtClean="0">
                <a:solidFill>
                  <a:schemeClr val="tx1"/>
                </a:solidFill>
              </a:rPr>
              <a:t>Traditional Philanthropy</a:t>
            </a:r>
          </a:p>
          <a:p>
            <a:pPr algn="ctr"/>
            <a:r>
              <a:rPr lang="en-IN" sz="1600" dirty="0" smtClean="0">
                <a:solidFill>
                  <a:schemeClr val="tx1"/>
                </a:solidFill>
              </a:rPr>
              <a:t>Maximizing social returns</a:t>
            </a:r>
            <a:endParaRPr lang="en-IN" sz="1600" dirty="0">
              <a:solidFill>
                <a:schemeClr val="tx1"/>
              </a:solidFill>
            </a:endParaRPr>
          </a:p>
        </p:txBody>
      </p:sp>
      <p:sp>
        <p:nvSpPr>
          <p:cNvPr id="37" name="TextBox 22"/>
          <p:cNvSpPr txBox="1"/>
          <p:nvPr/>
        </p:nvSpPr>
        <p:spPr>
          <a:xfrm>
            <a:off x="1918124" y="5449620"/>
            <a:ext cx="1955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 smtClean="0">
                <a:solidFill>
                  <a:srgbClr val="002060"/>
                </a:solidFill>
              </a:rPr>
              <a:t>Social Impact Focus</a:t>
            </a:r>
            <a:endParaRPr lang="en-IN" sz="1400" b="1" dirty="0">
              <a:solidFill>
                <a:srgbClr val="002060"/>
              </a:solidFill>
            </a:endParaRPr>
          </a:p>
        </p:txBody>
      </p:sp>
      <p:sp>
        <p:nvSpPr>
          <p:cNvPr id="38" name="TextBox 23"/>
          <p:cNvSpPr txBox="1"/>
          <p:nvPr/>
        </p:nvSpPr>
        <p:spPr>
          <a:xfrm>
            <a:off x="-94617" y="3773044"/>
            <a:ext cx="1192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dirty="0" smtClean="0"/>
              <a:t>0% IRR</a:t>
            </a:r>
            <a:endParaRPr lang="en-IN" sz="1400" dirty="0"/>
          </a:p>
        </p:txBody>
      </p:sp>
      <p:sp>
        <p:nvSpPr>
          <p:cNvPr id="39" name="Rectangle 24"/>
          <p:cNvSpPr/>
          <p:nvPr/>
        </p:nvSpPr>
        <p:spPr>
          <a:xfrm>
            <a:off x="7199127" y="4993417"/>
            <a:ext cx="4521267" cy="9144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endParaRPr lang="en-IN" sz="2000" b="1" dirty="0"/>
          </a:p>
          <a:p>
            <a:pPr algn="ctr"/>
            <a:r>
              <a:rPr lang="en-IN" sz="2000" b="1" dirty="0"/>
              <a:t>Convertible to equity for a greater upside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en-IN" sz="2000" b="1" dirty="0"/>
          </a:p>
        </p:txBody>
      </p:sp>
      <p:sp>
        <p:nvSpPr>
          <p:cNvPr id="40" name="Rectangle 25"/>
          <p:cNvSpPr/>
          <p:nvPr/>
        </p:nvSpPr>
        <p:spPr>
          <a:xfrm>
            <a:off x="7199127" y="1590611"/>
            <a:ext cx="4506751" cy="89988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/>
              <a:t>Floor payment of 7% p.a. to the </a:t>
            </a:r>
            <a:r>
              <a:rPr lang="en-IN" sz="2000" b="1" dirty="0" smtClean="0"/>
              <a:t>investor</a:t>
            </a:r>
            <a:endParaRPr lang="en-IN" sz="2000" b="1" dirty="0"/>
          </a:p>
        </p:txBody>
      </p:sp>
      <p:sp>
        <p:nvSpPr>
          <p:cNvPr id="41" name="Rectangle 26"/>
          <p:cNvSpPr/>
          <p:nvPr/>
        </p:nvSpPr>
        <p:spPr>
          <a:xfrm>
            <a:off x="7199127" y="2715283"/>
            <a:ext cx="4515241" cy="89988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/>
              <a:t>Premium (~120 bps) over other EM hard currency bonds</a:t>
            </a:r>
          </a:p>
        </p:txBody>
      </p:sp>
      <p:sp>
        <p:nvSpPr>
          <p:cNvPr id="42" name="Rectangle 27"/>
          <p:cNvSpPr/>
          <p:nvPr/>
        </p:nvSpPr>
        <p:spPr>
          <a:xfrm>
            <a:off x="7199127" y="3845229"/>
            <a:ext cx="4527471" cy="90349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/>
              <a:t>Performance and Impact based payments</a:t>
            </a:r>
          </a:p>
        </p:txBody>
      </p:sp>
      <p:cxnSp>
        <p:nvCxnSpPr>
          <p:cNvPr id="43" name="Straight Connector 30"/>
          <p:cNvCxnSpPr/>
          <p:nvPr/>
        </p:nvCxnSpPr>
        <p:spPr>
          <a:xfrm>
            <a:off x="7199127" y="2600860"/>
            <a:ext cx="4502831" cy="1"/>
          </a:xfrm>
          <a:prstGeom prst="line">
            <a:avLst/>
          </a:prstGeom>
          <a:ln w="4445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31"/>
          <p:cNvCxnSpPr/>
          <p:nvPr/>
        </p:nvCxnSpPr>
        <p:spPr>
          <a:xfrm>
            <a:off x="7199127" y="3734867"/>
            <a:ext cx="4502831" cy="0"/>
          </a:xfrm>
          <a:prstGeom prst="line">
            <a:avLst/>
          </a:prstGeom>
          <a:ln w="4445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32"/>
          <p:cNvCxnSpPr/>
          <p:nvPr/>
        </p:nvCxnSpPr>
        <p:spPr>
          <a:xfrm>
            <a:off x="7199127" y="4864726"/>
            <a:ext cx="4502831" cy="0"/>
          </a:xfrm>
          <a:prstGeom prst="line">
            <a:avLst/>
          </a:prstGeom>
          <a:ln w="4445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77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1" grpId="0" animBg="1"/>
      <p:bldP spid="9" grpId="0" animBg="1"/>
      <p:bldP spid="10" grpId="0" animBg="1"/>
      <p:bldP spid="30" grpId="0" animBg="1"/>
      <p:bldP spid="11" grpId="0" animBg="1"/>
      <p:bldP spid="12" grpId="0"/>
      <p:bldP spid="35" grpId="0" animBg="1"/>
      <p:bldP spid="36" grpId="0" animBg="1"/>
      <p:bldP spid="37" grpId="0"/>
      <p:bldP spid="38" grpId="0"/>
      <p:bldP spid="39" grpId="0" animBg="1"/>
      <p:bldP spid="40" grpId="0" animBg="1"/>
      <p:bldP spid="41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Box 83"/>
          <p:cNvSpPr txBox="1"/>
          <p:nvPr/>
        </p:nvSpPr>
        <p:spPr>
          <a:xfrm>
            <a:off x="2542109" y="4290504"/>
            <a:ext cx="1159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/>
              <a:t>Interest &amp; Income share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 smtClean="0"/>
              <a:t>CISN- ISSUANCE AND SECURITIZATION</a:t>
            </a:r>
            <a:endParaRPr lang="en-IN" sz="36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47700"/>
            <a:ext cx="12192000" cy="0"/>
          </a:xfrm>
          <a:prstGeom prst="line">
            <a:avLst/>
          </a:prstGeom>
          <a:ln w="38100">
            <a:solidFill>
              <a:srgbClr val="B1079D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570573" y="1290642"/>
            <a:ext cx="3785412" cy="938213"/>
          </a:xfrm>
          <a:prstGeom prst="rect">
            <a:avLst/>
          </a:prstGeom>
          <a:pattFill prst="pct10">
            <a:fgClr>
              <a:schemeClr val="accent5">
                <a:lumMod val="60000"/>
                <a:lumOff val="40000"/>
              </a:schemeClr>
            </a:fgClr>
            <a:bgClr>
              <a:schemeClr val="bg1"/>
            </a:bgClr>
          </a:patt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</a:rPr>
              <a:t>Impact </a:t>
            </a:r>
            <a:r>
              <a:rPr lang="en-IN" b="1" dirty="0" smtClean="0">
                <a:solidFill>
                  <a:schemeClr val="tx1"/>
                </a:solidFill>
              </a:rPr>
              <a:t>Investors/Private Investors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70573" y="5176443"/>
            <a:ext cx="3785412" cy="90142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bg1"/>
                </a:solidFill>
              </a:rPr>
              <a:t>Loan </a:t>
            </a:r>
            <a:r>
              <a:rPr lang="en-IN" b="1" dirty="0" smtClean="0">
                <a:solidFill>
                  <a:schemeClr val="bg1"/>
                </a:solidFill>
              </a:rPr>
              <a:t>Portfolio/Service Providers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70574" y="3342346"/>
            <a:ext cx="3785411" cy="82591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/>
              <a:t>Clean India Fund</a:t>
            </a:r>
          </a:p>
        </p:txBody>
      </p:sp>
      <p:cxnSp>
        <p:nvCxnSpPr>
          <p:cNvPr id="75" name="Straight Arrow Connector 74"/>
          <p:cNvCxnSpPr/>
          <p:nvPr/>
        </p:nvCxnSpPr>
        <p:spPr>
          <a:xfrm flipH="1">
            <a:off x="2341766" y="2257417"/>
            <a:ext cx="3" cy="1098755"/>
          </a:xfrm>
          <a:prstGeom prst="straightConnector1">
            <a:avLst/>
          </a:prstGeom>
          <a:ln w="222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2552519" y="2260349"/>
            <a:ext cx="14920" cy="1081535"/>
          </a:xfrm>
          <a:prstGeom prst="straightConnector1">
            <a:avLst/>
          </a:prstGeom>
          <a:ln w="2222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1564684" y="2399048"/>
            <a:ext cx="781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600" b="1" dirty="0" smtClean="0"/>
              <a:t>Funds/Risk Capital</a:t>
            </a:r>
            <a:endParaRPr lang="en-IN" sz="1600" b="1" dirty="0"/>
          </a:p>
        </p:txBody>
      </p:sp>
      <p:sp>
        <p:nvSpPr>
          <p:cNvPr id="80" name="TextBox 79"/>
          <p:cNvSpPr txBox="1"/>
          <p:nvPr/>
        </p:nvSpPr>
        <p:spPr>
          <a:xfrm>
            <a:off x="2539437" y="2418843"/>
            <a:ext cx="1162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38188" algn="l"/>
              </a:tabLst>
            </a:pPr>
            <a:r>
              <a:rPr lang="en-IN" sz="1600" b="1" dirty="0"/>
              <a:t>Interest </a:t>
            </a:r>
            <a:r>
              <a:rPr lang="en-IN" sz="1600" b="1" dirty="0" smtClean="0"/>
              <a:t>&amp; Preferred Equity</a:t>
            </a:r>
            <a:endParaRPr lang="en-IN" sz="1600" b="1" dirty="0"/>
          </a:p>
        </p:txBody>
      </p:sp>
      <p:cxnSp>
        <p:nvCxnSpPr>
          <p:cNvPr id="81" name="Straight Arrow Connector 80"/>
          <p:cNvCxnSpPr/>
          <p:nvPr/>
        </p:nvCxnSpPr>
        <p:spPr>
          <a:xfrm>
            <a:off x="2341310" y="4156084"/>
            <a:ext cx="456" cy="1020359"/>
          </a:xfrm>
          <a:prstGeom prst="straightConnector1">
            <a:avLst/>
          </a:prstGeom>
          <a:ln w="222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 flipV="1">
            <a:off x="2566844" y="4168387"/>
            <a:ext cx="595" cy="1008056"/>
          </a:xfrm>
          <a:prstGeom prst="straightConnector1">
            <a:avLst/>
          </a:prstGeom>
          <a:ln w="2222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706578" y="4437933"/>
            <a:ext cx="781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/>
              <a:t>Funds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564497" y="3311803"/>
            <a:ext cx="791488" cy="85645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/>
              <a:t>PRI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4462927" y="4853739"/>
            <a:ext cx="1464907" cy="1224125"/>
          </a:xfrm>
          <a:prstGeom prst="roundRect">
            <a:avLst/>
          </a:prstGeom>
          <a:solidFill>
            <a:schemeClr val="accent6">
              <a:lumMod val="75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/>
              <a:t>Credit </a:t>
            </a:r>
            <a:r>
              <a:rPr lang="en-IN" sz="1600" b="1" dirty="0" smtClean="0"/>
              <a:t>Guarantee </a:t>
            </a:r>
            <a:r>
              <a:rPr lang="en-IN" sz="1600" b="1" dirty="0"/>
              <a:t>by </a:t>
            </a:r>
            <a:r>
              <a:rPr lang="en-IN" sz="1600" b="1" dirty="0" smtClean="0"/>
              <a:t>GoI/Initial Partners</a:t>
            </a:r>
            <a:endParaRPr lang="en-IN" sz="1600" b="1" dirty="0"/>
          </a:p>
        </p:txBody>
      </p:sp>
      <p:sp>
        <p:nvSpPr>
          <p:cNvPr id="29" name="Snip Same Side Corner Rectangle 28"/>
          <p:cNvSpPr/>
          <p:nvPr/>
        </p:nvSpPr>
        <p:spPr>
          <a:xfrm>
            <a:off x="1105140" y="751564"/>
            <a:ext cx="2716278" cy="514255"/>
          </a:xfrm>
          <a:prstGeom prst="snip2Same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 smtClean="0"/>
              <a:t>Initial Phase</a:t>
            </a:r>
            <a:endParaRPr lang="en-IN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9322803" y="4265681"/>
            <a:ext cx="1159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/>
              <a:t>Interest &amp; Income share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668810" y="1297351"/>
            <a:ext cx="1970683" cy="938213"/>
          </a:xfrm>
          <a:prstGeom prst="rect">
            <a:avLst/>
          </a:prstGeom>
          <a:pattFill prst="pct10">
            <a:fgClr>
              <a:schemeClr val="accent5">
                <a:lumMod val="60000"/>
                <a:lumOff val="40000"/>
              </a:schemeClr>
            </a:fgClr>
            <a:bgClr>
              <a:schemeClr val="bg1"/>
            </a:bgClr>
          </a:patt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chemeClr val="tx1"/>
                </a:solidFill>
              </a:rPr>
              <a:t>Foreign Institutional Investors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335501" y="5151620"/>
            <a:ext cx="3785412" cy="90142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bg1"/>
                </a:solidFill>
              </a:rPr>
              <a:t>Loan </a:t>
            </a:r>
            <a:r>
              <a:rPr lang="en-IN" b="1" dirty="0" smtClean="0">
                <a:solidFill>
                  <a:schemeClr val="bg1"/>
                </a:solidFill>
              </a:rPr>
              <a:t>Portfolio/Service Providers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335502" y="3317523"/>
            <a:ext cx="3785411" cy="82591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 smtClean="0"/>
              <a:t>SPV</a:t>
            </a:r>
            <a:endParaRPr lang="en-IN" b="1" dirty="0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7614763" y="2235526"/>
            <a:ext cx="14920" cy="1081535"/>
          </a:xfrm>
          <a:prstGeom prst="straightConnector1">
            <a:avLst/>
          </a:prstGeom>
          <a:ln w="2222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9106238" y="4131261"/>
            <a:ext cx="456" cy="1020359"/>
          </a:xfrm>
          <a:prstGeom prst="straightConnector1">
            <a:avLst/>
          </a:prstGeom>
          <a:ln w="222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9331772" y="4143564"/>
            <a:ext cx="595" cy="1008056"/>
          </a:xfrm>
          <a:prstGeom prst="straightConnector1">
            <a:avLst/>
          </a:prstGeom>
          <a:ln w="2222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471506" y="4413110"/>
            <a:ext cx="781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/>
              <a:t>Funds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655259" y="1293983"/>
            <a:ext cx="1450435" cy="941543"/>
          </a:xfrm>
          <a:prstGeom prst="rect">
            <a:avLst/>
          </a:prstGeom>
          <a:pattFill prst="pct10">
            <a:fgClr>
              <a:schemeClr val="accent5">
                <a:lumMod val="60000"/>
                <a:lumOff val="40000"/>
              </a:schemeClr>
            </a:fgClr>
            <a:bgClr>
              <a:schemeClr val="bg1"/>
            </a:bgClr>
          </a:patt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chemeClr val="tx1"/>
                </a:solidFill>
              </a:rPr>
              <a:t>High Yield Investors/ Hedge Funds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121461" y="1293983"/>
            <a:ext cx="1545024" cy="947357"/>
          </a:xfrm>
          <a:prstGeom prst="rect">
            <a:avLst/>
          </a:prstGeom>
          <a:pattFill prst="pct10">
            <a:fgClr>
              <a:schemeClr val="accent5">
                <a:lumMod val="60000"/>
                <a:lumOff val="40000"/>
              </a:schemeClr>
            </a:fgClr>
            <a:bgClr>
              <a:schemeClr val="bg1"/>
            </a:bgClr>
          </a:patt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chemeClr val="tx1"/>
                </a:solidFill>
              </a:rPr>
              <a:t>HNI Investors, Family Offices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88174" y="2378030"/>
            <a:ext cx="781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600" b="1" dirty="0" smtClean="0"/>
              <a:t>Senior Issues</a:t>
            </a:r>
            <a:endParaRPr lang="en-IN" sz="1600" b="1" dirty="0"/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9343706" y="2230268"/>
            <a:ext cx="14920" cy="1081535"/>
          </a:xfrm>
          <a:prstGeom prst="straightConnector1">
            <a:avLst/>
          </a:prstGeom>
          <a:ln w="2222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264348" y="2387734"/>
            <a:ext cx="1131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600" b="1" dirty="0" smtClean="0"/>
              <a:t>Mezzanine Issues</a:t>
            </a:r>
            <a:endParaRPr lang="en-IN" sz="1600" b="1" dirty="0"/>
          </a:p>
        </p:txBody>
      </p:sp>
      <p:cxnSp>
        <p:nvCxnSpPr>
          <p:cNvPr id="47" name="Straight Arrow Connector 46"/>
          <p:cNvCxnSpPr>
            <a:endCxn id="43" idx="2"/>
          </p:cNvCxnSpPr>
          <p:nvPr/>
        </p:nvCxnSpPr>
        <p:spPr>
          <a:xfrm flipV="1">
            <a:off x="10883471" y="2241340"/>
            <a:ext cx="10502" cy="1049439"/>
          </a:xfrm>
          <a:prstGeom prst="straightConnector1">
            <a:avLst/>
          </a:prstGeom>
          <a:ln w="2222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9804113" y="2398241"/>
            <a:ext cx="1131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600" b="1" dirty="0" smtClean="0"/>
              <a:t>Residual CFs</a:t>
            </a:r>
            <a:endParaRPr lang="en-IN" sz="1600" b="1" dirty="0"/>
          </a:p>
        </p:txBody>
      </p:sp>
      <p:cxnSp>
        <p:nvCxnSpPr>
          <p:cNvPr id="13" name="Elbow Connector 12"/>
          <p:cNvCxnSpPr>
            <a:stCxn id="92" idx="0"/>
            <a:endCxn id="64" idx="3"/>
          </p:cNvCxnSpPr>
          <p:nvPr/>
        </p:nvCxnSpPr>
        <p:spPr>
          <a:xfrm rot="16200000" flipV="1">
            <a:off x="4226464" y="3884822"/>
            <a:ext cx="1098438" cy="839396"/>
          </a:xfrm>
          <a:prstGeom prst="bentConnector2">
            <a:avLst/>
          </a:prstGeom>
          <a:ln w="31750"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nip Same Side Corner Rectangle 27"/>
          <p:cNvSpPr/>
          <p:nvPr/>
        </p:nvSpPr>
        <p:spPr>
          <a:xfrm>
            <a:off x="7846612" y="762000"/>
            <a:ext cx="2716278" cy="514255"/>
          </a:xfrm>
          <a:prstGeom prst="snip2Same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 smtClean="0"/>
              <a:t>Expansion </a:t>
            </a:r>
            <a:r>
              <a:rPr lang="en-IN" b="1" dirty="0"/>
              <a:t>Phase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6332490" y="662097"/>
            <a:ext cx="0" cy="5431533"/>
          </a:xfrm>
          <a:prstGeom prst="line">
            <a:avLst/>
          </a:prstGeom>
          <a:ln w="254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13"/>
          <p:cNvSpPr txBox="1"/>
          <p:nvPr/>
        </p:nvSpPr>
        <p:spPr>
          <a:xfrm>
            <a:off x="4397229" y="2540814"/>
            <a:ext cx="781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 smtClean="0"/>
              <a:t>CISN</a:t>
            </a:r>
            <a:endParaRPr lang="en-IN" sz="1600" b="1" dirty="0"/>
          </a:p>
        </p:txBody>
      </p:sp>
      <p:cxnSp>
        <p:nvCxnSpPr>
          <p:cNvPr id="10" name="Curved Connector 2"/>
          <p:cNvCxnSpPr>
            <a:stCxn id="64" idx="3"/>
            <a:endCxn id="62" idx="3"/>
          </p:cNvCxnSpPr>
          <p:nvPr/>
        </p:nvCxnSpPr>
        <p:spPr>
          <a:xfrm flipV="1">
            <a:off x="4355985" y="1759749"/>
            <a:ext cx="12700" cy="1995552"/>
          </a:xfrm>
          <a:prstGeom prst="curvedConnector3">
            <a:avLst>
              <a:gd name="adj1" fmla="val 4903441"/>
            </a:avLst>
          </a:prstGeom>
          <a:ln w="25400">
            <a:solidFill>
              <a:schemeClr val="accent2">
                <a:lumMod val="60000"/>
                <a:lumOff val="40000"/>
              </a:schemeClr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40"/>
          <p:cNvSpPr txBox="1"/>
          <p:nvPr/>
        </p:nvSpPr>
        <p:spPr>
          <a:xfrm>
            <a:off x="4412998" y="2525045"/>
            <a:ext cx="781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 smtClean="0">
                <a:solidFill>
                  <a:srgbClr val="00B050"/>
                </a:solidFill>
              </a:rPr>
              <a:t>CISN</a:t>
            </a:r>
            <a:endParaRPr lang="en-IN" sz="1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16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5" grpId="0"/>
      <p:bldP spid="62" grpId="0" animBg="1"/>
      <p:bldP spid="63" grpId="0" animBg="1"/>
      <p:bldP spid="64" grpId="0" animBg="1"/>
      <p:bldP spid="79" grpId="0"/>
      <p:bldP spid="80" grpId="0"/>
      <p:bldP spid="83" grpId="0"/>
      <p:bldP spid="90" grpId="0" animBg="1"/>
      <p:bldP spid="92" grpId="0" animBg="1"/>
      <p:bldP spid="29" grpId="0" animBg="1"/>
      <p:bldP spid="30" grpId="0"/>
      <p:bldP spid="31" grpId="0" animBg="1"/>
      <p:bldP spid="32" grpId="0" animBg="1"/>
      <p:bldP spid="33" grpId="0" animBg="1"/>
      <p:bldP spid="40" grpId="0"/>
      <p:bldP spid="42" grpId="0" animBg="1"/>
      <p:bldP spid="43" grpId="0" animBg="1"/>
      <p:bldP spid="44" grpId="0"/>
      <p:bldP spid="46" grpId="0"/>
      <p:bldP spid="48" grpId="0"/>
      <p:bldP spid="28" grpId="0" animBg="1"/>
      <p:bldP spid="41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 smtClean="0"/>
              <a:t>AGENDA</a:t>
            </a:r>
            <a:endParaRPr lang="en-IN" sz="3600" b="1" dirty="0"/>
          </a:p>
        </p:txBody>
      </p:sp>
      <p:cxnSp>
        <p:nvCxnSpPr>
          <p:cNvPr id="3" name="Straight Connector 23"/>
          <p:cNvCxnSpPr/>
          <p:nvPr/>
        </p:nvCxnSpPr>
        <p:spPr>
          <a:xfrm>
            <a:off x="0" y="647700"/>
            <a:ext cx="12192000" cy="0"/>
          </a:xfrm>
          <a:prstGeom prst="line">
            <a:avLst/>
          </a:prstGeom>
          <a:ln w="38100">
            <a:solidFill>
              <a:srgbClr val="B1079D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203199" y="932318"/>
            <a:ext cx="11739716" cy="5096344"/>
            <a:chOff x="203199" y="932318"/>
            <a:chExt cx="11739716" cy="5096344"/>
          </a:xfrm>
        </p:grpSpPr>
        <p:graphicFrame>
          <p:nvGraphicFramePr>
            <p:cNvPr id="4" name="Diagram 3"/>
            <p:cNvGraphicFramePr/>
            <p:nvPr>
              <p:extLst>
                <p:ext uri="{D42A27DB-BD31-4B8C-83A1-F6EECF244321}">
                  <p14:modId xmlns:p14="http://schemas.microsoft.com/office/powerpoint/2010/main" val="4195424648"/>
                </p:ext>
              </p:extLst>
            </p:nvPr>
          </p:nvGraphicFramePr>
          <p:xfrm>
            <a:off x="203199" y="932318"/>
            <a:ext cx="11088577" cy="509634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6" name="Diagram group"/>
            <p:cNvGrpSpPr/>
            <p:nvPr/>
          </p:nvGrpSpPr>
          <p:grpSpPr>
            <a:xfrm>
              <a:off x="10544946" y="2010309"/>
              <a:ext cx="1330629" cy="221771"/>
              <a:chOff x="7533721" y="1073358"/>
              <a:chExt cx="1330629" cy="221771"/>
            </a:xfrm>
            <a:solidFill>
              <a:srgbClr val="92D050"/>
            </a:solidFill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7" name="Parallelogram 6"/>
              <p:cNvSpPr/>
              <p:nvPr/>
            </p:nvSpPr>
            <p:spPr>
              <a:xfrm>
                <a:off x="7533721" y="1073358"/>
                <a:ext cx="1330629" cy="221771"/>
              </a:xfrm>
              <a:prstGeom prst="parallelogram">
                <a:avLst>
                  <a:gd name="adj" fmla="val 140840"/>
                </a:avLst>
              </a:prstGeom>
              <a:grpFill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grpSp>
          <p:nvGrpSpPr>
            <p:cNvPr id="8" name="Diagram group"/>
            <p:cNvGrpSpPr/>
            <p:nvPr/>
          </p:nvGrpSpPr>
          <p:grpSpPr>
            <a:xfrm>
              <a:off x="10612286" y="3594688"/>
              <a:ext cx="1330629" cy="221771"/>
              <a:chOff x="7533721" y="1073358"/>
              <a:chExt cx="1330629" cy="221771"/>
            </a:xfrm>
            <a:solidFill>
              <a:srgbClr val="92D050"/>
            </a:solidFill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9" name="Parallelogram 8"/>
              <p:cNvSpPr/>
              <p:nvPr/>
            </p:nvSpPr>
            <p:spPr>
              <a:xfrm>
                <a:off x="7533721" y="1073358"/>
                <a:ext cx="1330629" cy="221771"/>
              </a:xfrm>
              <a:prstGeom prst="parallelogram">
                <a:avLst>
                  <a:gd name="adj" fmla="val 140840"/>
                </a:avLst>
              </a:prstGeom>
              <a:grpFill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grpSp>
          <p:nvGrpSpPr>
            <p:cNvPr id="10" name="Diagram group"/>
            <p:cNvGrpSpPr/>
            <p:nvPr/>
          </p:nvGrpSpPr>
          <p:grpSpPr>
            <a:xfrm>
              <a:off x="10544946" y="5179067"/>
              <a:ext cx="1330629" cy="221771"/>
              <a:chOff x="7533721" y="1073358"/>
              <a:chExt cx="1330629" cy="221771"/>
            </a:xfrm>
            <a:solidFill>
              <a:srgbClr val="92D050"/>
            </a:solidFill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11" name="Parallelogram 10"/>
              <p:cNvSpPr/>
              <p:nvPr/>
            </p:nvSpPr>
            <p:spPr>
              <a:xfrm>
                <a:off x="7533721" y="1073358"/>
                <a:ext cx="1330629" cy="221771"/>
              </a:xfrm>
              <a:prstGeom prst="parallelogram">
                <a:avLst>
                  <a:gd name="adj" fmla="val 140840"/>
                </a:avLst>
              </a:prstGeom>
              <a:grpFill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</p:grpSp>
    </p:spTree>
    <p:extLst>
      <p:ext uri="{BB962C8B-B14F-4D97-AF65-F5344CB8AC3E}">
        <p14:creationId xmlns:p14="http://schemas.microsoft.com/office/powerpoint/2010/main" val="285455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4094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 smtClean="0"/>
              <a:t>CISN – FX HEDGING</a:t>
            </a:r>
            <a:endParaRPr lang="en-IN" sz="36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47700"/>
            <a:ext cx="12192000" cy="0"/>
          </a:xfrm>
          <a:prstGeom prst="line">
            <a:avLst/>
          </a:prstGeom>
          <a:ln w="38100">
            <a:solidFill>
              <a:srgbClr val="B1079D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438"/>
            <a:ext cx="5257800" cy="20730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006" y="1204906"/>
            <a:ext cx="5199994" cy="21045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005" y="4197721"/>
            <a:ext cx="5210517" cy="19034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8" y="4213439"/>
            <a:ext cx="5425968" cy="1872002"/>
          </a:xfrm>
          <a:prstGeom prst="rect">
            <a:avLst/>
          </a:prstGeom>
        </p:spPr>
      </p:pic>
      <p:sp>
        <p:nvSpPr>
          <p:cNvPr id="14" name="Flowchart: Alternate Process 13"/>
          <p:cNvSpPr/>
          <p:nvPr/>
        </p:nvSpPr>
        <p:spPr>
          <a:xfrm>
            <a:off x="-5256" y="762000"/>
            <a:ext cx="5263056" cy="474438"/>
          </a:xfrm>
          <a:prstGeom prst="flowChartAlternate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500" b="1" dirty="0" smtClean="0"/>
              <a:t>INITIAL EXCHANGE</a:t>
            </a:r>
            <a:endParaRPr lang="en-IN" sz="2500" b="1" dirty="0"/>
          </a:p>
        </p:txBody>
      </p:sp>
      <p:sp>
        <p:nvSpPr>
          <p:cNvPr id="33" name="Flowchart: Alternate Process 32"/>
          <p:cNvSpPr/>
          <p:nvPr/>
        </p:nvSpPr>
        <p:spPr>
          <a:xfrm>
            <a:off x="6992006" y="730516"/>
            <a:ext cx="5199993" cy="474438"/>
          </a:xfrm>
          <a:prstGeom prst="flowChartAlternateProcess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500" b="1" dirty="0" smtClean="0"/>
              <a:t>INTERIM CASHFLOWS</a:t>
            </a:r>
            <a:endParaRPr lang="en-IN" sz="2500" b="1" dirty="0"/>
          </a:p>
        </p:txBody>
      </p:sp>
      <p:sp>
        <p:nvSpPr>
          <p:cNvPr id="34" name="Flowchart: Alternate Process 33"/>
          <p:cNvSpPr/>
          <p:nvPr/>
        </p:nvSpPr>
        <p:spPr>
          <a:xfrm>
            <a:off x="6992005" y="3736580"/>
            <a:ext cx="5215773" cy="47443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500" b="1" dirty="0" smtClean="0"/>
              <a:t>FX RESET ADJUSTMENTS</a:t>
            </a:r>
            <a:endParaRPr lang="en-IN" sz="2500" b="1" dirty="0"/>
          </a:p>
        </p:txBody>
      </p:sp>
      <p:sp>
        <p:nvSpPr>
          <p:cNvPr id="35" name="Flowchart: Alternate Process 34"/>
          <p:cNvSpPr/>
          <p:nvPr/>
        </p:nvSpPr>
        <p:spPr>
          <a:xfrm>
            <a:off x="10510" y="3736580"/>
            <a:ext cx="5247290" cy="474438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500" b="1" dirty="0" smtClean="0"/>
              <a:t>FINAL PAYMENTS AT MATURITY</a:t>
            </a:r>
            <a:endParaRPr lang="en-IN" sz="2500" b="1" dirty="0"/>
          </a:p>
        </p:txBody>
      </p:sp>
      <p:sp>
        <p:nvSpPr>
          <p:cNvPr id="15" name="Striped Right Arrow 1"/>
          <p:cNvSpPr/>
          <p:nvPr/>
        </p:nvSpPr>
        <p:spPr>
          <a:xfrm>
            <a:off x="5543050" y="2065283"/>
            <a:ext cx="1206061" cy="420742"/>
          </a:xfrm>
          <a:prstGeom prst="stripedRightArrow">
            <a:avLst/>
          </a:prstGeom>
          <a:solidFill>
            <a:schemeClr val="accent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7" name="Striped Right Arrow 2"/>
          <p:cNvSpPr/>
          <p:nvPr/>
        </p:nvSpPr>
        <p:spPr>
          <a:xfrm rot="10800000">
            <a:off x="5543048" y="4714872"/>
            <a:ext cx="1206062" cy="442916"/>
          </a:xfrm>
          <a:prstGeom prst="stripedRightArrow">
            <a:avLst/>
          </a:prstGeom>
          <a:solidFill>
            <a:schemeClr val="accent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8" name="Striped Right Arrow 3"/>
          <p:cNvSpPr/>
          <p:nvPr/>
        </p:nvSpPr>
        <p:spPr>
          <a:xfrm rot="5400000">
            <a:off x="9331296" y="3329385"/>
            <a:ext cx="537188" cy="289029"/>
          </a:xfrm>
          <a:prstGeom prst="stripedRightArrow">
            <a:avLst/>
          </a:prstGeom>
          <a:solidFill>
            <a:schemeClr val="accent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3649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33" grpId="0" animBg="1"/>
      <p:bldP spid="34" grpId="0" animBg="1"/>
      <p:bldP spid="35" grpId="0" animBg="1"/>
      <p:bldP spid="15" grpId="0" animBg="1"/>
      <p:bldP spid="37" grpId="0" animBg="1"/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4288"/>
            <a:ext cx="121920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/>
              <a:t>FUND SUMMARY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47700"/>
            <a:ext cx="12192000" cy="0"/>
          </a:xfrm>
          <a:prstGeom prst="line">
            <a:avLst/>
          </a:prstGeom>
          <a:ln w="38100">
            <a:solidFill>
              <a:srgbClr val="B1079D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278184"/>
              </p:ext>
            </p:extLst>
          </p:nvPr>
        </p:nvGraphicFramePr>
        <p:xfrm>
          <a:off x="1773614" y="900814"/>
          <a:ext cx="8822815" cy="4896482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42712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515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Clean India</a:t>
                      </a:r>
                      <a:r>
                        <a:rPr lang="en-IN" sz="2800" baseline="0" dirty="0"/>
                        <a:t> Fund- </a:t>
                      </a:r>
                      <a:r>
                        <a:rPr lang="en-IN" sz="2800" dirty="0"/>
                        <a:t>Summary Terms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I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b="1" dirty="0"/>
                        <a:t>Portfolio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/>
                        <a:t>USD</a:t>
                      </a:r>
                      <a:r>
                        <a:rPr lang="en-IN" b="1" baseline="0" dirty="0"/>
                        <a:t> </a:t>
                      </a:r>
                      <a:r>
                        <a:rPr lang="en-IN" b="1" dirty="0" smtClean="0"/>
                        <a:t>80-100mm</a:t>
                      </a:r>
                      <a:endParaRPr lang="en-IN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b="1" dirty="0"/>
                        <a:t>Floating coupon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/>
                        <a:t>Min(12%,</a:t>
                      </a:r>
                      <a:r>
                        <a:rPr lang="en-IN" b="1" baseline="0" dirty="0"/>
                        <a:t> </a:t>
                      </a:r>
                      <a:r>
                        <a:rPr lang="en-IN" b="1" dirty="0"/>
                        <a:t>Max (7%, 7%</a:t>
                      </a:r>
                      <a:r>
                        <a:rPr lang="en-IN" b="1" baseline="0" dirty="0"/>
                        <a:t> x </a:t>
                      </a:r>
                      <a:r>
                        <a:rPr lang="en-IN" b="1" baseline="0" dirty="0" smtClean="0"/>
                        <a:t>∑w</a:t>
                      </a:r>
                      <a:r>
                        <a:rPr lang="en-IN" b="1" baseline="-25000" dirty="0" smtClean="0"/>
                        <a:t>i</a:t>
                      </a:r>
                      <a:r>
                        <a:rPr lang="en-IN" b="1" baseline="0" dirty="0" smtClean="0"/>
                        <a:t>*Impact </a:t>
                      </a:r>
                      <a:r>
                        <a:rPr lang="en-IN" b="1" baseline="0" dirty="0"/>
                        <a:t>Ratios))</a:t>
                      </a:r>
                      <a:endParaRPr lang="en-IN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b="1" dirty="0"/>
                        <a:t>Issuer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/>
                        <a:t>Clean India Fund</a:t>
                      </a:r>
                      <a:endParaRPr lang="en-IN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b="1" dirty="0"/>
                        <a:t>Maturity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/>
                        <a:t>10 Years, convertible</a:t>
                      </a:r>
                      <a:r>
                        <a:rPr lang="en-IN" b="1" baseline="0" dirty="0"/>
                        <a:t> to equity from </a:t>
                      </a:r>
                      <a:r>
                        <a:rPr lang="en-IN" b="1" baseline="0" dirty="0" smtClean="0"/>
                        <a:t>4</a:t>
                      </a:r>
                      <a:r>
                        <a:rPr lang="en-IN" sz="1800" b="1" baseline="0" dirty="0" smtClean="0"/>
                        <a:t>th</a:t>
                      </a:r>
                      <a:r>
                        <a:rPr lang="en-IN" b="1" baseline="0" dirty="0" smtClean="0"/>
                        <a:t> </a:t>
                      </a:r>
                      <a:r>
                        <a:rPr lang="en-IN" b="1" baseline="0" dirty="0"/>
                        <a:t>year</a:t>
                      </a:r>
                      <a:endParaRPr lang="en-IN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b="1" dirty="0"/>
                        <a:t>Target IRR to impact investors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/>
                        <a:t>Capped at 12-14%,</a:t>
                      </a:r>
                      <a:r>
                        <a:rPr lang="en-IN" b="1" baseline="0" dirty="0"/>
                        <a:t> residual cash-flows to NGOs, Service Providers</a:t>
                      </a:r>
                      <a:endParaRPr lang="en-IN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b="1" dirty="0"/>
                        <a:t>Credit</a:t>
                      </a:r>
                      <a:r>
                        <a:rPr lang="en-IN" b="1" baseline="0" dirty="0"/>
                        <a:t> Enhancement 1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/>
                        <a:t>20-25%</a:t>
                      </a:r>
                      <a:r>
                        <a:rPr lang="en-IN" b="1" baseline="0" dirty="0"/>
                        <a:t>, PRI grant from a foundation</a:t>
                      </a:r>
                      <a:endParaRPr lang="en-IN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b="1" dirty="0"/>
                        <a:t>Credit Enhancement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/>
                        <a:t>Government of India</a:t>
                      </a:r>
                      <a:endParaRPr lang="en-IN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b="1" dirty="0"/>
                        <a:t>Foundation fees (after 4 years)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/>
                        <a:t>30-40 bps,</a:t>
                      </a:r>
                      <a:r>
                        <a:rPr lang="en-IN" b="1" baseline="0" dirty="0"/>
                        <a:t> </a:t>
                      </a:r>
                      <a:r>
                        <a:rPr lang="en-IN" b="1" dirty="0"/>
                        <a:t>running</a:t>
                      </a:r>
                      <a:endParaRPr lang="en-IN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b="1" dirty="0"/>
                        <a:t>Fund</a:t>
                      </a:r>
                      <a:r>
                        <a:rPr lang="en-IN" b="1" baseline="0" dirty="0"/>
                        <a:t> Management Fees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/>
                        <a:t>50bps, running</a:t>
                      </a:r>
                      <a:endParaRPr lang="en-IN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b="1" dirty="0"/>
                        <a:t>NGO Fees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/>
                        <a:t>100-120bps, running+</a:t>
                      </a:r>
                      <a:r>
                        <a:rPr lang="en-IN" b="1" baseline="0" dirty="0"/>
                        <a:t> residual CF incentive</a:t>
                      </a:r>
                      <a:endParaRPr lang="en-IN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00682">
                <a:tc>
                  <a:txBody>
                    <a:bodyPr/>
                    <a:lstStyle/>
                    <a:p>
                      <a:r>
                        <a:rPr lang="en-IN" b="1" dirty="0"/>
                        <a:t>Underwriting Fee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/>
                        <a:t>3%,</a:t>
                      </a:r>
                      <a:r>
                        <a:rPr lang="en-IN" b="1" baseline="0" dirty="0"/>
                        <a:t> paid on closing</a:t>
                      </a:r>
                      <a:endParaRPr lang="en-IN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341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/>
              <a:t>SENSITIVITY ANALYSIS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47700"/>
            <a:ext cx="12192000" cy="0"/>
          </a:xfrm>
          <a:prstGeom prst="line">
            <a:avLst/>
          </a:prstGeom>
          <a:ln w="38100">
            <a:solidFill>
              <a:srgbClr val="B1079D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424509"/>
              </p:ext>
            </p:extLst>
          </p:nvPr>
        </p:nvGraphicFramePr>
        <p:xfrm>
          <a:off x="1840275" y="776749"/>
          <a:ext cx="8631080" cy="25958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262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62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262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2621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2621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IR</a:t>
                      </a:r>
                      <a:r>
                        <a:rPr lang="en-IN" baseline="0" dirty="0"/>
                        <a:t> 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IR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IR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IR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Coupon Payoff*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7.00%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8.23%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10.85%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12.00%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12.00%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12.00%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2" name="Chart 6"/>
          <p:cNvGraphicFramePr/>
          <p:nvPr>
            <p:extLst>
              <p:ext uri="{D42A27DB-BD31-4B8C-83A1-F6EECF244321}">
                <p14:modId xmlns:p14="http://schemas.microsoft.com/office/powerpoint/2010/main" val="1387800360"/>
              </p:ext>
            </p:extLst>
          </p:nvPr>
        </p:nvGraphicFramePr>
        <p:xfrm>
          <a:off x="324465" y="3526414"/>
          <a:ext cx="5751894" cy="2696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48525" y="6223821"/>
            <a:ext cx="19467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" dirty="0"/>
              <a:t>*Net of fund management fees</a:t>
            </a:r>
          </a:p>
        </p:txBody>
      </p:sp>
      <p:sp>
        <p:nvSpPr>
          <p:cNvPr id="14" name="Oval 13"/>
          <p:cNvSpPr/>
          <p:nvPr/>
        </p:nvSpPr>
        <p:spPr>
          <a:xfrm>
            <a:off x="4675262" y="4171596"/>
            <a:ext cx="353936" cy="341412"/>
          </a:xfrm>
          <a:prstGeom prst="ellipse">
            <a:avLst/>
          </a:prstGeom>
          <a:noFill/>
          <a:ln w="222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aphicFrame>
        <p:nvGraphicFramePr>
          <p:cNvPr id="29" name="Chart 28"/>
          <p:cNvGraphicFramePr/>
          <p:nvPr>
            <p:extLst>
              <p:ext uri="{D42A27DB-BD31-4B8C-83A1-F6EECF244321}">
                <p14:modId xmlns:p14="http://schemas.microsoft.com/office/powerpoint/2010/main" val="1382630477"/>
              </p:ext>
            </p:extLst>
          </p:nvPr>
        </p:nvGraphicFramePr>
        <p:xfrm>
          <a:off x="6096000" y="3525044"/>
          <a:ext cx="5751894" cy="2696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5088193" y="3451128"/>
            <a:ext cx="2118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>
                <a:solidFill>
                  <a:schemeClr val="accent6">
                    <a:lumMod val="75000"/>
                  </a:schemeClr>
                </a:solidFill>
              </a:rPr>
              <a:t>Conversion to Equity</a:t>
            </a:r>
          </a:p>
        </p:txBody>
      </p:sp>
      <p:sp>
        <p:nvSpPr>
          <p:cNvPr id="37" name="Curved Down Arrow 36"/>
          <p:cNvSpPr/>
          <p:nvPr/>
        </p:nvSpPr>
        <p:spPr>
          <a:xfrm>
            <a:off x="4896464" y="3731346"/>
            <a:ext cx="2566219" cy="454998"/>
          </a:xfrm>
          <a:prstGeom prst="curvedDownArrow">
            <a:avLst/>
          </a:prstGeom>
          <a:solidFill>
            <a:srgbClr val="00206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41" name="Plaque 40"/>
          <p:cNvSpPr/>
          <p:nvPr/>
        </p:nvSpPr>
        <p:spPr>
          <a:xfrm>
            <a:off x="10711871" y="3451128"/>
            <a:ext cx="1327330" cy="704853"/>
          </a:xfrm>
          <a:prstGeom prst="plaqu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b="1" dirty="0"/>
              <a:t>Unlimited participation</a:t>
            </a:r>
          </a:p>
        </p:txBody>
      </p:sp>
      <p:sp>
        <p:nvSpPr>
          <p:cNvPr id="42" name="Striped Right Arrow 41"/>
          <p:cNvSpPr/>
          <p:nvPr/>
        </p:nvSpPr>
        <p:spPr>
          <a:xfrm rot="20512649">
            <a:off x="9977330" y="4091027"/>
            <a:ext cx="899652" cy="311916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8466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12" grpId="0">
        <p:bldAsOne/>
      </p:bldGraphic>
      <p:bldP spid="13" grpId="0"/>
      <p:bldP spid="14" grpId="0" animBg="1"/>
      <p:bldGraphic spid="29" grpId="0">
        <p:bldAsOne/>
      </p:bldGraphic>
      <p:bldP spid="30" grpId="0"/>
      <p:bldP spid="37" grpId="0" animBg="1"/>
      <p:bldP spid="41" grpId="0" animBg="1"/>
      <p:bldP spid="4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9925489"/>
              </p:ext>
            </p:extLst>
          </p:nvPr>
        </p:nvGraphicFramePr>
        <p:xfrm>
          <a:off x="782609" y="1424949"/>
          <a:ext cx="3472543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Up Arrow 4"/>
          <p:cNvSpPr/>
          <p:nvPr/>
        </p:nvSpPr>
        <p:spPr>
          <a:xfrm>
            <a:off x="2709692" y="1608585"/>
            <a:ext cx="475861" cy="531845"/>
          </a:xfrm>
          <a:prstGeom prst="upArrow">
            <a:avLst/>
          </a:prstGeom>
          <a:solidFill>
            <a:schemeClr val="accent6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Rectangle 5"/>
          <p:cNvSpPr/>
          <p:nvPr/>
        </p:nvSpPr>
        <p:spPr>
          <a:xfrm>
            <a:off x="3296475" y="1690487"/>
            <a:ext cx="1506346" cy="5318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 smtClean="0">
                <a:solidFill>
                  <a:schemeClr val="tx1"/>
                </a:solidFill>
              </a:rPr>
              <a:t>Rag Pickers’ Conditions</a:t>
            </a:r>
            <a:endParaRPr lang="en-IN" sz="2000" b="1" dirty="0">
              <a:solidFill>
                <a:schemeClr val="tx1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2710353" y="2704597"/>
            <a:ext cx="475200" cy="532800"/>
          </a:xfrm>
          <a:prstGeom prst="downArrow">
            <a:avLst/>
          </a:prstGeom>
          <a:solidFill>
            <a:srgbClr val="FF0000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Rectangle 7"/>
          <p:cNvSpPr/>
          <p:nvPr/>
        </p:nvSpPr>
        <p:spPr>
          <a:xfrm>
            <a:off x="3323770" y="2709742"/>
            <a:ext cx="1194319" cy="5318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 smtClean="0">
                <a:solidFill>
                  <a:schemeClr val="tx1"/>
                </a:solidFill>
              </a:rPr>
              <a:t>Illegal Dumping</a:t>
            </a:r>
            <a:endParaRPr lang="en-IN" sz="20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81089" y="3836275"/>
            <a:ext cx="1194319" cy="5318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chemeClr val="tx1"/>
                </a:solidFill>
              </a:rPr>
              <a:t>Carbon Footprint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2698443" y="3861337"/>
            <a:ext cx="475200" cy="532800"/>
          </a:xfrm>
          <a:prstGeom prst="downArrow">
            <a:avLst/>
          </a:prstGeom>
          <a:solidFill>
            <a:srgbClr val="FF0000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2" name="Up Arrow 11"/>
          <p:cNvSpPr/>
          <p:nvPr/>
        </p:nvSpPr>
        <p:spPr>
          <a:xfrm>
            <a:off x="2740722" y="4846581"/>
            <a:ext cx="475861" cy="531845"/>
          </a:xfrm>
          <a:prstGeom prst="upArrow">
            <a:avLst/>
          </a:prstGeom>
          <a:solidFill>
            <a:schemeClr val="accent6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" name="Rectangle 12"/>
          <p:cNvSpPr/>
          <p:nvPr/>
        </p:nvSpPr>
        <p:spPr>
          <a:xfrm>
            <a:off x="3214864" y="4864886"/>
            <a:ext cx="1465229" cy="647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 smtClean="0">
                <a:solidFill>
                  <a:schemeClr val="tx1"/>
                </a:solidFill>
              </a:rPr>
              <a:t>Societal Health and Cleanliness</a:t>
            </a:r>
            <a:endParaRPr lang="en-IN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15" name="Diagram 34"/>
          <p:cNvGraphicFramePr/>
          <p:nvPr>
            <p:extLst>
              <p:ext uri="{D42A27DB-BD31-4B8C-83A1-F6EECF244321}">
                <p14:modId xmlns:p14="http://schemas.microsoft.com/office/powerpoint/2010/main" val="651398517"/>
              </p:ext>
            </p:extLst>
          </p:nvPr>
        </p:nvGraphicFramePr>
        <p:xfrm>
          <a:off x="5985941" y="1552206"/>
          <a:ext cx="5521987" cy="4284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7" name="Rounded Rectangle 16"/>
          <p:cNvSpPr/>
          <p:nvPr/>
        </p:nvSpPr>
        <p:spPr>
          <a:xfrm>
            <a:off x="782610" y="674381"/>
            <a:ext cx="3897484" cy="5678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>
                <a:solidFill>
                  <a:schemeClr val="tx1"/>
                </a:solidFill>
              </a:rPr>
              <a:t>Impact Ratio Index</a:t>
            </a:r>
            <a:endParaRPr lang="en-IN" sz="24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766485" y="747102"/>
            <a:ext cx="2517706" cy="5678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>
                <a:solidFill>
                  <a:schemeClr val="tx1"/>
                </a:solidFill>
              </a:rPr>
              <a:t>Quantifiers</a:t>
            </a:r>
            <a:endParaRPr lang="en-IN" sz="2400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75007" y="773508"/>
            <a:ext cx="3179930" cy="5678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>
                <a:solidFill>
                  <a:schemeClr val="tx1"/>
                </a:solidFill>
              </a:rPr>
              <a:t>Independent Evaluator</a:t>
            </a:r>
            <a:r>
              <a:rPr lang="en-IN" sz="2400" b="1" u="sng" dirty="0" smtClean="0">
                <a:solidFill>
                  <a:schemeClr val="tx1"/>
                </a:solidFill>
              </a:rPr>
              <a:t> </a:t>
            </a:r>
            <a:r>
              <a:rPr lang="en-IN" sz="2400" b="1" dirty="0" smtClean="0">
                <a:solidFill>
                  <a:schemeClr val="tx1"/>
                </a:solidFill>
              </a:rPr>
              <a:t>(Annual Evaluation)</a:t>
            </a:r>
            <a:endParaRPr lang="en-IN" sz="2400" b="1" u="sng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857413" y="1973174"/>
            <a:ext cx="550507" cy="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857413" y="2991092"/>
            <a:ext cx="550507" cy="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857413" y="4144299"/>
            <a:ext cx="550507" cy="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857413" y="5145089"/>
            <a:ext cx="550507" cy="0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 smtClean="0"/>
              <a:t>IMPACT MEASUREMENT CRITERIA</a:t>
            </a:r>
            <a:endParaRPr lang="en-IN" sz="3600" b="1" dirty="0"/>
          </a:p>
        </p:txBody>
      </p:sp>
      <p:cxnSp>
        <p:nvCxnSpPr>
          <p:cNvPr id="27" name="Straight Connector 13"/>
          <p:cNvCxnSpPr/>
          <p:nvPr/>
        </p:nvCxnSpPr>
        <p:spPr>
          <a:xfrm>
            <a:off x="0" y="647700"/>
            <a:ext cx="12192000" cy="0"/>
          </a:xfrm>
          <a:prstGeom prst="line">
            <a:avLst/>
          </a:prstGeom>
          <a:ln w="38100">
            <a:solidFill>
              <a:srgbClr val="B1079D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53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  <p:bldP spid="6" grpId="0"/>
      <p:bldP spid="7" grpId="0" animBg="1"/>
      <p:bldP spid="8" grpId="0"/>
      <p:bldP spid="10" grpId="0"/>
      <p:bldP spid="11" grpId="0" animBg="1"/>
      <p:bldP spid="12" grpId="0" animBg="1"/>
      <p:bldP spid="13" grpId="0"/>
      <p:bldGraphic spid="15" grpId="0">
        <p:bldAsOne/>
      </p:bldGraphic>
      <p:bldP spid="17" grpId="0"/>
      <p:bldP spid="18" grpId="0"/>
      <p:bldP spid="19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267513"/>
              </p:ext>
            </p:extLst>
          </p:nvPr>
        </p:nvGraphicFramePr>
        <p:xfrm>
          <a:off x="8110758" y="3723775"/>
          <a:ext cx="3956379" cy="186797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tableStyleId>{FABFCF23-3B69-468F-B69F-88F6DE6A72F2}</a:tableStyleId>
              </a:tblPr>
              <a:tblGrid>
                <a:gridCol w="1809719"/>
                <a:gridCol w="2146660"/>
              </a:tblGrid>
              <a:tr h="77327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Illegal</a:t>
                      </a:r>
                      <a:r>
                        <a:rPr lang="en-US" sz="2200" baseline="0" dirty="0" smtClean="0"/>
                        <a:t> Dumping</a:t>
                      </a:r>
                      <a:endParaRPr lang="en-US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50" dirty="0" smtClean="0"/>
                        <a:t>84k T </a:t>
                      </a:r>
                      <a:r>
                        <a:rPr lang="en-US" sz="2350" dirty="0" smtClean="0">
                          <a:sym typeface="Wingdings" panose="05000000000000000000" pitchFamily="2" charset="2"/>
                        </a:rPr>
                        <a:t> 16k T</a:t>
                      </a:r>
                      <a:endParaRPr lang="en-US" sz="235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4704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rgbClr val="B1079D"/>
                          </a:solidFill>
                        </a:rPr>
                        <a:t>CIF Illegal</a:t>
                      </a:r>
                      <a:r>
                        <a:rPr lang="en-US" sz="2200" b="1" baseline="0" dirty="0" smtClean="0">
                          <a:solidFill>
                            <a:srgbClr val="B1079D"/>
                          </a:solidFill>
                        </a:rPr>
                        <a:t> Duping Index</a:t>
                      </a:r>
                      <a:endParaRPr lang="en-US" sz="2200" b="1" dirty="0">
                        <a:solidFill>
                          <a:srgbClr val="B1079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B1079D"/>
                          </a:solidFill>
                        </a:rPr>
                        <a:t>1 </a:t>
                      </a:r>
                      <a:r>
                        <a:rPr lang="en-US" sz="2800" b="1" dirty="0" smtClean="0">
                          <a:solidFill>
                            <a:srgbClr val="B1079D"/>
                          </a:solidFill>
                          <a:sym typeface="Wingdings" panose="05000000000000000000" pitchFamily="2" charset="2"/>
                        </a:rPr>
                        <a:t> 4.5</a:t>
                      </a:r>
                      <a:endParaRPr lang="en-US" sz="2800" b="1" dirty="0">
                        <a:solidFill>
                          <a:srgbClr val="B1079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798397"/>
              </p:ext>
            </p:extLst>
          </p:nvPr>
        </p:nvGraphicFramePr>
        <p:xfrm>
          <a:off x="8110758" y="978828"/>
          <a:ext cx="3956379" cy="220543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tableStyleId>{FABFCF23-3B69-468F-B69F-88F6DE6A72F2}</a:tableStyleId>
              </a:tblPr>
              <a:tblGrid>
                <a:gridCol w="1809719"/>
                <a:gridCol w="2146660"/>
              </a:tblGrid>
              <a:tr h="40985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Daily Wages</a:t>
                      </a:r>
                      <a:endParaRPr lang="en-US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$ 4.5 </a:t>
                      </a:r>
                      <a:r>
                        <a:rPr lang="en-US" sz="2400" dirty="0" smtClean="0">
                          <a:sym typeface="Wingdings" panose="05000000000000000000" pitchFamily="2" charset="2"/>
                        </a:rPr>
                        <a:t> $ 17</a:t>
                      </a:r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308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Percentage Formalized</a:t>
                      </a:r>
                      <a:endParaRPr lang="en-US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20% </a:t>
                      </a:r>
                      <a:r>
                        <a:rPr lang="en-US" sz="2400" dirty="0" smtClean="0">
                          <a:sym typeface="Wingdings" panose="05000000000000000000" pitchFamily="2" charset="2"/>
                        </a:rPr>
                        <a:t> 45%</a:t>
                      </a:r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623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 smtClean="0">
                          <a:solidFill>
                            <a:srgbClr val="B1079D"/>
                          </a:solidFill>
                          <a:latin typeface="+mn-lt"/>
                          <a:ea typeface="+mn-ea"/>
                          <a:cs typeface="+mn-cs"/>
                        </a:rPr>
                        <a:t>CIF Rag Picker Index</a:t>
                      </a:r>
                      <a:endParaRPr lang="en-US" sz="2200" b="1" kern="1200" dirty="0">
                        <a:solidFill>
                          <a:srgbClr val="B1079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 dirty="0" smtClean="0">
                          <a:solidFill>
                            <a:srgbClr val="B1079D"/>
                          </a:solidFill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en-US" sz="2800" b="1" kern="1200" dirty="0" smtClean="0">
                          <a:solidFill>
                            <a:srgbClr val="B1079D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 3</a:t>
                      </a:r>
                      <a:endParaRPr lang="en-US" sz="2800" b="1" kern="1200" dirty="0">
                        <a:solidFill>
                          <a:srgbClr val="B1079D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0" y="647700"/>
            <a:ext cx="12192000" cy="0"/>
          </a:xfrm>
          <a:prstGeom prst="line">
            <a:avLst/>
          </a:prstGeom>
          <a:ln w="38100">
            <a:solidFill>
              <a:srgbClr val="B1079D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 smtClean="0"/>
              <a:t>IMPACT RATIOS </a:t>
            </a:r>
            <a:r>
              <a:rPr lang="en-IN" sz="3600" b="1" dirty="0"/>
              <a:t>TREND</a:t>
            </a:r>
          </a:p>
        </p:txBody>
      </p:sp>
      <p:sp>
        <p:nvSpPr>
          <p:cNvPr id="13" name="TextBox 12" hidden="1"/>
          <p:cNvSpPr txBox="1"/>
          <p:nvPr/>
        </p:nvSpPr>
        <p:spPr>
          <a:xfrm>
            <a:off x="8569484" y="1073791"/>
            <a:ext cx="747320" cy="430887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$ 4.5</a:t>
            </a:r>
            <a:endParaRPr lang="en-US" sz="2200" b="1" dirty="0"/>
          </a:p>
        </p:txBody>
      </p:sp>
      <p:sp>
        <p:nvSpPr>
          <p:cNvPr id="14" name="TextBox 13" hidden="1"/>
          <p:cNvSpPr txBox="1"/>
          <p:nvPr/>
        </p:nvSpPr>
        <p:spPr>
          <a:xfrm>
            <a:off x="8573061" y="1708665"/>
            <a:ext cx="767275" cy="461665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20%</a:t>
            </a:r>
            <a:endParaRPr lang="en-US" sz="2400" dirty="0"/>
          </a:p>
        </p:txBody>
      </p:sp>
      <p:sp>
        <p:nvSpPr>
          <p:cNvPr id="15" name="TextBox 14" hidden="1"/>
          <p:cNvSpPr txBox="1"/>
          <p:nvPr/>
        </p:nvSpPr>
        <p:spPr>
          <a:xfrm>
            <a:off x="8663272" y="2355991"/>
            <a:ext cx="586854" cy="461665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16" name="TextBox 15" hidden="1"/>
          <p:cNvSpPr txBox="1"/>
          <p:nvPr/>
        </p:nvSpPr>
        <p:spPr>
          <a:xfrm>
            <a:off x="10728272" y="1082212"/>
            <a:ext cx="791570" cy="430887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$ 17</a:t>
            </a:r>
            <a:endParaRPr lang="en-US" sz="2200" b="1" dirty="0"/>
          </a:p>
        </p:txBody>
      </p:sp>
      <p:sp>
        <p:nvSpPr>
          <p:cNvPr id="17" name="TextBox 16" hidden="1"/>
          <p:cNvSpPr txBox="1"/>
          <p:nvPr/>
        </p:nvSpPr>
        <p:spPr>
          <a:xfrm>
            <a:off x="10019726" y="1326533"/>
            <a:ext cx="586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18" name="TextBox 17" hidden="1"/>
          <p:cNvSpPr txBox="1"/>
          <p:nvPr/>
        </p:nvSpPr>
        <p:spPr>
          <a:xfrm>
            <a:off x="10780594" y="1743182"/>
            <a:ext cx="739248" cy="461665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45%</a:t>
            </a:r>
            <a:endParaRPr lang="en-US" sz="2400" dirty="0"/>
          </a:p>
        </p:txBody>
      </p:sp>
      <p:sp>
        <p:nvSpPr>
          <p:cNvPr id="19" name="TextBox 18" hidden="1"/>
          <p:cNvSpPr txBox="1"/>
          <p:nvPr/>
        </p:nvSpPr>
        <p:spPr>
          <a:xfrm>
            <a:off x="10856791" y="2355990"/>
            <a:ext cx="586853" cy="461665"/>
          </a:xfrm>
          <a:prstGeom prst="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3.5</a:t>
            </a:r>
            <a:endParaRPr lang="en-US" sz="2400" dirty="0"/>
          </a:p>
        </p:txBody>
      </p:sp>
      <p:sp>
        <p:nvSpPr>
          <p:cNvPr id="26" name="Striped Right Arrow 25" hidden="1"/>
          <p:cNvSpPr/>
          <p:nvPr/>
        </p:nvSpPr>
        <p:spPr>
          <a:xfrm>
            <a:off x="9804773" y="1054139"/>
            <a:ext cx="602779" cy="518615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Striped Right Arrow 26" hidden="1"/>
          <p:cNvSpPr/>
          <p:nvPr/>
        </p:nvSpPr>
        <p:spPr>
          <a:xfrm>
            <a:off x="9815570" y="1697820"/>
            <a:ext cx="602779" cy="518615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triped Right Arrow 27" hidden="1"/>
          <p:cNvSpPr/>
          <p:nvPr/>
        </p:nvSpPr>
        <p:spPr>
          <a:xfrm>
            <a:off x="9820693" y="2355149"/>
            <a:ext cx="602779" cy="518615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9"/>
          <a:stretch/>
        </p:blipFill>
        <p:spPr>
          <a:xfrm>
            <a:off x="167425" y="765027"/>
            <a:ext cx="7688687" cy="262353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6"/>
          <a:stretch/>
        </p:blipFill>
        <p:spPr>
          <a:xfrm>
            <a:off x="167424" y="3505887"/>
            <a:ext cx="7688687" cy="262490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0321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4"/>
          <a:stretch/>
        </p:blipFill>
        <p:spPr>
          <a:xfrm>
            <a:off x="167424" y="3504517"/>
            <a:ext cx="7688687" cy="26262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6"/>
          <a:stretch/>
        </p:blipFill>
        <p:spPr>
          <a:xfrm>
            <a:off x="167425" y="763657"/>
            <a:ext cx="7688687" cy="262490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 smtClean="0"/>
              <a:t>IMPACT RATIOS </a:t>
            </a:r>
            <a:r>
              <a:rPr lang="en-IN" sz="3600" b="1" dirty="0"/>
              <a:t>TREND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47700"/>
            <a:ext cx="12192000" cy="0"/>
          </a:xfrm>
          <a:prstGeom prst="line">
            <a:avLst/>
          </a:prstGeom>
          <a:ln w="38100">
            <a:solidFill>
              <a:srgbClr val="B1079D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0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630998"/>
              </p:ext>
            </p:extLst>
          </p:nvPr>
        </p:nvGraphicFramePr>
        <p:xfrm>
          <a:off x="8119902" y="978829"/>
          <a:ext cx="3956379" cy="21945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tableStyleId>{FABFCF23-3B69-468F-B69F-88F6DE6A72F2}</a:tableStyleId>
              </a:tblPr>
              <a:tblGrid>
                <a:gridCol w="1814732"/>
                <a:gridCol w="2141647"/>
              </a:tblGrid>
              <a:tr h="25799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GHG Emissions from MSW</a:t>
                      </a:r>
                      <a:endParaRPr lang="en-US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0.4 tpd </a:t>
                      </a:r>
                      <a:r>
                        <a:rPr lang="en-US" sz="2100" dirty="0" smtClean="0">
                          <a:sym typeface="Wingdings" panose="05000000000000000000" pitchFamily="2" charset="2"/>
                        </a:rPr>
                        <a:t> 0.1 tpd</a:t>
                      </a:r>
                      <a:endParaRPr lang="en-US" sz="21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rgbClr val="B1079D"/>
                          </a:solidFill>
                        </a:rPr>
                        <a:t>CIF Carbon Footprint Index</a:t>
                      </a:r>
                      <a:endParaRPr lang="en-US" sz="2200" b="1" dirty="0">
                        <a:solidFill>
                          <a:srgbClr val="B1079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B1079D"/>
                          </a:solidFill>
                        </a:rPr>
                        <a:t>1</a:t>
                      </a:r>
                      <a:r>
                        <a:rPr lang="en-US" sz="2800" b="1" baseline="0" dirty="0" smtClean="0">
                          <a:solidFill>
                            <a:srgbClr val="B1079D"/>
                          </a:solidFill>
                        </a:rPr>
                        <a:t> </a:t>
                      </a:r>
                      <a:r>
                        <a:rPr lang="en-US" sz="2800" b="1" baseline="0" dirty="0" smtClean="0">
                          <a:solidFill>
                            <a:srgbClr val="B1079D"/>
                          </a:solidFill>
                          <a:sym typeface="Wingdings" panose="05000000000000000000" pitchFamily="2" charset="2"/>
                        </a:rPr>
                        <a:t> 3</a:t>
                      </a:r>
                      <a:endParaRPr lang="en-US" sz="2800" b="1" dirty="0">
                        <a:solidFill>
                          <a:srgbClr val="B1079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1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449154"/>
              </p:ext>
            </p:extLst>
          </p:nvPr>
        </p:nvGraphicFramePr>
        <p:xfrm>
          <a:off x="8131153" y="3720374"/>
          <a:ext cx="3945128" cy="18592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tableStyleId>{FABFCF23-3B69-468F-B69F-88F6DE6A72F2}</a:tableStyleId>
              </a:tblPr>
              <a:tblGrid>
                <a:gridCol w="1814732"/>
                <a:gridCol w="2130396"/>
              </a:tblGrid>
              <a:tr h="761685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Cleanliness</a:t>
                      </a:r>
                      <a:r>
                        <a:rPr lang="en-US" sz="2200" baseline="0" dirty="0" smtClean="0"/>
                        <a:t> Rating</a:t>
                      </a:r>
                      <a:endParaRPr lang="en-US" sz="2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68 </a:t>
                      </a:r>
                      <a:r>
                        <a:rPr lang="en-US" sz="2100" dirty="0" smtClean="0">
                          <a:sym typeface="Wingdings" panose="05000000000000000000" pitchFamily="2" charset="2"/>
                        </a:rPr>
                        <a:t> 90</a:t>
                      </a:r>
                      <a:endParaRPr lang="en-US" sz="21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5439">
                <a:tc>
                  <a:txBody>
                    <a:bodyPr/>
                    <a:lstStyle/>
                    <a:p>
                      <a:pPr algn="ctr"/>
                      <a:r>
                        <a:rPr lang="en-US" sz="2200" b="1" kern="1200" dirty="0" smtClean="0">
                          <a:solidFill>
                            <a:srgbClr val="B1079D"/>
                          </a:solidFill>
                        </a:rPr>
                        <a:t>CIF</a:t>
                      </a:r>
                      <a:r>
                        <a:rPr lang="en-US" sz="2200" b="1" dirty="0" smtClean="0">
                          <a:solidFill>
                            <a:srgbClr val="B1079D"/>
                          </a:solidFill>
                        </a:rPr>
                        <a:t> City Sanitation Index</a:t>
                      </a:r>
                      <a:endParaRPr lang="en-US" sz="2200" b="1" dirty="0">
                        <a:solidFill>
                          <a:srgbClr val="B1079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B1079D"/>
                          </a:solidFill>
                        </a:rPr>
                        <a:t>1 </a:t>
                      </a:r>
                      <a:r>
                        <a:rPr lang="en-US" sz="2800" b="1" dirty="0" smtClean="0">
                          <a:solidFill>
                            <a:srgbClr val="B1079D"/>
                          </a:solidFill>
                          <a:sym typeface="Wingdings" panose="05000000000000000000" pitchFamily="2" charset="2"/>
                        </a:rPr>
                        <a:t> 2.5</a:t>
                      </a:r>
                      <a:endParaRPr lang="en-US" sz="2800" b="1" dirty="0">
                        <a:solidFill>
                          <a:srgbClr val="B1079D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452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/>
              <a:t>TOTAL RETURNS TREND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47700"/>
            <a:ext cx="12192000" cy="0"/>
          </a:xfrm>
          <a:prstGeom prst="line">
            <a:avLst/>
          </a:prstGeom>
          <a:ln w="38100">
            <a:solidFill>
              <a:srgbClr val="B1079D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0275550"/>
              </p:ext>
            </p:extLst>
          </p:nvPr>
        </p:nvGraphicFramePr>
        <p:xfrm>
          <a:off x="833478" y="1004607"/>
          <a:ext cx="4436402" cy="481584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{638B1855-1B75-4FBE-930C-398BA8C253C6}</a:tableStyleId>
              </a:tblPr>
              <a:tblGrid>
                <a:gridCol w="1748430"/>
                <a:gridCol w="2687972"/>
              </a:tblGrid>
              <a:tr h="32650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Year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Annual Return (%)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</a:tr>
              <a:tr h="32650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7.0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</a:tr>
              <a:tr h="32650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7.5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</a:tr>
              <a:tr h="32650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8.0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</a:tr>
              <a:tr h="32650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8.6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</a:tr>
              <a:tr h="32650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9.9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</a:tr>
              <a:tr h="32650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11.3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</a:tr>
              <a:tr h="32650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12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13.0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</a:tr>
              <a:tr h="32650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14.9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</a:tr>
              <a:tr h="32650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16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17.2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</a:tr>
              <a:tr h="32650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18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19.8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</a:tr>
              <a:tr h="32650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22.9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2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529730"/>
              </p:ext>
            </p:extLst>
          </p:nvPr>
        </p:nvGraphicFramePr>
        <p:xfrm>
          <a:off x="6714698" y="2284517"/>
          <a:ext cx="5022376" cy="240792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{E269D01E-BC32-4049-B463-5C60D7B0CCD2}</a:tableStyleId>
              </a:tblPr>
              <a:tblGrid>
                <a:gridCol w="2115403"/>
                <a:gridCol w="290697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Time Period</a:t>
                      </a:r>
                      <a:br>
                        <a:rPr lang="en-US" sz="2400" dirty="0" smtClean="0"/>
                      </a:br>
                      <a:r>
                        <a:rPr lang="en-US" sz="2400" dirty="0" smtClean="0"/>
                        <a:t>(Years)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Compounded Annual Return (%)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7.3</a:t>
                      </a:r>
                      <a:endParaRPr lang="en-US" sz="2000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8.6</a:t>
                      </a:r>
                      <a:endParaRPr lang="en-US" sz="2000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10.4</a:t>
                      </a:r>
                      <a:endParaRPr lang="en-US" sz="2000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12.7</a:t>
                      </a:r>
                      <a:endParaRPr lang="en-US" sz="2000" b="1" dirty="0"/>
                    </a:p>
                  </a:txBody>
                  <a:tcPr>
                    <a:cell3D prstMaterial="dkEdge">
                      <a:bevel w="77470" h="12700" prst="softRound"/>
                      <a:lightRig rig="flood" dir="t"/>
                    </a:cell3D>
                  </a:tcPr>
                </a:tc>
              </a:tr>
            </a:tbl>
          </a:graphicData>
        </a:graphic>
      </p:graphicFrame>
      <p:cxnSp>
        <p:nvCxnSpPr>
          <p:cNvPr id="25" name="Straight Connector 24"/>
          <p:cNvCxnSpPr/>
          <p:nvPr/>
        </p:nvCxnSpPr>
        <p:spPr>
          <a:xfrm>
            <a:off x="6103358" y="646331"/>
            <a:ext cx="25021" cy="5532392"/>
          </a:xfrm>
          <a:prstGeom prst="line">
            <a:avLst/>
          </a:prstGeom>
          <a:ln w="38100">
            <a:solidFill>
              <a:srgbClr val="B1079D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682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 smtClean="0"/>
              <a:t>PROSPECTIVE PARTNERS</a:t>
            </a:r>
            <a:endParaRPr lang="en-IN" sz="3600" b="1" dirty="0"/>
          </a:p>
        </p:txBody>
      </p:sp>
      <p:cxnSp>
        <p:nvCxnSpPr>
          <p:cNvPr id="3" name="Straight Connector 5"/>
          <p:cNvCxnSpPr/>
          <p:nvPr/>
        </p:nvCxnSpPr>
        <p:spPr>
          <a:xfrm>
            <a:off x="0" y="647700"/>
            <a:ext cx="12192000" cy="0"/>
          </a:xfrm>
          <a:prstGeom prst="line">
            <a:avLst/>
          </a:prstGeom>
          <a:ln w="38100">
            <a:solidFill>
              <a:srgbClr val="B1079D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159488" y="972296"/>
            <a:ext cx="11791507" cy="4988013"/>
            <a:chOff x="159488" y="958648"/>
            <a:chExt cx="11791507" cy="4988013"/>
          </a:xfrm>
        </p:grpSpPr>
        <p:sp>
          <p:nvSpPr>
            <p:cNvPr id="4" name="Rounded Rectangle 3"/>
            <p:cNvSpPr/>
            <p:nvPr/>
          </p:nvSpPr>
          <p:spPr>
            <a:xfrm>
              <a:off x="159488" y="960018"/>
              <a:ext cx="5613991" cy="2275368"/>
            </a:xfrm>
            <a:prstGeom prst="roundRect">
              <a:avLst/>
            </a:prstGeom>
            <a:solidFill>
              <a:srgbClr val="FF9900">
                <a:alpha val="8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59488" y="3671293"/>
              <a:ext cx="5613991" cy="2275368"/>
            </a:xfrm>
            <a:prstGeom prst="roundRect">
              <a:avLst/>
            </a:prstGeom>
            <a:solidFill>
              <a:srgbClr val="92D050">
                <a:alpha val="8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337004" y="960018"/>
              <a:ext cx="5613991" cy="2275368"/>
            </a:xfrm>
            <a:prstGeom prst="roundRect">
              <a:avLst/>
            </a:prstGeom>
            <a:solidFill>
              <a:srgbClr val="92D050">
                <a:alpha val="8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337004" y="3671293"/>
              <a:ext cx="5613991" cy="2275368"/>
            </a:xfrm>
            <a:prstGeom prst="roundRect">
              <a:avLst/>
            </a:prstGeom>
            <a:solidFill>
              <a:srgbClr val="FF9900">
                <a:alpha val="80000"/>
              </a:srgb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Rectangle 18"/>
            <p:cNvSpPr/>
            <p:nvPr/>
          </p:nvSpPr>
          <p:spPr>
            <a:xfrm>
              <a:off x="1722334" y="958648"/>
              <a:ext cx="2488296" cy="5934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u="sng" dirty="0" smtClean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rPr>
                <a:t>Service</a:t>
              </a:r>
              <a:r>
                <a:rPr lang="en-US" sz="2000" b="1" u="sng" dirty="0" smtClean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rPr>
                <a:t> </a:t>
              </a:r>
              <a:r>
                <a:rPr lang="en-US" sz="2400" b="1" u="sng" dirty="0" smtClean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rPr>
                <a:t>Providers</a:t>
              </a:r>
              <a:endParaRPr lang="en-US" sz="2400" b="1" u="sng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4" name="Rectangle 21"/>
            <p:cNvSpPr/>
            <p:nvPr/>
          </p:nvSpPr>
          <p:spPr>
            <a:xfrm>
              <a:off x="8189601" y="1017126"/>
              <a:ext cx="1907341" cy="4765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u="sng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rPr>
                <a:t>Foundations</a:t>
              </a:r>
            </a:p>
          </p:txBody>
        </p:sp>
        <p:sp>
          <p:nvSpPr>
            <p:cNvPr id="15" name="Rectangle 20"/>
            <p:cNvSpPr/>
            <p:nvPr/>
          </p:nvSpPr>
          <p:spPr>
            <a:xfrm>
              <a:off x="2402957" y="3708616"/>
              <a:ext cx="1127051" cy="4765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u="sng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rPr>
                <a:t>NGOs</a:t>
              </a:r>
            </a:p>
          </p:txBody>
        </p:sp>
        <p:sp>
          <p:nvSpPr>
            <p:cNvPr id="16" name="Rectangle 18"/>
            <p:cNvSpPr/>
            <p:nvPr/>
          </p:nvSpPr>
          <p:spPr>
            <a:xfrm>
              <a:off x="6337004" y="3806565"/>
              <a:ext cx="5612536" cy="5332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b="1" u="sng" dirty="0" smtClean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rPr>
                <a:t>Development Banks &amp; Sustainable Funds</a:t>
              </a:r>
              <a:endParaRPr lang="en-US" sz="2400" b="1" u="sng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80970" y="1984143"/>
              <a:ext cx="1468444" cy="557037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19" name="Content Placeholder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9403" y="1731972"/>
              <a:ext cx="1098532" cy="1012713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20" name="Picture 7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5045" y="1988031"/>
              <a:ext cx="1447289" cy="553149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21" name="Picture 80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35005" y="1731972"/>
              <a:ext cx="1053795" cy="982288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22" name="Picture 25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14374" y="1801525"/>
              <a:ext cx="1363753" cy="922272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23" name="Rectangle 26"/>
            <p:cNvSpPr/>
            <p:nvPr/>
          </p:nvSpPr>
          <p:spPr>
            <a:xfrm flipV="1">
              <a:off x="10415919" y="1801525"/>
              <a:ext cx="1355095" cy="922272"/>
            </a:xfrm>
            <a:prstGeom prst="rect">
              <a:avLst/>
            </a:prstGeom>
            <a:blipFill rotWithShape="0">
              <a:blip r:embed="rId7" cstate="print"/>
              <a:stretch>
                <a:fillRect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24" name="Picture 27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24366" y="1772574"/>
              <a:ext cx="2211572" cy="906377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25" name="Picture 8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98688" y="4339817"/>
              <a:ext cx="1419623" cy="1259464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26" name="Picture 9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27935" y="4519746"/>
              <a:ext cx="2241980" cy="89960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612679" y="4542244"/>
              <a:ext cx="1124916" cy="991030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522708" y="4567569"/>
              <a:ext cx="1141516" cy="965704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29" name="Picture 8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4637" y="4542244"/>
              <a:ext cx="991029" cy="991029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</p:spTree>
    <p:extLst>
      <p:ext uri="{BB962C8B-B14F-4D97-AF65-F5344CB8AC3E}">
        <p14:creationId xmlns:p14="http://schemas.microsoft.com/office/powerpoint/2010/main" val="277353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3" y="746974"/>
            <a:ext cx="4131101" cy="5409128"/>
          </a:xfrm>
          <a:prstGeom prst="rect">
            <a:avLst/>
          </a:prstGeom>
        </p:spPr>
      </p:pic>
      <p:cxnSp>
        <p:nvCxnSpPr>
          <p:cNvPr id="3" name="Straight Connector 5"/>
          <p:cNvCxnSpPr/>
          <p:nvPr/>
        </p:nvCxnSpPr>
        <p:spPr>
          <a:xfrm>
            <a:off x="0" y="647700"/>
            <a:ext cx="12192000" cy="0"/>
          </a:xfrm>
          <a:prstGeom prst="line">
            <a:avLst/>
          </a:prstGeom>
          <a:ln w="38100">
            <a:solidFill>
              <a:srgbClr val="B1079D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39" t="60189" r="14216" b="35893"/>
          <a:stretch/>
        </p:blipFill>
        <p:spPr>
          <a:xfrm>
            <a:off x="1282882" y="3998793"/>
            <a:ext cx="6937096" cy="573207"/>
          </a:xfrm>
          <a:prstGeom prst="roundRect">
            <a:avLst/>
          </a:prstGeom>
          <a:ln w="28575"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8" t="12421" r="45311" b="69960"/>
          <a:stretch/>
        </p:blipFill>
        <p:spPr>
          <a:xfrm>
            <a:off x="1198071" y="1160979"/>
            <a:ext cx="4687910" cy="1777284"/>
          </a:xfrm>
          <a:prstGeom prst="roundRect">
            <a:avLst/>
          </a:prstGeom>
          <a:ln w="28575"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32" t="45989" r="13355" b="50495"/>
          <a:stretch/>
        </p:blipFill>
        <p:spPr>
          <a:xfrm>
            <a:off x="1269234" y="3121353"/>
            <a:ext cx="6937096" cy="579790"/>
          </a:xfrm>
          <a:prstGeom prst="roundRect">
            <a:avLst/>
          </a:prstGeom>
          <a:ln w="28575"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 smtClean="0">
                <a:solidFill>
                  <a:prstClr val="black"/>
                </a:solidFill>
              </a:rPr>
              <a:t>SUPPORT FROM THE GOVERNMENT</a:t>
            </a:r>
            <a:endParaRPr lang="en-IN" sz="3600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53200" y="3381375"/>
            <a:ext cx="1381125" cy="300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48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0.40456 -0.0057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0.31224 0.0481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2" y="240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81481E-6 L 0.31602 0.0488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22222E-6 L 0.31328 0.0842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4" y="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 smtClean="0"/>
              <a:t>OUR ADVISORS</a:t>
            </a:r>
            <a:endParaRPr lang="en-IN" sz="36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47700"/>
            <a:ext cx="12192000" cy="0"/>
          </a:xfrm>
          <a:prstGeom prst="line">
            <a:avLst/>
          </a:prstGeom>
          <a:ln w="38100">
            <a:solidFill>
              <a:srgbClr val="B1079D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11"/>
          <p:cNvSpPr/>
          <p:nvPr/>
        </p:nvSpPr>
        <p:spPr>
          <a:xfrm>
            <a:off x="2854078" y="782347"/>
            <a:ext cx="7477745" cy="8113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We would like to sincerely thank our mentor for his support and guidance:</a:t>
            </a:r>
          </a:p>
          <a:p>
            <a:pPr algn="ctr"/>
            <a:r>
              <a:rPr lang="en-US" b="1" dirty="0" smtClean="0">
                <a:solidFill>
                  <a:sysClr val="windowText" lastClr="000000"/>
                </a:solidFill>
              </a:rPr>
              <a:t>Mr. Peter Lobin, Managing Director, ZeroWaste Global, LLC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4" name="Rectangle 18"/>
          <p:cNvSpPr/>
          <p:nvPr/>
        </p:nvSpPr>
        <p:spPr>
          <a:xfrm>
            <a:off x="811924" y="1802927"/>
            <a:ext cx="2215166" cy="476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Government</a:t>
            </a:r>
            <a:endParaRPr lang="en-US" sz="2400" u="sng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Rectangle 20"/>
          <p:cNvSpPr/>
          <p:nvPr/>
        </p:nvSpPr>
        <p:spPr>
          <a:xfrm>
            <a:off x="4998328" y="1758477"/>
            <a:ext cx="2410496" cy="476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Academic Advisor</a:t>
            </a:r>
            <a:endParaRPr lang="en-US" sz="2400" u="sng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Rectangle 21"/>
          <p:cNvSpPr/>
          <p:nvPr/>
        </p:nvSpPr>
        <p:spPr>
          <a:xfrm>
            <a:off x="9105611" y="1710404"/>
            <a:ext cx="2215166" cy="476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Corporates</a:t>
            </a:r>
            <a:endParaRPr lang="en-US" u="sng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Rectangle 22"/>
          <p:cNvSpPr/>
          <p:nvPr/>
        </p:nvSpPr>
        <p:spPr>
          <a:xfrm>
            <a:off x="4783494" y="2396555"/>
            <a:ext cx="4226035" cy="10966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Prof</a:t>
            </a:r>
            <a:r>
              <a:rPr lang="en-US" sz="1600">
                <a:solidFill>
                  <a:schemeClr val="tx1"/>
                </a:solidFill>
              </a:rPr>
              <a:t>. </a:t>
            </a:r>
            <a:r>
              <a:rPr lang="en-US" sz="1600" smtClean="0">
                <a:solidFill>
                  <a:schemeClr val="tx1"/>
                </a:solidFill>
              </a:rPr>
              <a:t>Charan </a:t>
            </a:r>
            <a:r>
              <a:rPr lang="en-US" sz="1600">
                <a:solidFill>
                  <a:schemeClr val="tx1"/>
                </a:solidFill>
              </a:rPr>
              <a:t>Singh</a:t>
            </a:r>
            <a:r>
              <a:rPr lang="en-US" sz="1600" dirty="0">
                <a:solidFill>
                  <a:schemeClr val="tx1"/>
                </a:solidFill>
              </a:rPr>
              <a:t>,</a:t>
            </a:r>
            <a:r>
              <a:rPr lang="en-US" sz="1600">
                <a:solidFill>
                  <a:schemeClr val="tx1"/>
                </a:solidFill>
              </a:rPr>
              <a:t> RBI Chair, IIM Bangalore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Prof</a:t>
            </a:r>
            <a:r>
              <a:rPr lang="en-US" sz="1600">
                <a:solidFill>
                  <a:schemeClr val="tx1"/>
                </a:solidFill>
              </a:rPr>
              <a:t>. </a:t>
            </a:r>
            <a:r>
              <a:rPr lang="en-US" sz="1600" smtClean="0">
                <a:solidFill>
                  <a:schemeClr val="tx1"/>
                </a:solidFill>
              </a:rPr>
              <a:t>Saurav </a:t>
            </a:r>
            <a:r>
              <a:rPr lang="en-US" sz="1600">
                <a:solidFill>
                  <a:schemeClr val="tx1"/>
                </a:solidFill>
              </a:rPr>
              <a:t>Mukherjee</a:t>
            </a:r>
            <a:r>
              <a:rPr lang="en-US" sz="1600" dirty="0">
                <a:solidFill>
                  <a:schemeClr val="tx1"/>
                </a:solidFill>
              </a:rPr>
              <a:t>,</a:t>
            </a:r>
            <a:r>
              <a:rPr lang="en-US" sz="1600">
                <a:solidFill>
                  <a:schemeClr val="tx1"/>
                </a:solidFill>
              </a:rPr>
              <a:t> Dean, IIM Bangalore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Prof. P D Jose, Sustainability Expert, IIM Bangalore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23"/>
          <p:cNvSpPr/>
          <p:nvPr/>
        </p:nvSpPr>
        <p:spPr>
          <a:xfrm>
            <a:off x="146158" y="2399756"/>
            <a:ext cx="4690806" cy="16853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Hon</a:t>
            </a:r>
            <a:r>
              <a:rPr lang="en-US" sz="1600">
                <a:solidFill>
                  <a:schemeClr val="tx1"/>
                </a:solidFill>
              </a:rPr>
              <a:t>. Federal Minister Shri Thaawarchand Gehlot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Hon. Satyanarayan Jatiya (Former Federal Minister)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Mr</a:t>
            </a:r>
            <a:r>
              <a:rPr lang="en-US" sz="1600" dirty="0">
                <a:solidFill>
                  <a:schemeClr val="tx1"/>
                </a:solidFill>
              </a:rPr>
              <a:t>. Srinivas (Hyderabad Municipality)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Mr. Sidhanku (Bangalore Municipality)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Mr. HAC Prasad (I.A.S.)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Mr</a:t>
            </a:r>
            <a:r>
              <a:rPr lang="en-US" sz="1600">
                <a:solidFill>
                  <a:schemeClr val="tx1"/>
                </a:solidFill>
              </a:rPr>
              <a:t>. Dharmendra Gehlot (Mayor, Ajmer)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Rectangle 24"/>
          <p:cNvSpPr/>
          <p:nvPr/>
        </p:nvSpPr>
        <p:spPr>
          <a:xfrm>
            <a:off x="9319282" y="2396556"/>
            <a:ext cx="3012873" cy="1331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Azim Premji Foundation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Reliance Foundation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Infosys Foundation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Goldman Sachs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JP Morgan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j</a:t>
            </a:r>
            <a:endParaRPr lang="en-US" dirty="0"/>
          </a:p>
        </p:txBody>
      </p:sp>
      <p:pic>
        <p:nvPicPr>
          <p:cNvPr id="14" name="Picture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8892" y="4561941"/>
            <a:ext cx="1723475" cy="12763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5" name="Rectangle 26"/>
          <p:cNvSpPr/>
          <p:nvPr/>
        </p:nvSpPr>
        <p:spPr>
          <a:xfrm flipV="1">
            <a:off x="10138433" y="4561939"/>
            <a:ext cx="1776199" cy="1276349"/>
          </a:xfrm>
          <a:prstGeom prst="rect">
            <a:avLst/>
          </a:prstGeom>
          <a:blipFill rotWithShape="0">
            <a:blip r:embed="rId4" cstate="print"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6" name="Picture 2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49171" y="4704593"/>
            <a:ext cx="3293655" cy="9219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Picture 2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7874" y="4567133"/>
            <a:ext cx="1409700" cy="127115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" name="Picture 2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37730" y="4561941"/>
            <a:ext cx="2378719" cy="12763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cxnSp>
        <p:nvCxnSpPr>
          <p:cNvPr id="20" name="Straight Connector 30"/>
          <p:cNvCxnSpPr/>
          <p:nvPr/>
        </p:nvCxnSpPr>
        <p:spPr>
          <a:xfrm>
            <a:off x="0" y="4086460"/>
            <a:ext cx="12192000" cy="0"/>
          </a:xfrm>
          <a:prstGeom prst="line">
            <a:avLst/>
          </a:prstGeom>
          <a:ln w="4445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52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 smtClean="0"/>
              <a:t>AGENDA</a:t>
            </a:r>
            <a:endParaRPr lang="en-IN" sz="3600" b="1" dirty="0"/>
          </a:p>
        </p:txBody>
      </p:sp>
      <p:cxnSp>
        <p:nvCxnSpPr>
          <p:cNvPr id="3" name="Straight Connector 23"/>
          <p:cNvCxnSpPr/>
          <p:nvPr/>
        </p:nvCxnSpPr>
        <p:spPr>
          <a:xfrm>
            <a:off x="0" y="647700"/>
            <a:ext cx="12192000" cy="0"/>
          </a:xfrm>
          <a:prstGeom prst="line">
            <a:avLst/>
          </a:prstGeom>
          <a:ln w="38100">
            <a:solidFill>
              <a:srgbClr val="B1079D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203199" y="932318"/>
            <a:ext cx="11739716" cy="5096344"/>
            <a:chOff x="203199" y="932318"/>
            <a:chExt cx="11739716" cy="5096344"/>
          </a:xfrm>
        </p:grpSpPr>
        <p:graphicFrame>
          <p:nvGraphicFramePr>
            <p:cNvPr id="4" name="Diagram 3"/>
            <p:cNvGraphicFramePr/>
            <p:nvPr>
              <p:extLst>
                <p:ext uri="{D42A27DB-BD31-4B8C-83A1-F6EECF244321}">
                  <p14:modId xmlns:p14="http://schemas.microsoft.com/office/powerpoint/2010/main" val="4195424648"/>
                </p:ext>
              </p:extLst>
            </p:nvPr>
          </p:nvGraphicFramePr>
          <p:xfrm>
            <a:off x="203199" y="932318"/>
            <a:ext cx="11088577" cy="509634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6" name="Diagram group"/>
            <p:cNvGrpSpPr/>
            <p:nvPr/>
          </p:nvGrpSpPr>
          <p:grpSpPr>
            <a:xfrm>
              <a:off x="10544946" y="2010309"/>
              <a:ext cx="1330629" cy="221771"/>
              <a:chOff x="7533721" y="1073358"/>
              <a:chExt cx="1330629" cy="221771"/>
            </a:xfrm>
            <a:solidFill>
              <a:srgbClr val="92D050"/>
            </a:solidFill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7" name="Parallelogram 6"/>
              <p:cNvSpPr/>
              <p:nvPr/>
            </p:nvSpPr>
            <p:spPr>
              <a:xfrm>
                <a:off x="7533721" y="1073358"/>
                <a:ext cx="1330629" cy="221771"/>
              </a:xfrm>
              <a:prstGeom prst="parallelogram">
                <a:avLst>
                  <a:gd name="adj" fmla="val 140840"/>
                </a:avLst>
              </a:prstGeom>
              <a:grpFill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grpSp>
          <p:nvGrpSpPr>
            <p:cNvPr id="8" name="Diagram group"/>
            <p:cNvGrpSpPr/>
            <p:nvPr/>
          </p:nvGrpSpPr>
          <p:grpSpPr>
            <a:xfrm>
              <a:off x="10612286" y="3594688"/>
              <a:ext cx="1330629" cy="221771"/>
              <a:chOff x="7533721" y="1073358"/>
              <a:chExt cx="1330629" cy="221771"/>
            </a:xfrm>
            <a:solidFill>
              <a:srgbClr val="92D050"/>
            </a:solidFill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9" name="Parallelogram 8"/>
              <p:cNvSpPr/>
              <p:nvPr/>
            </p:nvSpPr>
            <p:spPr>
              <a:xfrm>
                <a:off x="7533721" y="1073358"/>
                <a:ext cx="1330629" cy="221771"/>
              </a:xfrm>
              <a:prstGeom prst="parallelogram">
                <a:avLst>
                  <a:gd name="adj" fmla="val 140840"/>
                </a:avLst>
              </a:prstGeom>
              <a:grpFill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grpSp>
          <p:nvGrpSpPr>
            <p:cNvPr id="10" name="Diagram group"/>
            <p:cNvGrpSpPr/>
            <p:nvPr/>
          </p:nvGrpSpPr>
          <p:grpSpPr>
            <a:xfrm>
              <a:off x="10544946" y="5179067"/>
              <a:ext cx="1330629" cy="221771"/>
              <a:chOff x="7533721" y="1073358"/>
              <a:chExt cx="1330629" cy="221771"/>
            </a:xfrm>
            <a:solidFill>
              <a:srgbClr val="92D050"/>
            </a:solidFill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11" name="Parallelogram 10"/>
              <p:cNvSpPr/>
              <p:nvPr/>
            </p:nvSpPr>
            <p:spPr>
              <a:xfrm>
                <a:off x="7533721" y="1073358"/>
                <a:ext cx="1330629" cy="221771"/>
              </a:xfrm>
              <a:prstGeom prst="parallelogram">
                <a:avLst>
                  <a:gd name="adj" fmla="val 140840"/>
                </a:avLst>
              </a:prstGeom>
              <a:grpFill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</p:grpSp>
      <p:pic>
        <p:nvPicPr>
          <p:cNvPr id="14" name="SpotlightShape57f2a179-58fd-431b-a5be-bc7222569593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6349" y="1181860"/>
            <a:ext cx="11345639" cy="1261981"/>
          </a:xfrm>
          <a:prstGeom prst="rect">
            <a:avLst/>
          </a:prstGeom>
        </p:spPr>
      </p:pic>
      <p:pic>
        <p:nvPicPr>
          <p:cNvPr id="18" name="SpotlightShape1_rendered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2632" r="1500" b="2599"/>
          <a:stretch>
            <a:fillRect/>
          </a:stretch>
        </p:blipFill>
        <p:spPr>
          <a:xfrm>
            <a:off x="-1" y="-1"/>
            <a:ext cx="12192003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9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 smtClean="0"/>
              <a:t>THE TEAM</a:t>
            </a:r>
            <a:endParaRPr lang="en-IN" sz="3600" b="1" dirty="0"/>
          </a:p>
        </p:txBody>
      </p:sp>
      <p:cxnSp>
        <p:nvCxnSpPr>
          <p:cNvPr id="3" name="Straight Connector 5"/>
          <p:cNvCxnSpPr/>
          <p:nvPr/>
        </p:nvCxnSpPr>
        <p:spPr>
          <a:xfrm>
            <a:off x="0" y="647700"/>
            <a:ext cx="12192000" cy="0"/>
          </a:xfrm>
          <a:prstGeom prst="line">
            <a:avLst/>
          </a:prstGeom>
          <a:ln w="38100">
            <a:solidFill>
              <a:srgbClr val="B1079D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4" y="862584"/>
            <a:ext cx="2302383" cy="236669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967" y="862584"/>
            <a:ext cx="2302383" cy="236669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967" y="3688081"/>
            <a:ext cx="2302383" cy="236669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TextBox 11"/>
          <p:cNvSpPr txBox="1"/>
          <p:nvPr/>
        </p:nvSpPr>
        <p:spPr>
          <a:xfrm>
            <a:off x="2584131" y="856488"/>
            <a:ext cx="38587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dirty="0" smtClean="0"/>
              <a:t>Fixed Income Trading</a:t>
            </a:r>
            <a:r>
              <a:rPr lang="en-IN" dirty="0" smtClean="0"/>
              <a:t> – </a:t>
            </a:r>
            <a:r>
              <a:rPr lang="en-IN" dirty="0"/>
              <a:t>D</a:t>
            </a:r>
            <a:r>
              <a:rPr lang="en-IN" dirty="0" smtClean="0"/>
              <a:t>eutsche Bank, London/Mumbai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dirty="0"/>
              <a:t>Sales and Trading </a:t>
            </a:r>
            <a:r>
              <a:rPr lang="en-IN" dirty="0" smtClean="0"/>
              <a:t>– J.P. Morgan, Hong Kong/Mumbai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dirty="0"/>
              <a:t>Investment and Risk Management</a:t>
            </a:r>
            <a:r>
              <a:rPr lang="en-IN" dirty="0" smtClean="0"/>
              <a:t> – Oppenheimer Funds (USA)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dirty="0"/>
              <a:t>Business Development</a:t>
            </a:r>
            <a:r>
              <a:rPr lang="en-IN" dirty="0" smtClean="0"/>
              <a:t> – Hike Consultancy (Real Estate Start-Up)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dirty="0"/>
              <a:t>FRM</a:t>
            </a:r>
            <a:r>
              <a:rPr lang="en-IN" dirty="0" smtClean="0"/>
              <a:t> from GARP, USA</a:t>
            </a:r>
            <a:endParaRPr lang="en-IN" dirty="0"/>
          </a:p>
        </p:txBody>
      </p:sp>
      <p:sp>
        <p:nvSpPr>
          <p:cNvPr id="13" name="TextBox 12"/>
          <p:cNvSpPr txBox="1"/>
          <p:nvPr/>
        </p:nvSpPr>
        <p:spPr>
          <a:xfrm>
            <a:off x="6539863" y="856488"/>
            <a:ext cx="31181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dirty="0"/>
              <a:t>Sales and Trading </a:t>
            </a:r>
            <a:r>
              <a:rPr lang="en-IN" dirty="0"/>
              <a:t>– J.P. Morgan, Mumbai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dirty="0"/>
              <a:t>Credit Risk </a:t>
            </a:r>
            <a:r>
              <a:rPr lang="en-IN" dirty="0"/>
              <a:t>– Goldman Sachs, Singapore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dirty="0"/>
              <a:t>Supply Chain </a:t>
            </a:r>
            <a:r>
              <a:rPr lang="en-IN"/>
              <a:t>– Procter </a:t>
            </a:r>
            <a:r>
              <a:rPr lang="en-IN" smtClean="0"/>
              <a:t>and </a:t>
            </a:r>
            <a:r>
              <a:rPr lang="en-IN" dirty="0"/>
              <a:t>Gamble, Singapore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39863" y="3705464"/>
            <a:ext cx="31181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dirty="0"/>
              <a:t>Supply Chain </a:t>
            </a:r>
            <a:r>
              <a:rPr lang="en-IN" dirty="0" smtClean="0"/>
              <a:t>– AB </a:t>
            </a:r>
            <a:r>
              <a:rPr lang="en-IN" dirty="0" err="1" smtClean="0"/>
              <a:t>InBev</a:t>
            </a:r>
            <a:endParaRPr lang="en-IN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dirty="0"/>
              <a:t>Design and Production </a:t>
            </a:r>
            <a:r>
              <a:rPr lang="en-IN" dirty="0" smtClean="0"/>
              <a:t>– Hindustan Aeronautics Ltd.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dirty="0"/>
              <a:t>Production Engineer </a:t>
            </a:r>
            <a:r>
              <a:rPr lang="en-IN" dirty="0" smtClean="0"/>
              <a:t>– NTPC Ltd.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dirty="0"/>
              <a:t>5 </a:t>
            </a:r>
            <a:r>
              <a:rPr lang="en-IN" b="1" dirty="0" err="1"/>
              <a:t>yrs</a:t>
            </a:r>
            <a:r>
              <a:rPr lang="en-IN" b="1" dirty="0"/>
              <a:t> in social sector</a:t>
            </a:r>
            <a:r>
              <a:rPr lang="en-IN" dirty="0" smtClean="0"/>
              <a:t> – Upliftment of destitute women and children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3" y="3702415"/>
            <a:ext cx="2302383" cy="236669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5" name="TextBox 5"/>
          <p:cNvSpPr txBox="1"/>
          <p:nvPr/>
        </p:nvSpPr>
        <p:spPr>
          <a:xfrm>
            <a:off x="2584131" y="3702415"/>
            <a:ext cx="31181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dirty="0" smtClean="0"/>
              <a:t>Credit Risk Modelling </a:t>
            </a:r>
            <a:r>
              <a:rPr lang="en-IN" dirty="0" smtClean="0"/>
              <a:t>– American Express, Gurgaon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dirty="0" smtClean="0"/>
              <a:t>Optimization Lab </a:t>
            </a:r>
            <a:r>
              <a:rPr lang="en-IN" dirty="0" smtClean="0"/>
              <a:t>– Simon Fraser University, Canada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dirty="0" smtClean="0"/>
              <a:t>KVPY Fellow </a:t>
            </a:r>
            <a:r>
              <a:rPr lang="en-IN" dirty="0" smtClean="0"/>
              <a:t>– Scholarship by Govt. of India</a:t>
            </a:r>
          </a:p>
        </p:txBody>
      </p:sp>
    </p:spTree>
    <p:extLst>
      <p:ext uri="{BB962C8B-B14F-4D97-AF65-F5344CB8AC3E}">
        <p14:creationId xmlns:p14="http://schemas.microsoft.com/office/powerpoint/2010/main" val="206071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23"/>
          <p:cNvCxnSpPr/>
          <p:nvPr/>
        </p:nvCxnSpPr>
        <p:spPr>
          <a:xfrm>
            <a:off x="0" y="647700"/>
            <a:ext cx="12192000" cy="0"/>
          </a:xfrm>
          <a:prstGeom prst="line">
            <a:avLst/>
          </a:prstGeom>
          <a:ln w="38100">
            <a:solidFill>
              <a:srgbClr val="B1079D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4"/>
          <p:cNvSpPr txBox="1"/>
          <p:nvPr/>
        </p:nvSpPr>
        <p:spPr>
          <a:xfrm>
            <a:off x="0" y="862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/>
              <a:t>WHY </a:t>
            </a:r>
            <a:r>
              <a:rPr lang="en-IN" sz="3600" b="1"/>
              <a:t>WASTE MANAGEMENT IN INDIA</a:t>
            </a:r>
            <a:endParaRPr lang="en-IN" sz="3600" b="1" dirty="0"/>
          </a:p>
        </p:txBody>
      </p:sp>
      <p:grpSp>
        <p:nvGrpSpPr>
          <p:cNvPr id="47" name="Group 46"/>
          <p:cNvGrpSpPr/>
          <p:nvPr/>
        </p:nvGrpSpPr>
        <p:grpSpPr>
          <a:xfrm>
            <a:off x="7463148" y="582447"/>
            <a:ext cx="4579999" cy="3580229"/>
            <a:chOff x="7029302" y="646331"/>
            <a:chExt cx="5360712" cy="3650314"/>
          </a:xfrm>
        </p:grpSpPr>
        <p:graphicFrame>
          <p:nvGraphicFramePr>
            <p:cNvPr id="39" name="Chart 38"/>
            <p:cNvGraphicFramePr/>
            <p:nvPr>
              <p:extLst>
                <p:ext uri="{D42A27DB-BD31-4B8C-83A1-F6EECF244321}">
                  <p14:modId xmlns:p14="http://schemas.microsoft.com/office/powerpoint/2010/main" val="3410519093"/>
                </p:ext>
              </p:extLst>
            </p:nvPr>
          </p:nvGraphicFramePr>
          <p:xfrm>
            <a:off x="7029302" y="646331"/>
            <a:ext cx="5360712" cy="36503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41" name="Straight Arrow Connector 40"/>
            <p:cNvCxnSpPr/>
            <p:nvPr/>
          </p:nvCxnSpPr>
          <p:spPr>
            <a:xfrm flipV="1">
              <a:off x="9282853" y="2310810"/>
              <a:ext cx="0" cy="80098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8877513" y="1934248"/>
              <a:ext cx="1076681" cy="376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b="1" dirty="0" smtClean="0">
                  <a:solidFill>
                    <a:srgbClr val="FF0000"/>
                  </a:solidFill>
                </a:rPr>
                <a:t>9.93%*</a:t>
              </a:r>
              <a:endParaRPr lang="en-IN" b="1" dirty="0">
                <a:solidFill>
                  <a:srgbClr val="FF0000"/>
                </a:solidFill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V="1">
              <a:off x="10605538" y="1878144"/>
              <a:ext cx="0" cy="80098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10152541" y="1501583"/>
              <a:ext cx="1033602" cy="376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b="1" dirty="0" smtClean="0">
                  <a:solidFill>
                    <a:srgbClr val="FF0000"/>
                  </a:solidFill>
                </a:rPr>
                <a:t>0.86%</a:t>
              </a:r>
              <a:endParaRPr lang="en-IN" b="1" dirty="0">
                <a:solidFill>
                  <a:srgbClr val="FF0000"/>
                </a:solidFill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flipV="1">
              <a:off x="11908226" y="1216454"/>
              <a:ext cx="0" cy="80098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11462833" y="910152"/>
              <a:ext cx="890785" cy="376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b="1" dirty="0" smtClean="0">
                  <a:solidFill>
                    <a:srgbClr val="FF0000"/>
                  </a:solidFill>
                </a:rPr>
                <a:t>6.09%</a:t>
              </a:r>
              <a:endParaRPr lang="en-IN" b="1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53" name="Chart 52"/>
          <p:cNvGraphicFramePr/>
          <p:nvPr>
            <p:extLst>
              <p:ext uri="{D42A27DB-BD31-4B8C-83A1-F6EECF244321}">
                <p14:modId xmlns:p14="http://schemas.microsoft.com/office/powerpoint/2010/main" val="4082259159"/>
              </p:ext>
            </p:extLst>
          </p:nvPr>
        </p:nvGraphicFramePr>
        <p:xfrm>
          <a:off x="-88848" y="841203"/>
          <a:ext cx="7463687" cy="5278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463148" y="4162676"/>
            <a:ext cx="44747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spc="100" dirty="0">
                <a:ln w="9525">
                  <a:solidFill>
                    <a:schemeClr val="tx1"/>
                  </a:solidFill>
                  <a:prstDash val="solid"/>
                </a:ln>
                <a:latin typeface="Franklin Gothic Book" panose="020B0503020102020204" pitchFamily="34" charset="0"/>
              </a:rPr>
              <a:t>1.3 billion tonnes of annual waste</a:t>
            </a:r>
          </a:p>
          <a:p>
            <a:endParaRPr lang="en-IN" b="1" spc="100" dirty="0">
              <a:ln w="9525">
                <a:solidFill>
                  <a:schemeClr val="tx1"/>
                </a:solidFill>
                <a:prstDash val="solid"/>
              </a:ln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spc="100" dirty="0">
                <a:ln w="9525">
                  <a:solidFill>
                    <a:schemeClr val="tx1"/>
                  </a:solidFill>
                  <a:prstDash val="solid"/>
                </a:ln>
                <a:latin typeface="Franklin Gothic Book" panose="020B0503020102020204" pitchFamily="34" charset="0"/>
              </a:rPr>
              <a:t>Lower middle income regions (Indian Subcontinent) to contribute most</a:t>
            </a:r>
          </a:p>
          <a:p>
            <a:endParaRPr lang="en-IN" b="1" spc="100" dirty="0">
              <a:ln w="9525">
                <a:solidFill>
                  <a:schemeClr val="tx1"/>
                </a:solidFill>
                <a:prstDash val="solid"/>
              </a:ln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spc="100" dirty="0">
                <a:ln w="9525">
                  <a:solidFill>
                    <a:schemeClr val="tx1"/>
                  </a:solidFill>
                  <a:prstDash val="solid"/>
                </a:ln>
                <a:latin typeface="Franklin Gothic Book" panose="020B0503020102020204" pitchFamily="34" charset="0"/>
              </a:rPr>
              <a:t>Extremely little waste </a:t>
            </a:r>
            <a:r>
              <a:rPr lang="en-IN" b="1" spc="100" dirty="0" smtClean="0">
                <a:ln w="9525">
                  <a:solidFill>
                    <a:schemeClr val="tx1"/>
                  </a:solidFill>
                  <a:prstDash val="solid"/>
                </a:ln>
                <a:latin typeface="Franklin Gothic Book" panose="020B0503020102020204" pitchFamily="34" charset="0"/>
              </a:rPr>
              <a:t>recycled </a:t>
            </a:r>
            <a:r>
              <a:rPr lang="en-IN" b="1" spc="100" dirty="0">
                <a:ln w="9525">
                  <a:solidFill>
                    <a:schemeClr val="tx1"/>
                  </a:solidFill>
                  <a:prstDash val="solid"/>
                </a:ln>
                <a:latin typeface="Franklin Gothic Book" panose="020B0503020102020204" pitchFamily="34" charset="0"/>
              </a:rPr>
              <a:t>or </a:t>
            </a:r>
            <a:r>
              <a:rPr lang="en-IN" b="1" spc="100" dirty="0" smtClean="0">
                <a:ln w="9525">
                  <a:solidFill>
                    <a:schemeClr val="tx1"/>
                  </a:solidFill>
                  <a:prstDash val="solid"/>
                </a:ln>
                <a:latin typeface="Franklin Gothic Book" panose="020B0503020102020204" pitchFamily="34" charset="0"/>
              </a:rPr>
              <a:t>processed</a:t>
            </a:r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785301" y="6202998"/>
            <a:ext cx="987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 smtClean="0"/>
              <a:t>* CAGR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5301" y="6410179"/>
            <a:ext cx="2624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 smtClean="0"/>
              <a:t>Data Source : World Bank Report 2012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6454" y="1439530"/>
            <a:ext cx="136702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b="1" dirty="0" smtClean="0">
                <a:solidFill>
                  <a:srgbClr val="FF0000"/>
                </a:solidFill>
              </a:rPr>
              <a:t>USA, </a:t>
            </a:r>
            <a:r>
              <a:rPr lang="en-IN" sz="1200" b="1" dirty="0" smtClean="0">
                <a:solidFill>
                  <a:srgbClr val="FF0000"/>
                </a:solidFill>
              </a:rPr>
              <a:t>UK</a:t>
            </a:r>
            <a:r>
              <a:rPr lang="en-IN" sz="1100" b="1" dirty="0" smtClean="0">
                <a:solidFill>
                  <a:srgbClr val="FF0000"/>
                </a:solidFill>
              </a:rPr>
              <a:t>, FRANCE, GERMANY</a:t>
            </a:r>
            <a:endParaRPr lang="en-IN" sz="11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83180" y="2884243"/>
            <a:ext cx="1170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b="1" dirty="0" smtClean="0">
                <a:solidFill>
                  <a:srgbClr val="FF0000"/>
                </a:solidFill>
              </a:rPr>
              <a:t>SOUTH AFRICA, CHINA, BRAZIL</a:t>
            </a:r>
            <a:endParaRPr lang="en-IN" sz="11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15740" y="2400022"/>
            <a:ext cx="14881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b="1" dirty="0" smtClean="0">
                <a:solidFill>
                  <a:srgbClr val="FF0000"/>
                </a:solidFill>
              </a:rPr>
              <a:t>INDIA, BANGLADESH, VIETNAM, SUDAN</a:t>
            </a:r>
            <a:endParaRPr lang="en-IN" sz="11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42772" y="3804930"/>
            <a:ext cx="11841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b="1" dirty="0">
                <a:solidFill>
                  <a:srgbClr val="FF0000"/>
                </a:solidFill>
              </a:rPr>
              <a:t>ZIMBABWE, NEPAL</a:t>
            </a:r>
            <a:r>
              <a:rPr lang="en-IN" sz="1100" b="1">
                <a:solidFill>
                  <a:srgbClr val="FF0000"/>
                </a:solidFill>
              </a:rPr>
              <a:t>, </a:t>
            </a:r>
            <a:r>
              <a:rPr lang="en-IN" sz="1100" b="1" smtClean="0">
                <a:solidFill>
                  <a:srgbClr val="FF0000"/>
                </a:solidFill>
              </a:rPr>
              <a:t>ETHIOPIA</a:t>
            </a:r>
            <a:endParaRPr lang="en-IN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01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Graphic spid="53" grpId="0">
        <p:bldAsOne/>
      </p:bldGraphic>
      <p:bldP spid="2" grpId="0"/>
      <p:bldP spid="4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/>
              <a:t>IMPACTS </a:t>
            </a:r>
            <a:r>
              <a:rPr lang="en-IN" sz="3600" b="1" dirty="0"/>
              <a:t>GENERATED-</a:t>
            </a:r>
            <a:r>
              <a:rPr lang="en-IN" sz="3600" b="1"/>
              <a:t> DAILY </a:t>
            </a:r>
            <a:r>
              <a:rPr lang="en-IN" sz="3600" b="1" smtClean="0"/>
              <a:t>BASIS</a:t>
            </a:r>
            <a:endParaRPr lang="en-IN" sz="3600" b="1" dirty="0"/>
          </a:p>
        </p:txBody>
      </p:sp>
      <p:cxnSp>
        <p:nvCxnSpPr>
          <p:cNvPr id="3" name="Straight Connector 22"/>
          <p:cNvCxnSpPr/>
          <p:nvPr/>
        </p:nvCxnSpPr>
        <p:spPr>
          <a:xfrm>
            <a:off x="0" y="647700"/>
            <a:ext cx="12192000" cy="0"/>
          </a:xfrm>
          <a:prstGeom prst="line">
            <a:avLst/>
          </a:prstGeom>
          <a:ln w="38100">
            <a:solidFill>
              <a:srgbClr val="B1079D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03268" y="820679"/>
            <a:ext cx="56999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 smtClean="0">
                <a:solidFill>
                  <a:srgbClr val="087A1B"/>
                </a:solidFill>
              </a:rPr>
              <a:t>1650 </a:t>
            </a:r>
            <a:r>
              <a:rPr lang="en-IN" sz="2800" b="1" dirty="0" smtClean="0">
                <a:solidFill>
                  <a:srgbClr val="087A1B"/>
                </a:solidFill>
              </a:rPr>
              <a:t> </a:t>
            </a:r>
            <a:r>
              <a:rPr lang="en-IN" sz="2000" b="1" dirty="0" smtClean="0">
                <a:solidFill>
                  <a:srgbClr val="087A1B"/>
                </a:solidFill>
              </a:rPr>
              <a:t>tonnes of waste averted from dumpsites</a:t>
            </a:r>
            <a:r>
              <a:rPr lang="en-IN" sz="2000" dirty="0" smtClean="0">
                <a:solidFill>
                  <a:srgbClr val="087A1B"/>
                </a:solidFill>
              </a:rPr>
              <a:t> </a:t>
            </a:r>
            <a:endParaRPr lang="en-IN" dirty="0" smtClean="0">
              <a:solidFill>
                <a:srgbClr val="087A1B"/>
              </a:solidFill>
            </a:endParaRPr>
          </a:p>
          <a:p>
            <a:pPr algn="ctr"/>
            <a:r>
              <a:rPr lang="en-IN" sz="2000" b="1" dirty="0" smtClean="0">
                <a:solidFill>
                  <a:srgbClr val="ED7E30"/>
                </a:solidFill>
              </a:rPr>
              <a:t>Electricity to  </a:t>
            </a:r>
            <a:r>
              <a:rPr lang="en-IN" sz="3200" b="1" dirty="0" smtClean="0">
                <a:solidFill>
                  <a:srgbClr val="ED7E30"/>
                </a:solidFill>
              </a:rPr>
              <a:t>0.17 </a:t>
            </a:r>
            <a:r>
              <a:rPr lang="en-IN" sz="3200" b="1" dirty="0">
                <a:solidFill>
                  <a:srgbClr val="ED7E30"/>
                </a:solidFill>
              </a:rPr>
              <a:t>mn</a:t>
            </a:r>
            <a:r>
              <a:rPr lang="en-IN" sz="2000" b="1" dirty="0" smtClean="0">
                <a:solidFill>
                  <a:srgbClr val="ED7E30"/>
                </a:solidFill>
              </a:rPr>
              <a:t> households </a:t>
            </a:r>
            <a:endParaRPr lang="en-IN" b="1" dirty="0">
              <a:solidFill>
                <a:srgbClr val="ED7E3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87237" y="1999379"/>
            <a:ext cx="619930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 smtClean="0">
                <a:solidFill>
                  <a:srgbClr val="087A1B"/>
                </a:solidFill>
              </a:rPr>
              <a:t>1280 </a:t>
            </a:r>
            <a:r>
              <a:rPr lang="en-IN" b="1" dirty="0" smtClean="0">
                <a:solidFill>
                  <a:srgbClr val="087A1B"/>
                </a:solidFill>
              </a:rPr>
              <a:t>tonnes of CO</a:t>
            </a:r>
            <a:r>
              <a:rPr lang="en-IN" sz="1100" b="1" dirty="0" smtClean="0">
                <a:solidFill>
                  <a:srgbClr val="087A1B"/>
                </a:solidFill>
              </a:rPr>
              <a:t>2</a:t>
            </a:r>
            <a:r>
              <a:rPr lang="en-IN" b="1" dirty="0" smtClean="0">
                <a:solidFill>
                  <a:srgbClr val="087A1B"/>
                </a:solidFill>
              </a:rPr>
              <a:t> averted</a:t>
            </a:r>
          </a:p>
          <a:p>
            <a:pPr algn="ctr"/>
            <a:r>
              <a:rPr lang="en-IN" sz="2000" b="1" dirty="0" smtClean="0">
                <a:solidFill>
                  <a:srgbClr val="ED7E30"/>
                </a:solidFill>
              </a:rPr>
              <a:t>USD</a:t>
            </a:r>
            <a:r>
              <a:rPr lang="en-IN" sz="2400" b="1" dirty="0" smtClean="0">
                <a:solidFill>
                  <a:srgbClr val="ED7E30"/>
                </a:solidFill>
              </a:rPr>
              <a:t> </a:t>
            </a:r>
            <a:r>
              <a:rPr lang="en-IN" sz="2000" b="1" dirty="0" smtClean="0">
                <a:solidFill>
                  <a:srgbClr val="ED7E30"/>
                </a:solidFill>
              </a:rPr>
              <a:t>8960</a:t>
            </a:r>
            <a:r>
              <a:rPr lang="en-IN" sz="4000" b="1" dirty="0" smtClean="0">
                <a:solidFill>
                  <a:srgbClr val="ED7E30"/>
                </a:solidFill>
              </a:rPr>
              <a:t> </a:t>
            </a:r>
            <a:r>
              <a:rPr lang="en-IN" sz="2000" b="1" dirty="0" smtClean="0">
                <a:solidFill>
                  <a:srgbClr val="ED7E30"/>
                </a:solidFill>
              </a:rPr>
              <a:t>earned – Wages to </a:t>
            </a:r>
            <a:r>
              <a:rPr lang="en-IN" b="1" dirty="0" smtClean="0">
                <a:solidFill>
                  <a:srgbClr val="ED7E30"/>
                </a:solidFill>
              </a:rPr>
              <a:t> </a:t>
            </a:r>
            <a:r>
              <a:rPr lang="en-IN" sz="3600" b="1" dirty="0" smtClean="0">
                <a:solidFill>
                  <a:srgbClr val="ED7E30"/>
                </a:solidFill>
              </a:rPr>
              <a:t>1500</a:t>
            </a:r>
            <a:r>
              <a:rPr lang="en-IN" dirty="0" smtClean="0">
                <a:solidFill>
                  <a:srgbClr val="ED7E30"/>
                </a:solidFill>
              </a:rPr>
              <a:t>  </a:t>
            </a:r>
            <a:r>
              <a:rPr lang="en-IN" sz="2000" b="1" dirty="0" smtClean="0">
                <a:solidFill>
                  <a:srgbClr val="ED7E30"/>
                </a:solidFill>
              </a:rPr>
              <a:t>rag pickers</a:t>
            </a:r>
            <a:endParaRPr lang="en-IN" sz="2000" b="1" dirty="0">
              <a:solidFill>
                <a:srgbClr val="ED7E3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87890" y="3187598"/>
            <a:ext cx="57835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 smtClean="0">
                <a:solidFill>
                  <a:srgbClr val="087A1B"/>
                </a:solidFill>
              </a:rPr>
              <a:t>2 </a:t>
            </a:r>
            <a:r>
              <a:rPr lang="en-IN" b="1" dirty="0" smtClean="0">
                <a:solidFill>
                  <a:srgbClr val="087A1B"/>
                </a:solidFill>
              </a:rPr>
              <a:t>tonnes of organic compost produced</a:t>
            </a:r>
          </a:p>
          <a:p>
            <a:pPr algn="ctr"/>
            <a:r>
              <a:rPr lang="en-IN" sz="3600" b="1" dirty="0">
                <a:solidFill>
                  <a:srgbClr val="ED7E30"/>
                </a:solidFill>
              </a:rPr>
              <a:t>50%</a:t>
            </a:r>
            <a:r>
              <a:rPr lang="en-IN" sz="2000" dirty="0" smtClean="0">
                <a:solidFill>
                  <a:srgbClr val="ED7E30"/>
                </a:solidFill>
              </a:rPr>
              <a:t>  </a:t>
            </a:r>
            <a:r>
              <a:rPr lang="en-IN" b="1" dirty="0" smtClean="0">
                <a:solidFill>
                  <a:srgbClr val="ED7E30"/>
                </a:solidFill>
              </a:rPr>
              <a:t>reduction in pesticides + less irrigation + better soil</a:t>
            </a:r>
            <a:endParaRPr lang="en-IN" sz="20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03412" y="4612941"/>
            <a:ext cx="5699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 smtClean="0">
                <a:solidFill>
                  <a:srgbClr val="087A1B"/>
                </a:solidFill>
              </a:rPr>
              <a:t>10</a:t>
            </a:r>
            <a:r>
              <a:rPr lang="en-IN" sz="3200" b="1" dirty="0" smtClean="0">
                <a:solidFill>
                  <a:srgbClr val="087A1B"/>
                </a:solidFill>
              </a:rPr>
              <a:t>  </a:t>
            </a:r>
            <a:r>
              <a:rPr lang="en-IN" b="1" dirty="0" smtClean="0">
                <a:solidFill>
                  <a:srgbClr val="087A1B"/>
                </a:solidFill>
              </a:rPr>
              <a:t>tonnes of Bio-LNG produced</a:t>
            </a:r>
            <a:endParaRPr lang="en-IN" sz="2000" b="1" dirty="0" smtClean="0">
              <a:solidFill>
                <a:srgbClr val="087A1B"/>
              </a:solidFill>
            </a:endParaRPr>
          </a:p>
          <a:p>
            <a:pPr algn="ctr"/>
            <a:r>
              <a:rPr lang="en-IN" sz="3600" b="1" dirty="0">
                <a:solidFill>
                  <a:srgbClr val="ED7E30"/>
                </a:solidFill>
              </a:rPr>
              <a:t>25-50%</a:t>
            </a:r>
            <a:r>
              <a:rPr lang="en-IN" sz="2000" dirty="0" smtClean="0">
                <a:solidFill>
                  <a:srgbClr val="ED7E30"/>
                </a:solidFill>
              </a:rPr>
              <a:t>  </a:t>
            </a:r>
            <a:r>
              <a:rPr lang="en-IN" b="1" dirty="0" smtClean="0">
                <a:solidFill>
                  <a:srgbClr val="ED7E30"/>
                </a:solidFill>
              </a:rPr>
              <a:t>less CO</a:t>
            </a:r>
            <a:r>
              <a:rPr lang="en-IN" sz="1200" b="1" dirty="0" smtClean="0">
                <a:solidFill>
                  <a:srgbClr val="ED7E30"/>
                </a:solidFill>
              </a:rPr>
              <a:t>2</a:t>
            </a:r>
            <a:r>
              <a:rPr lang="en-IN" b="1" dirty="0" smtClean="0">
                <a:solidFill>
                  <a:srgbClr val="ED7E30"/>
                </a:solidFill>
              </a:rPr>
              <a:t> than diesel and petroleum</a:t>
            </a:r>
            <a:endParaRPr lang="en-IN" sz="2000" b="1" dirty="0">
              <a:solidFill>
                <a:srgbClr val="ED7E30"/>
              </a:solidFill>
            </a:endParaRPr>
          </a:p>
        </p:txBody>
      </p:sp>
      <p:cxnSp>
        <p:nvCxnSpPr>
          <p:cNvPr id="15" name="Straight Connector 22"/>
          <p:cNvCxnSpPr/>
          <p:nvPr/>
        </p:nvCxnSpPr>
        <p:spPr>
          <a:xfrm>
            <a:off x="9377813" y="667030"/>
            <a:ext cx="66133" cy="5556791"/>
          </a:xfrm>
          <a:prstGeom prst="line">
            <a:avLst/>
          </a:prstGeom>
          <a:ln w="38100">
            <a:solidFill>
              <a:srgbClr val="B1079D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693771" y="3584848"/>
            <a:ext cx="2414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>
                <a:solidFill>
                  <a:srgbClr val="002060"/>
                </a:solidFill>
              </a:rPr>
              <a:t>5000</a:t>
            </a:r>
            <a:r>
              <a:rPr lang="en-IN" sz="3200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n-IN" sz="2000" b="1">
                <a:solidFill>
                  <a:srgbClr val="002060"/>
                </a:solidFill>
              </a:rPr>
              <a:t>Rag </a:t>
            </a:r>
            <a:r>
              <a:rPr lang="en-IN" sz="2000" b="1" smtClean="0">
                <a:solidFill>
                  <a:srgbClr val="002060"/>
                </a:solidFill>
              </a:rPr>
              <a:t>pickers </a:t>
            </a:r>
            <a:r>
              <a:rPr lang="en-IN" sz="2000" b="1" dirty="0">
                <a:solidFill>
                  <a:srgbClr val="002060"/>
                </a:solidFill>
              </a:rPr>
              <a:t>reached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70" y="779411"/>
            <a:ext cx="1309970" cy="100855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" y="2033669"/>
            <a:ext cx="1307908" cy="100558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3" y="4634917"/>
            <a:ext cx="1444784" cy="119068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946" y="1235551"/>
            <a:ext cx="2734602" cy="201900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37"/>
          <a:stretch/>
        </p:blipFill>
        <p:spPr>
          <a:xfrm>
            <a:off x="7886544" y="817894"/>
            <a:ext cx="1307909" cy="9700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0" r="10913"/>
          <a:stretch/>
        </p:blipFill>
        <p:spPr>
          <a:xfrm>
            <a:off x="7886544" y="2033669"/>
            <a:ext cx="1307909" cy="10055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63" y="3382347"/>
            <a:ext cx="1322314" cy="100558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lum contrast="3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  <a14:imgEffect>
                      <a14:brightnessContrast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544" y="3382346"/>
            <a:ext cx="1307909" cy="100558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127" y="4634918"/>
            <a:ext cx="1312325" cy="119068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  <p:extLst>
      <p:ext uri="{BB962C8B-B14F-4D97-AF65-F5344CB8AC3E}">
        <p14:creationId xmlns:p14="http://schemas.microsoft.com/office/powerpoint/2010/main" val="126890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10" grpId="0"/>
      <p:bldP spid="12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/>
              <a:t>PROBLEMS </a:t>
            </a:r>
            <a:r>
              <a:rPr lang="en-IN" sz="3600" b="1" smtClean="0"/>
              <a:t>ADDRESSED</a:t>
            </a:r>
            <a:endParaRPr lang="en-IN" sz="3600" b="1" dirty="0"/>
          </a:p>
        </p:txBody>
      </p:sp>
      <p:cxnSp>
        <p:nvCxnSpPr>
          <p:cNvPr id="3" name="Straight Connector 22"/>
          <p:cNvCxnSpPr/>
          <p:nvPr/>
        </p:nvCxnSpPr>
        <p:spPr>
          <a:xfrm>
            <a:off x="0" y="647700"/>
            <a:ext cx="12192000" cy="0"/>
          </a:xfrm>
          <a:prstGeom prst="line">
            <a:avLst/>
          </a:prstGeom>
          <a:ln w="38100">
            <a:solidFill>
              <a:srgbClr val="B1079D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8659582"/>
              </p:ext>
            </p:extLst>
          </p:nvPr>
        </p:nvGraphicFramePr>
        <p:xfrm>
          <a:off x="-659219" y="1180214"/>
          <a:ext cx="11408735" cy="4412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9380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/>
              <a:t>PROBLEMS </a:t>
            </a:r>
            <a:r>
              <a:rPr lang="en-IN" sz="3600" b="1" smtClean="0"/>
              <a:t>ADDRESSED</a:t>
            </a:r>
            <a:endParaRPr lang="en-IN" sz="3600" b="1" dirty="0"/>
          </a:p>
        </p:txBody>
      </p:sp>
      <p:cxnSp>
        <p:nvCxnSpPr>
          <p:cNvPr id="3" name="Straight Connector 22"/>
          <p:cNvCxnSpPr/>
          <p:nvPr/>
        </p:nvCxnSpPr>
        <p:spPr>
          <a:xfrm>
            <a:off x="0" y="647700"/>
            <a:ext cx="12192000" cy="0"/>
          </a:xfrm>
          <a:prstGeom prst="line">
            <a:avLst/>
          </a:prstGeom>
          <a:ln w="38100">
            <a:solidFill>
              <a:srgbClr val="B1079D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704" y="941406"/>
            <a:ext cx="7605594" cy="5268223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088" y="2164137"/>
            <a:ext cx="2413591" cy="2441018"/>
          </a:xfrm>
          <a:prstGeom prst="rect">
            <a:avLst/>
          </a:prstGeom>
        </p:spPr>
      </p:pic>
      <p:grpSp>
        <p:nvGrpSpPr>
          <p:cNvPr id="6" name="Group 9"/>
          <p:cNvGrpSpPr/>
          <p:nvPr/>
        </p:nvGrpSpPr>
        <p:grpSpPr>
          <a:xfrm>
            <a:off x="0" y="721895"/>
            <a:ext cx="12192000" cy="5457525"/>
            <a:chOff x="0" y="721895"/>
            <a:chExt cx="12192000" cy="54575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21895"/>
              <a:ext cx="6096000" cy="545752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721895"/>
              <a:ext cx="6096000" cy="5457525"/>
            </a:xfrm>
            <a:prstGeom prst="rect">
              <a:avLst/>
            </a:prstGeom>
          </p:spPr>
        </p:pic>
      </p:grpSp>
      <p:pic>
        <p:nvPicPr>
          <p:cNvPr id="9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369"/>
            <a:ext cx="12192000" cy="5473260"/>
          </a:xfrm>
          <a:prstGeom prst="rect">
            <a:avLst/>
          </a:prstGeom>
        </p:spPr>
      </p:pic>
      <p:sp>
        <p:nvSpPr>
          <p:cNvPr id="10" name="TextBox 30"/>
          <p:cNvSpPr txBox="1"/>
          <p:nvPr/>
        </p:nvSpPr>
        <p:spPr>
          <a:xfrm>
            <a:off x="1344288" y="1187409"/>
            <a:ext cx="3407424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 smtClean="0"/>
              <a:t>Waste Processing </a:t>
            </a:r>
            <a:endParaRPr lang="en-IN" sz="3200" b="1" dirty="0"/>
          </a:p>
        </p:txBody>
      </p:sp>
      <p:sp>
        <p:nvSpPr>
          <p:cNvPr id="11" name="TextBox 36"/>
          <p:cNvSpPr txBox="1"/>
          <p:nvPr/>
        </p:nvSpPr>
        <p:spPr>
          <a:xfrm>
            <a:off x="7168390" y="1187410"/>
            <a:ext cx="4244539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 smtClean="0"/>
              <a:t>Funding/Infrastructure</a:t>
            </a:r>
            <a:endParaRPr lang="en-IN" sz="3200" b="1" dirty="0"/>
          </a:p>
        </p:txBody>
      </p:sp>
      <p:sp>
        <p:nvSpPr>
          <p:cNvPr id="12" name="TextBox 7"/>
          <p:cNvSpPr txBox="1"/>
          <p:nvPr/>
        </p:nvSpPr>
        <p:spPr>
          <a:xfrm>
            <a:off x="213178" y="2716632"/>
            <a:ext cx="5669644" cy="2123658"/>
          </a:xfrm>
          <a:prstGeom prst="rect">
            <a:avLst/>
          </a:prstGeom>
          <a:solidFill>
            <a:schemeClr val="bg2">
              <a:alpha val="65000"/>
            </a:schemeClr>
          </a:solidFill>
          <a:ln>
            <a:solidFill>
              <a:schemeClr val="bg2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b="1" dirty="0"/>
              <a:t>Production</a:t>
            </a:r>
            <a:r>
              <a:rPr lang="en-IN" sz="2400" b="1" dirty="0">
                <a:solidFill>
                  <a:srgbClr val="002060"/>
                </a:solidFill>
              </a:rPr>
              <a:t> - </a:t>
            </a:r>
            <a:r>
              <a:rPr lang="en-IN" sz="2800" b="1" dirty="0">
                <a:solidFill>
                  <a:srgbClr val="002060"/>
                </a:solidFill>
              </a:rPr>
              <a:t>68.8</a:t>
            </a:r>
            <a:r>
              <a:rPr lang="en-IN" sz="2400" b="1" dirty="0"/>
              <a:t> million </a:t>
            </a:r>
            <a:r>
              <a:rPr lang="en-IN" sz="2400" b="1" dirty="0" smtClean="0"/>
              <a:t>tonnes/year</a:t>
            </a:r>
          </a:p>
          <a:p>
            <a:endParaRPr lang="en-IN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b="1" dirty="0"/>
              <a:t>Disposal</a:t>
            </a:r>
            <a:r>
              <a:rPr lang="en-IN" sz="2400" b="1" dirty="0">
                <a:solidFill>
                  <a:srgbClr val="002060"/>
                </a:solidFill>
              </a:rPr>
              <a:t> - </a:t>
            </a:r>
            <a:r>
              <a:rPr lang="en-IN" sz="2800" b="1" dirty="0">
                <a:solidFill>
                  <a:srgbClr val="002060"/>
                </a:solidFill>
              </a:rPr>
              <a:t>80%</a:t>
            </a:r>
            <a:r>
              <a:rPr lang="en-IN" sz="2400" b="1" dirty="0"/>
              <a:t> via unsanitary </a:t>
            </a:r>
            <a:r>
              <a:rPr lang="en-IN" sz="2400" b="1" dirty="0" smtClean="0"/>
              <a:t>means</a:t>
            </a:r>
          </a:p>
          <a:p>
            <a:endParaRPr lang="en-IN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b="1" dirty="0"/>
              <a:t>GHG</a:t>
            </a:r>
            <a:r>
              <a:rPr lang="en-IN" sz="2400" b="1" dirty="0"/>
              <a:t> </a:t>
            </a:r>
            <a:r>
              <a:rPr lang="en-IN" sz="2400" b="1" dirty="0">
                <a:solidFill>
                  <a:srgbClr val="002060"/>
                </a:solidFill>
              </a:rPr>
              <a:t>- </a:t>
            </a:r>
            <a:r>
              <a:rPr lang="en-IN" sz="2800" b="1" dirty="0">
                <a:solidFill>
                  <a:srgbClr val="002060"/>
                </a:solidFill>
              </a:rPr>
              <a:t>6%</a:t>
            </a:r>
            <a:r>
              <a:rPr lang="en-IN" sz="2400" b="1" dirty="0"/>
              <a:t> contribution (Global avg. 3%)</a:t>
            </a:r>
          </a:p>
        </p:txBody>
      </p:sp>
      <p:sp>
        <p:nvSpPr>
          <p:cNvPr id="13" name="TextBox 7"/>
          <p:cNvSpPr txBox="1"/>
          <p:nvPr/>
        </p:nvSpPr>
        <p:spPr>
          <a:xfrm>
            <a:off x="6227545" y="2716632"/>
            <a:ext cx="5832909" cy="2123658"/>
          </a:xfrm>
          <a:prstGeom prst="rect">
            <a:avLst/>
          </a:prstGeom>
          <a:solidFill>
            <a:schemeClr val="bg2">
              <a:alpha val="65000"/>
            </a:schemeClr>
          </a:solidFill>
          <a:ln>
            <a:solidFill>
              <a:schemeClr val="bg2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b="1" dirty="0"/>
              <a:t>Infrastructure</a:t>
            </a:r>
            <a:r>
              <a:rPr lang="en-IN" sz="2400" b="1" dirty="0"/>
              <a:t> – </a:t>
            </a:r>
            <a:r>
              <a:rPr lang="en-IN" sz="2800" b="1" dirty="0">
                <a:solidFill>
                  <a:srgbClr val="002060"/>
                </a:solidFill>
              </a:rPr>
              <a:t>40%</a:t>
            </a:r>
            <a:r>
              <a:rPr lang="en-IN" sz="2400" b="1" dirty="0"/>
              <a:t> waste uncollected </a:t>
            </a:r>
          </a:p>
          <a:p>
            <a:r>
              <a:rPr lang="en-IN" sz="24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b="1" dirty="0"/>
              <a:t>Budget</a:t>
            </a:r>
            <a:r>
              <a:rPr lang="en-IN" sz="2400" b="1" dirty="0"/>
              <a:t> - </a:t>
            </a:r>
            <a:r>
              <a:rPr lang="en-IN" sz="2800" b="1" dirty="0">
                <a:solidFill>
                  <a:srgbClr val="002060"/>
                </a:solidFill>
              </a:rPr>
              <a:t>70%</a:t>
            </a:r>
            <a:r>
              <a:rPr lang="en-IN" sz="2400" b="1" dirty="0"/>
              <a:t> shortage of </a:t>
            </a:r>
            <a:r>
              <a:rPr lang="en-IN" sz="2400" b="1" dirty="0" smtClean="0"/>
              <a:t>funds</a:t>
            </a:r>
            <a:endParaRPr lang="en-IN" sz="2400" b="1" dirty="0"/>
          </a:p>
          <a:p>
            <a:endParaRPr lang="en-IN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b="1" dirty="0"/>
              <a:t>Landfills</a:t>
            </a:r>
            <a:r>
              <a:rPr lang="en-IN" sz="2400" b="1" dirty="0"/>
              <a:t> </a:t>
            </a:r>
            <a:r>
              <a:rPr lang="en-IN" sz="2400" b="1" dirty="0" smtClean="0"/>
              <a:t>– Inefficient operation of sites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89141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</p:cBhvr>
                                      <p:by x="170000" y="1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22"/>
          <p:cNvCxnSpPr/>
          <p:nvPr/>
        </p:nvCxnSpPr>
        <p:spPr>
          <a:xfrm>
            <a:off x="0" y="647700"/>
            <a:ext cx="12192000" cy="0"/>
          </a:xfrm>
          <a:prstGeom prst="line">
            <a:avLst/>
          </a:prstGeom>
          <a:ln w="38100">
            <a:solidFill>
              <a:srgbClr val="B1079D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2"/>
          <p:cNvSpPr txBox="1"/>
          <p:nvPr/>
        </p:nvSpPr>
        <p:spPr>
          <a:xfrm>
            <a:off x="0" y="753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/>
              <a:t>PROBLEMS </a:t>
            </a:r>
            <a:r>
              <a:rPr lang="en-IN" sz="3600" b="1" smtClean="0"/>
              <a:t>ADDRESSED</a:t>
            </a:r>
            <a:endParaRPr lang="en-IN" sz="3600" b="1" dirty="0"/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107"/>
            <a:ext cx="12192000" cy="554271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107"/>
            <a:ext cx="12192001" cy="5551340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9" name="Chart 52"/>
          <p:cNvGraphicFramePr/>
          <p:nvPr>
            <p:extLst>
              <p:ext uri="{D42A27DB-BD31-4B8C-83A1-F6EECF244321}">
                <p14:modId xmlns:p14="http://schemas.microsoft.com/office/powerpoint/2010/main" val="3617186417"/>
              </p:ext>
            </p:extLst>
          </p:nvPr>
        </p:nvGraphicFramePr>
        <p:xfrm>
          <a:off x="0" y="1148316"/>
          <a:ext cx="8138321" cy="4155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7"/>
          <p:cNvSpPr txBox="1"/>
          <p:nvPr/>
        </p:nvSpPr>
        <p:spPr>
          <a:xfrm>
            <a:off x="1091261" y="5303592"/>
            <a:ext cx="5730827" cy="830997"/>
          </a:xfrm>
          <a:prstGeom prst="rect">
            <a:avLst/>
          </a:prstGeom>
          <a:solidFill>
            <a:schemeClr val="bg2">
              <a:alpha val="5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/>
              <a:t>Health risks for rag pickers extremely high</a:t>
            </a:r>
          </a:p>
          <a:p>
            <a:pPr algn="ctr"/>
            <a:r>
              <a:rPr lang="en-IN" sz="2400" b="1" dirty="0"/>
              <a:t>82% women rag pickers severely anaemic</a:t>
            </a:r>
          </a:p>
        </p:txBody>
      </p:sp>
      <p:sp>
        <p:nvSpPr>
          <p:cNvPr id="11" name="TextBox 33"/>
          <p:cNvSpPr txBox="1"/>
          <p:nvPr/>
        </p:nvSpPr>
        <p:spPr>
          <a:xfrm>
            <a:off x="4581907" y="639411"/>
            <a:ext cx="2862072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IN" sz="3200" b="1" dirty="0" smtClean="0"/>
              <a:t>Rag Pickers</a:t>
            </a:r>
            <a:endParaRPr lang="en-IN" sz="3200" b="1" dirty="0"/>
          </a:p>
        </p:txBody>
      </p:sp>
      <p:sp>
        <p:nvSpPr>
          <p:cNvPr id="12" name="TextBox 7"/>
          <p:cNvSpPr txBox="1"/>
          <p:nvPr/>
        </p:nvSpPr>
        <p:spPr>
          <a:xfrm>
            <a:off x="8596539" y="1704784"/>
            <a:ext cx="3444665" cy="4154984"/>
          </a:xfrm>
          <a:prstGeom prst="rect">
            <a:avLst/>
          </a:prstGeom>
          <a:solidFill>
            <a:schemeClr val="bg2">
              <a:alpha val="36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indent="-285750">
              <a:buFont typeface="Arial" panose="020B0604020202020204" pitchFamily="34" charset="0"/>
              <a:buChar char="•"/>
            </a:pPr>
            <a:r>
              <a:rPr lang="en-IN" sz="2400" b="1" dirty="0"/>
              <a:t>Highest in world (2.86 million)</a:t>
            </a:r>
          </a:p>
          <a:p>
            <a:endParaRPr lang="en-IN" sz="2400" b="1" dirty="0"/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IN" sz="2400" b="1" dirty="0"/>
              <a:t>Occupational Hazards - 68% rag pickers</a:t>
            </a:r>
          </a:p>
          <a:p>
            <a:endParaRPr lang="en-IN" sz="2400" b="1" dirty="0"/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IN" sz="2400" b="1" dirty="0"/>
              <a:t>Meagre payments - Handle 20-30% of waste</a:t>
            </a:r>
          </a:p>
          <a:p>
            <a:endParaRPr lang="en-IN" sz="2400" b="1" dirty="0"/>
          </a:p>
          <a:p>
            <a:pPr indent="-285750">
              <a:buFont typeface="Arial" panose="020B0604020202020204" pitchFamily="34" charset="0"/>
              <a:buChar char="•"/>
            </a:pPr>
            <a:r>
              <a:rPr lang="en-IN" sz="2400" b="1" dirty="0"/>
              <a:t>Unorganized sector - Generates 20% savings </a:t>
            </a:r>
          </a:p>
        </p:txBody>
      </p:sp>
      <p:sp>
        <p:nvSpPr>
          <p:cNvPr id="13" name="TextBox 3"/>
          <p:cNvSpPr txBox="1"/>
          <p:nvPr/>
        </p:nvSpPr>
        <p:spPr>
          <a:xfrm>
            <a:off x="759544" y="6269562"/>
            <a:ext cx="2624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 smtClean="0"/>
              <a:t>Data Source : World Bank Report 2012</a:t>
            </a:r>
          </a:p>
        </p:txBody>
      </p:sp>
    </p:spTree>
    <p:extLst>
      <p:ext uri="{BB962C8B-B14F-4D97-AF65-F5344CB8AC3E}">
        <p14:creationId xmlns:p14="http://schemas.microsoft.com/office/powerpoint/2010/main" val="358316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9" grpId="0">
        <p:bldAsOne/>
      </p:bldGraphic>
      <p:bldP spid="10" grpId="0" animBg="1"/>
      <p:bldP spid="11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 smtClean="0"/>
              <a:t>AGENDA</a:t>
            </a:r>
            <a:endParaRPr lang="en-IN" sz="3600" b="1" dirty="0"/>
          </a:p>
        </p:txBody>
      </p:sp>
      <p:cxnSp>
        <p:nvCxnSpPr>
          <p:cNvPr id="3" name="Straight Connector 23"/>
          <p:cNvCxnSpPr/>
          <p:nvPr/>
        </p:nvCxnSpPr>
        <p:spPr>
          <a:xfrm>
            <a:off x="0" y="647700"/>
            <a:ext cx="12192000" cy="0"/>
          </a:xfrm>
          <a:prstGeom prst="line">
            <a:avLst/>
          </a:prstGeom>
          <a:ln w="38100">
            <a:solidFill>
              <a:srgbClr val="B1079D">
                <a:alpha val="9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203199" y="932318"/>
            <a:ext cx="11739716" cy="5096344"/>
            <a:chOff x="203199" y="932318"/>
            <a:chExt cx="11739716" cy="5096344"/>
          </a:xfrm>
        </p:grpSpPr>
        <p:graphicFrame>
          <p:nvGraphicFramePr>
            <p:cNvPr id="4" name="Diagram 3"/>
            <p:cNvGraphicFramePr/>
            <p:nvPr/>
          </p:nvGraphicFramePr>
          <p:xfrm>
            <a:off x="203199" y="932318"/>
            <a:ext cx="11088577" cy="509634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6" name="Diagram group"/>
            <p:cNvGrpSpPr/>
            <p:nvPr/>
          </p:nvGrpSpPr>
          <p:grpSpPr>
            <a:xfrm>
              <a:off x="10544946" y="2010309"/>
              <a:ext cx="1330629" cy="221771"/>
              <a:chOff x="7533721" y="1073358"/>
              <a:chExt cx="1330629" cy="221771"/>
            </a:xfrm>
            <a:solidFill>
              <a:srgbClr val="92D050"/>
            </a:solidFill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7" name="Parallelogram 6"/>
              <p:cNvSpPr/>
              <p:nvPr/>
            </p:nvSpPr>
            <p:spPr>
              <a:xfrm>
                <a:off x="7533721" y="1073358"/>
                <a:ext cx="1330629" cy="221771"/>
              </a:xfrm>
              <a:prstGeom prst="parallelogram">
                <a:avLst>
                  <a:gd name="adj" fmla="val 140840"/>
                </a:avLst>
              </a:prstGeom>
              <a:grpFill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grpSp>
          <p:nvGrpSpPr>
            <p:cNvPr id="8" name="Diagram group"/>
            <p:cNvGrpSpPr/>
            <p:nvPr/>
          </p:nvGrpSpPr>
          <p:grpSpPr>
            <a:xfrm>
              <a:off x="10612286" y="3594688"/>
              <a:ext cx="1330629" cy="221771"/>
              <a:chOff x="7533721" y="1073358"/>
              <a:chExt cx="1330629" cy="221771"/>
            </a:xfrm>
            <a:solidFill>
              <a:srgbClr val="92D050"/>
            </a:solidFill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9" name="Parallelogram 8"/>
              <p:cNvSpPr/>
              <p:nvPr/>
            </p:nvSpPr>
            <p:spPr>
              <a:xfrm>
                <a:off x="7533721" y="1073358"/>
                <a:ext cx="1330629" cy="221771"/>
              </a:xfrm>
              <a:prstGeom prst="parallelogram">
                <a:avLst>
                  <a:gd name="adj" fmla="val 140840"/>
                </a:avLst>
              </a:prstGeom>
              <a:grpFill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grpSp>
          <p:nvGrpSpPr>
            <p:cNvPr id="10" name="Diagram group"/>
            <p:cNvGrpSpPr/>
            <p:nvPr/>
          </p:nvGrpSpPr>
          <p:grpSpPr>
            <a:xfrm>
              <a:off x="10544946" y="5179067"/>
              <a:ext cx="1330629" cy="221771"/>
              <a:chOff x="7533721" y="1073358"/>
              <a:chExt cx="1330629" cy="221771"/>
            </a:xfrm>
            <a:solidFill>
              <a:srgbClr val="92D050"/>
            </a:solidFill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</p:grpSpPr>
          <p:sp>
            <p:nvSpPr>
              <p:cNvPr id="11" name="Parallelogram 10"/>
              <p:cNvSpPr/>
              <p:nvPr/>
            </p:nvSpPr>
            <p:spPr>
              <a:xfrm>
                <a:off x="7533721" y="1073358"/>
                <a:ext cx="1330629" cy="221771"/>
              </a:xfrm>
              <a:prstGeom prst="parallelogram">
                <a:avLst>
                  <a:gd name="adj" fmla="val 140840"/>
                </a:avLst>
              </a:prstGeom>
              <a:grpFill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1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</p:grpSp>
      <p:pic>
        <p:nvPicPr>
          <p:cNvPr id="15" name="SpotlightShape4afd2d47-36f4-4cb4-bb4f-e79e1cd26009" hidden="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8164" y="2656592"/>
            <a:ext cx="11388315" cy="1353429"/>
          </a:xfrm>
          <a:prstGeom prst="rect">
            <a:avLst/>
          </a:prstGeom>
        </p:spPr>
      </p:pic>
      <p:pic>
        <p:nvPicPr>
          <p:cNvPr id="18" name="SpotlightShape1_rendered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2632" r="1500" b="2599"/>
          <a:stretch>
            <a:fillRect/>
          </a:stretch>
        </p:blipFill>
        <p:spPr>
          <a:xfrm>
            <a:off x="-1" y="-1"/>
            <a:ext cx="12192003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9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17581</TotalTime>
  <Words>1449</Words>
  <Application>Microsoft Office PowerPoint</Application>
  <PresentationFormat>Widescreen</PresentationFormat>
  <Paragraphs>408</Paragraphs>
  <Slides>30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Arial Black</vt:lpstr>
      <vt:lpstr>Calibri</vt:lpstr>
      <vt:lpstr>Calibri Light</vt:lpstr>
      <vt:lpstr>Cambria Math</vt:lpstr>
      <vt:lpstr>Franklin Gothic Book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Kendra Busse</cp:lastModifiedBy>
  <cp:revision>498</cp:revision>
  <dcterms:created xsi:type="dcterms:W3CDTF">2016-03-19T06:05:12Z</dcterms:created>
  <dcterms:modified xsi:type="dcterms:W3CDTF">2016-04-12T21:06:59Z</dcterms:modified>
</cp:coreProperties>
</file>