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990" r:id="rId2"/>
    <p:sldMasterId id="2147483998" r:id="rId3"/>
  </p:sldMasterIdLst>
  <p:notesMasterIdLst>
    <p:notesMasterId r:id="rId31"/>
  </p:notesMasterIdLst>
  <p:handoutMasterIdLst>
    <p:handoutMasterId r:id="rId32"/>
  </p:handoutMasterIdLst>
  <p:sldIdLst>
    <p:sldId id="859" r:id="rId4"/>
    <p:sldId id="873" r:id="rId5"/>
    <p:sldId id="858" r:id="rId6"/>
    <p:sldId id="831" r:id="rId7"/>
    <p:sldId id="868" r:id="rId8"/>
    <p:sldId id="869" r:id="rId9"/>
    <p:sldId id="874" r:id="rId10"/>
    <p:sldId id="875" r:id="rId11"/>
    <p:sldId id="851" r:id="rId12"/>
    <p:sldId id="824" r:id="rId13"/>
    <p:sldId id="860" r:id="rId14"/>
    <p:sldId id="861" r:id="rId15"/>
    <p:sldId id="862" r:id="rId16"/>
    <p:sldId id="876" r:id="rId17"/>
    <p:sldId id="842" r:id="rId18"/>
    <p:sldId id="840" r:id="rId19"/>
    <p:sldId id="866" r:id="rId20"/>
    <p:sldId id="829" r:id="rId21"/>
    <p:sldId id="847" r:id="rId22"/>
    <p:sldId id="877" r:id="rId23"/>
    <p:sldId id="852" r:id="rId24"/>
    <p:sldId id="833" r:id="rId25"/>
    <p:sldId id="850" r:id="rId26"/>
    <p:sldId id="841" r:id="rId27"/>
    <p:sldId id="863" r:id="rId28"/>
    <p:sldId id="864" r:id="rId29"/>
    <p:sldId id="843" r:id="rId30"/>
  </p:sldIdLst>
  <p:sldSz cx="12192000" cy="6858000"/>
  <p:notesSz cx="6797675" cy="9926638"/>
  <p:custDataLst>
    <p:tags r:id="rId33"/>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296"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7F7F7"/>
    <a:srgbClr val="0432FF"/>
    <a:srgbClr val="0033CC"/>
    <a:srgbClr val="003DC4"/>
    <a:srgbClr val="000099"/>
    <a:srgbClr val="244D7E"/>
    <a:srgbClr val="17375E"/>
    <a:srgbClr val="F9F9F9"/>
    <a:srgbClr val="003399"/>
    <a:srgbClr val="001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5673" autoAdjust="0"/>
  </p:normalViewPr>
  <p:slideViewPr>
    <p:cSldViewPr>
      <p:cViewPr varScale="1">
        <p:scale>
          <a:sx n="90" d="100"/>
          <a:sy n="90" d="100"/>
        </p:scale>
        <p:origin x="84" y="348"/>
      </p:cViewPr>
      <p:guideLst>
        <p:guide orient="horz" pos="2296"/>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istrator\Desktop\PnL%20Projection%20Info%20(Oliver%20v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a:t>Financial Forecast (in USD'K)</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'Financial Model - Base case'!$B$35</c:f>
              <c:strCache>
                <c:ptCount val="1"/>
                <c:pt idx="0">
                  <c:v>Sales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'Financial Model - Base case'!$C$27:$M$27</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'Financial Model - Base case'!$C$35:$M$35</c:f>
              <c:numCache>
                <c:formatCode>_(* #,##0.0_);_(* \(#,##0.0\);_(* "-"??_);_(@_)</c:formatCode>
                <c:ptCount val="11"/>
                <c:pt idx="1">
                  <c:v>1925</c:v>
                </c:pt>
                <c:pt idx="2">
                  <c:v>2367.75</c:v>
                </c:pt>
                <c:pt idx="3">
                  <c:v>2912.3325</c:v>
                </c:pt>
                <c:pt idx="4">
                  <c:v>3283.6548937499997</c:v>
                </c:pt>
                <c:pt idx="5">
                  <c:v>3702.3208927031246</c:v>
                </c:pt>
                <c:pt idx="6">
                  <c:v>4174.366806522773</c:v>
                </c:pt>
                <c:pt idx="7">
                  <c:v>4492.6622755201333</c:v>
                </c:pt>
                <c:pt idx="8">
                  <c:v>4835.2277740285435</c:v>
                </c:pt>
                <c:pt idx="9">
                  <c:v>5203.91389179822</c:v>
                </c:pt>
                <c:pt idx="10">
                  <c:v>5600.7123260478338</c:v>
                </c:pt>
              </c:numCache>
            </c:numRef>
          </c:val>
          <c:extLst xmlns:c16r2="http://schemas.microsoft.com/office/drawing/2015/06/chart">
            <c:ext xmlns:c16="http://schemas.microsoft.com/office/drawing/2014/chart" uri="{C3380CC4-5D6E-409C-BE32-E72D297353CC}">
              <c16:uniqueId val="{00000000-3E9F-48DF-B2C9-8C009D001000}"/>
            </c:ext>
          </c:extLst>
        </c:ser>
        <c:ser>
          <c:idx val="1"/>
          <c:order val="1"/>
          <c:tx>
            <c:strRef>
              <c:f>'Financial Model - Base case'!$B$49</c:f>
              <c:strCache>
                <c:ptCount val="1"/>
                <c:pt idx="0">
                  <c:v>Net Income After Tax</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'Financial Model - Base case'!$C$27:$M$27</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'Financial Model - Base case'!$C$49:$M$49</c:f>
              <c:numCache>
                <c:formatCode>_(* #,##0.0_);_(* \(#,##0.0\);_(* "-"??_);_(@_)</c:formatCode>
                <c:ptCount val="11"/>
                <c:pt idx="1">
                  <c:v>419.0625</c:v>
                </c:pt>
                <c:pt idx="2">
                  <c:v>601.69687500000009</c:v>
                </c:pt>
                <c:pt idx="3">
                  <c:v>826.33715625000025</c:v>
                </c:pt>
                <c:pt idx="4">
                  <c:v>979.50764367187503</c:v>
                </c:pt>
                <c:pt idx="5">
                  <c:v>1152.2073682400387</c:v>
                </c:pt>
                <c:pt idx="6">
                  <c:v>1346.9263076906441</c:v>
                </c:pt>
                <c:pt idx="7">
                  <c:v>1478.2231886520549</c:v>
                </c:pt>
                <c:pt idx="8">
                  <c:v>1619.5314567867742</c:v>
                </c:pt>
                <c:pt idx="9">
                  <c:v>1771.6144803667657</c:v>
                </c:pt>
                <c:pt idx="10">
                  <c:v>1935.2938344947318</c:v>
                </c:pt>
              </c:numCache>
            </c:numRef>
          </c:val>
          <c:extLst xmlns:c16r2="http://schemas.microsoft.com/office/drawing/2015/06/chart">
            <c:ext xmlns:c16="http://schemas.microsoft.com/office/drawing/2014/chart" uri="{C3380CC4-5D6E-409C-BE32-E72D297353CC}">
              <c16:uniqueId val="{00000001-3E9F-48DF-B2C9-8C009D001000}"/>
            </c:ext>
          </c:extLst>
        </c:ser>
        <c:dLbls>
          <c:showLegendKey val="0"/>
          <c:showVal val="0"/>
          <c:showCatName val="0"/>
          <c:showSerName val="0"/>
          <c:showPercent val="0"/>
          <c:showBubbleSize val="0"/>
        </c:dLbls>
        <c:gapWidth val="100"/>
        <c:overlap val="-24"/>
        <c:axId val="183346528"/>
        <c:axId val="183346136"/>
      </c:barChart>
      <c:lineChart>
        <c:grouping val="stacked"/>
        <c:varyColors val="0"/>
        <c:ser>
          <c:idx val="2"/>
          <c:order val="2"/>
          <c:tx>
            <c:strRef>
              <c:f>'Financial Model - Base case'!$B$61</c:f>
              <c:strCache>
                <c:ptCount val="1"/>
                <c:pt idx="0">
                  <c:v>Free Cash Flow</c:v>
                </c:pt>
              </c:strCache>
            </c:strRef>
          </c:tx>
          <c:spPr>
            <a:ln w="34925" cap="rnd">
              <a:solidFill>
                <a:schemeClr val="accent6">
                  <a:lumMod val="75000"/>
                </a:schemeClr>
              </a:solidFill>
              <a:round/>
            </a:ln>
            <a:effectLst>
              <a:outerShdw blurRad="40000" dist="23000" dir="5400000" rotWithShape="0">
                <a:srgbClr val="000000">
                  <a:alpha val="35000"/>
                </a:srgbClr>
              </a:outerShdw>
            </a:effectLst>
          </c:spPr>
          <c:marker>
            <c:symbol val="circle"/>
            <c:size val="6"/>
            <c:spPr>
              <a:solidFill>
                <a:srgbClr val="C00000"/>
              </a:solidFill>
              <a:ln w="9525">
                <a:solidFill>
                  <a:srgbClr val="C00000"/>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cat>
            <c:numRef>
              <c:f>'Financial Model - Base case'!$C$27:$M$27</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'Financial Model - Base case'!$C$61:$M$61</c:f>
              <c:numCache>
                <c:formatCode>_(* #,##0.0_);_(* \(#,##0.0\);_(* "-"??_);_(@_)</c:formatCode>
                <c:ptCount val="11"/>
                <c:pt idx="0">
                  <c:v>-5000</c:v>
                </c:pt>
                <c:pt idx="1">
                  <c:v>726.5625</c:v>
                </c:pt>
                <c:pt idx="2">
                  <c:v>1057.421875</c:v>
                </c:pt>
                <c:pt idx="3">
                  <c:v>1271.8789062500002</c:v>
                </c:pt>
                <c:pt idx="4">
                  <c:v>1442.3754042968751</c:v>
                </c:pt>
                <c:pt idx="5">
                  <c:v>1610.3407683447263</c:v>
                </c:pt>
                <c:pt idx="6">
                  <c:v>1799.7217163086793</c:v>
                </c:pt>
                <c:pt idx="7">
                  <c:v>1946.3936417523189</c:v>
                </c:pt>
                <c:pt idx="8">
                  <c:v>2085.2749069359334</c:v>
                </c:pt>
                <c:pt idx="9">
                  <c:v>2234.7458685897982</c:v>
                </c:pt>
                <c:pt idx="10">
                  <c:v>19817.670832532891</c:v>
                </c:pt>
              </c:numCache>
            </c:numRef>
          </c:val>
          <c:smooth val="0"/>
          <c:extLst xmlns:c16r2="http://schemas.microsoft.com/office/drawing/2015/06/chart">
            <c:ext xmlns:c16="http://schemas.microsoft.com/office/drawing/2014/chart" uri="{C3380CC4-5D6E-409C-BE32-E72D297353CC}">
              <c16:uniqueId val="{00000002-3E9F-48DF-B2C9-8C009D001000}"/>
            </c:ext>
          </c:extLst>
        </c:ser>
        <c:dLbls>
          <c:showLegendKey val="0"/>
          <c:showVal val="0"/>
          <c:showCatName val="0"/>
          <c:showSerName val="0"/>
          <c:showPercent val="0"/>
          <c:showBubbleSize val="0"/>
        </c:dLbls>
        <c:marker val="1"/>
        <c:smooth val="0"/>
        <c:axId val="183344960"/>
        <c:axId val="183345352"/>
      </c:lineChart>
      <c:catAx>
        <c:axId val="183346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3346136"/>
        <c:crosses val="autoZero"/>
        <c:auto val="1"/>
        <c:lblAlgn val="ctr"/>
        <c:lblOffset val="100"/>
        <c:noMultiLvlLbl val="0"/>
      </c:catAx>
      <c:valAx>
        <c:axId val="183346136"/>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3346528"/>
        <c:crosses val="autoZero"/>
        <c:crossBetween val="between"/>
      </c:valAx>
      <c:valAx>
        <c:axId val="183345352"/>
        <c:scaling>
          <c:orientation val="minMax"/>
        </c:scaling>
        <c:delete val="0"/>
        <c:axPos val="r"/>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3344960"/>
        <c:crosses val="max"/>
        <c:crossBetween val="between"/>
      </c:valAx>
      <c:catAx>
        <c:axId val="183344960"/>
        <c:scaling>
          <c:orientation val="minMax"/>
        </c:scaling>
        <c:delete val="1"/>
        <c:axPos val="b"/>
        <c:numFmt formatCode="General" sourceLinked="1"/>
        <c:majorTickMark val="none"/>
        <c:minorTickMark val="none"/>
        <c:tickLblPos val="nextTo"/>
        <c:crossAx val="183345352"/>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image" Target="../media/image33.jpeg"/><Relationship Id="rId4" Type="http://schemas.openxmlformats.org/officeDocument/2006/relationships/image" Target="../media/image36.jpeg"/></Relationships>
</file>

<file path=ppt/diagrams/_rels/data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eg"/></Relationships>
</file>

<file path=ppt/diagrams/_rels/data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30382-7F66-914B-B6DC-F19AD5CFD43F}" type="doc">
      <dgm:prSet loTypeId="urn:microsoft.com/office/officeart/2005/8/layout/list1" loCatId="" qsTypeId="urn:microsoft.com/office/officeart/2005/8/quickstyle/simple1" qsCatId="simple" csTypeId="urn:microsoft.com/office/officeart/2005/8/colors/accent0_2" csCatId="mainScheme" phldr="1"/>
      <dgm:spPr/>
      <dgm:t>
        <a:bodyPr/>
        <a:lstStyle/>
        <a:p>
          <a:endParaRPr lang="en-US"/>
        </a:p>
      </dgm:t>
    </dgm:pt>
    <dgm:pt modelId="{AA85CD00-21D4-EB42-91AA-EB55C2219851}">
      <dgm:prSet phldrT="[Text]" custT="1"/>
      <dgm:spPr/>
      <dgm:t>
        <a:bodyPr/>
        <a:lstStyle/>
        <a:p>
          <a:r>
            <a:rPr lang="en-US" altLang="zh-CN" sz="1600" b="1" u="none" dirty="0" smtClean="0">
              <a:solidFill>
                <a:schemeClr val="tx2"/>
              </a:solidFill>
            </a:rPr>
            <a:t>Business</a:t>
          </a:r>
          <a:r>
            <a:rPr lang="zh-CN" altLang="en-US" sz="1600" b="1" u="none" dirty="0" smtClean="0">
              <a:solidFill>
                <a:schemeClr val="tx2"/>
              </a:solidFill>
            </a:rPr>
            <a:t> </a:t>
          </a:r>
          <a:r>
            <a:rPr lang="en-US" altLang="zh-CN" sz="1600" b="1" u="none" dirty="0" smtClean="0">
              <a:solidFill>
                <a:schemeClr val="tx2"/>
              </a:solidFill>
            </a:rPr>
            <a:t>Model</a:t>
          </a:r>
          <a:r>
            <a:rPr lang="zh-CN" altLang="en-US" sz="1600" b="1" u="none" dirty="0" smtClean="0">
              <a:solidFill>
                <a:schemeClr val="tx2"/>
              </a:solidFill>
            </a:rPr>
            <a:t> </a:t>
          </a:r>
          <a:r>
            <a:rPr lang="en-US" altLang="zh-CN" sz="1600" b="1" u="none" dirty="0" smtClean="0">
              <a:solidFill>
                <a:schemeClr val="tx2"/>
              </a:solidFill>
            </a:rPr>
            <a:t>and</a:t>
          </a:r>
          <a:r>
            <a:rPr lang="zh-CN" altLang="en-US" sz="1600" b="1" u="none" dirty="0" smtClean="0">
              <a:solidFill>
                <a:schemeClr val="tx2"/>
              </a:solidFill>
            </a:rPr>
            <a:t> </a:t>
          </a:r>
          <a:r>
            <a:rPr lang="en-US" altLang="zh-CN" sz="1600" b="1" u="none" dirty="0" smtClean="0">
              <a:solidFill>
                <a:schemeClr val="tx2"/>
              </a:solidFill>
            </a:rPr>
            <a:t>Investment</a:t>
          </a:r>
          <a:r>
            <a:rPr lang="zh-CN" altLang="en-US" sz="1600" b="1" u="none" dirty="0" smtClean="0">
              <a:solidFill>
                <a:schemeClr val="tx2"/>
              </a:solidFill>
            </a:rPr>
            <a:t> </a:t>
          </a:r>
          <a:r>
            <a:rPr lang="en-US" altLang="zh-CN" sz="1600" b="1" u="none" dirty="0" smtClean="0">
              <a:solidFill>
                <a:schemeClr val="tx2"/>
              </a:solidFill>
            </a:rPr>
            <a:t>Thesis</a:t>
          </a:r>
          <a:endParaRPr lang="en-US" sz="1600" b="1" u="none" dirty="0">
            <a:solidFill>
              <a:schemeClr val="tx2"/>
            </a:solidFill>
          </a:endParaRPr>
        </a:p>
      </dgm:t>
    </dgm:pt>
    <dgm:pt modelId="{AA3BA524-F868-9140-87AF-F76C470BB70A}" type="parTrans" cxnId="{FB233C13-CAA8-214F-94F6-90154B2F2581}">
      <dgm:prSet/>
      <dgm:spPr/>
      <dgm:t>
        <a:bodyPr/>
        <a:lstStyle/>
        <a:p>
          <a:endParaRPr lang="en-US"/>
        </a:p>
      </dgm:t>
    </dgm:pt>
    <dgm:pt modelId="{E36A5E12-04A1-8B4B-8D59-9FE184CD4A88}" type="sibTrans" cxnId="{FB233C13-CAA8-214F-94F6-90154B2F2581}">
      <dgm:prSet/>
      <dgm:spPr/>
      <dgm:t>
        <a:bodyPr/>
        <a:lstStyle/>
        <a:p>
          <a:endParaRPr lang="en-US"/>
        </a:p>
      </dgm:t>
    </dgm:pt>
    <dgm:pt modelId="{10F94F61-B293-0542-BD20-27830FA9A70F}">
      <dgm:prSet phldrT="[Text]" custT="1"/>
      <dgm:spPr/>
      <dgm:t>
        <a:bodyPr/>
        <a:lstStyle/>
        <a:p>
          <a:r>
            <a:rPr lang="en-US" altLang="zh-CN" sz="1600" dirty="0" smtClean="0"/>
            <a:t>Invest</a:t>
          </a:r>
          <a:r>
            <a:rPr lang="zh-CN" altLang="en-US" sz="1600" baseline="0" dirty="0" smtClean="0"/>
            <a:t> </a:t>
          </a:r>
          <a:r>
            <a:rPr lang="en-US" altLang="zh-CN" sz="1600" baseline="0" dirty="0" smtClean="0"/>
            <a:t>in</a:t>
          </a:r>
          <a:r>
            <a:rPr lang="zh-CN" altLang="en-US" sz="1600" baseline="0" dirty="0" smtClean="0"/>
            <a:t> </a:t>
          </a:r>
          <a:r>
            <a:rPr lang="en-US" altLang="zh-CN" sz="1600" baseline="0" dirty="0" smtClean="0"/>
            <a:t>existing insect farming</a:t>
          </a:r>
          <a:r>
            <a:rPr lang="zh-CN" altLang="en-US" sz="1600" baseline="0" dirty="0" smtClean="0"/>
            <a:t> </a:t>
          </a:r>
          <a:r>
            <a:rPr lang="en-US" altLang="zh-CN" sz="1600" baseline="0" dirty="0" smtClean="0"/>
            <a:t>companies</a:t>
          </a:r>
          <a:r>
            <a:rPr lang="zh-CN" altLang="en-US" sz="1600" baseline="0" dirty="0" smtClean="0"/>
            <a:t> </a:t>
          </a:r>
          <a:r>
            <a:rPr lang="en-US" altLang="zh-CN" sz="1600" baseline="0" dirty="0" smtClean="0"/>
            <a:t>to</a:t>
          </a:r>
          <a:r>
            <a:rPr lang="zh-CN" altLang="en-US" sz="1600" baseline="0" dirty="0" smtClean="0"/>
            <a:t> </a:t>
          </a:r>
          <a:r>
            <a:rPr lang="en-US" altLang="zh-CN" sz="1600" baseline="0" dirty="0" smtClean="0"/>
            <a:t>consolidate</a:t>
          </a:r>
          <a:r>
            <a:rPr lang="zh-CN" altLang="en-US" sz="1600" baseline="0" dirty="0" smtClean="0"/>
            <a:t> </a:t>
          </a:r>
          <a:r>
            <a:rPr lang="en-US" altLang="zh-CN" sz="1600" baseline="0" dirty="0" smtClean="0"/>
            <a:t>resources</a:t>
          </a:r>
          <a:r>
            <a:rPr lang="zh-CN" altLang="en-US" sz="1600" baseline="0" dirty="0" smtClean="0"/>
            <a:t> </a:t>
          </a:r>
          <a:r>
            <a:rPr lang="en-US" altLang="zh-CN" sz="1600" baseline="0" dirty="0" smtClean="0"/>
            <a:t>and</a:t>
          </a:r>
          <a:r>
            <a:rPr lang="zh-CN" altLang="en-US" sz="1600" baseline="0" dirty="0" smtClean="0"/>
            <a:t> </a:t>
          </a:r>
          <a:r>
            <a:rPr lang="en-US" altLang="zh-CN" sz="1600" baseline="0" dirty="0" smtClean="0"/>
            <a:t>provide</a:t>
          </a:r>
          <a:r>
            <a:rPr lang="zh-CN" altLang="en-US" sz="1600" baseline="0" dirty="0" smtClean="0"/>
            <a:t> </a:t>
          </a:r>
          <a:r>
            <a:rPr lang="en-US" altLang="zh-CN" sz="1600" baseline="0" dirty="0" smtClean="0"/>
            <a:t>support</a:t>
          </a:r>
          <a:endParaRPr lang="en-US" sz="1600" dirty="0"/>
        </a:p>
      </dgm:t>
    </dgm:pt>
    <dgm:pt modelId="{14F42306-5F17-234D-B56D-71D91D4462EB}" type="parTrans" cxnId="{A0E5351D-33C1-6641-94A6-BBD935B3B390}">
      <dgm:prSet/>
      <dgm:spPr/>
      <dgm:t>
        <a:bodyPr/>
        <a:lstStyle/>
        <a:p>
          <a:endParaRPr lang="en-US"/>
        </a:p>
      </dgm:t>
    </dgm:pt>
    <dgm:pt modelId="{7624527B-FC7F-6941-BED0-FCE534734FEB}" type="sibTrans" cxnId="{A0E5351D-33C1-6641-94A6-BBD935B3B390}">
      <dgm:prSet/>
      <dgm:spPr/>
      <dgm:t>
        <a:bodyPr/>
        <a:lstStyle/>
        <a:p>
          <a:endParaRPr lang="en-US"/>
        </a:p>
      </dgm:t>
    </dgm:pt>
    <dgm:pt modelId="{1202B963-FC77-9A4C-A7D6-474BA694C289}">
      <dgm:prSet phldrT="[Text]" custT="1"/>
      <dgm:spPr/>
      <dgm:t>
        <a:bodyPr/>
        <a:lstStyle/>
        <a:p>
          <a:r>
            <a:rPr lang="en-US" altLang="zh-CN" sz="1600" b="1" dirty="0" smtClean="0">
              <a:solidFill>
                <a:schemeClr val="tx2"/>
              </a:solidFill>
            </a:rPr>
            <a:t>Feasibility</a:t>
          </a:r>
          <a:r>
            <a:rPr lang="zh-CN" altLang="en-US" sz="1600" b="1" dirty="0" smtClean="0">
              <a:solidFill>
                <a:schemeClr val="tx2"/>
              </a:solidFill>
            </a:rPr>
            <a:t> </a:t>
          </a:r>
          <a:r>
            <a:rPr lang="en-US" altLang="zh-CN" sz="1600" b="1" dirty="0" smtClean="0">
              <a:solidFill>
                <a:schemeClr val="tx2"/>
              </a:solidFill>
            </a:rPr>
            <a:t>and</a:t>
          </a:r>
          <a:r>
            <a:rPr lang="zh-CN" altLang="en-US" sz="1600" b="1" dirty="0" smtClean="0">
              <a:solidFill>
                <a:schemeClr val="tx2"/>
              </a:solidFill>
            </a:rPr>
            <a:t> </a:t>
          </a:r>
          <a:r>
            <a:rPr lang="en-US" altLang="zh-CN" sz="1600" b="1" dirty="0" smtClean="0">
              <a:solidFill>
                <a:schemeClr val="tx2"/>
              </a:solidFill>
            </a:rPr>
            <a:t>Risk</a:t>
          </a:r>
          <a:r>
            <a:rPr lang="zh-CN" altLang="en-US" sz="1600" b="1" dirty="0" smtClean="0">
              <a:solidFill>
                <a:schemeClr val="tx2"/>
              </a:solidFill>
            </a:rPr>
            <a:t> </a:t>
          </a:r>
          <a:r>
            <a:rPr lang="en-US" altLang="zh-CN" sz="1600" b="1" dirty="0" smtClean="0">
              <a:solidFill>
                <a:schemeClr val="tx2"/>
              </a:solidFill>
            </a:rPr>
            <a:t>Mitigation</a:t>
          </a:r>
          <a:endParaRPr lang="en-US" sz="1600" b="1" u="none" dirty="0">
            <a:solidFill>
              <a:schemeClr val="tx2"/>
            </a:solidFill>
          </a:endParaRPr>
        </a:p>
      </dgm:t>
    </dgm:pt>
    <dgm:pt modelId="{E07A2FCE-3490-264F-81EE-C655544A049B}" type="parTrans" cxnId="{265FA440-EB11-E044-B729-1B8695764381}">
      <dgm:prSet/>
      <dgm:spPr/>
      <dgm:t>
        <a:bodyPr/>
        <a:lstStyle/>
        <a:p>
          <a:endParaRPr lang="en-US"/>
        </a:p>
      </dgm:t>
    </dgm:pt>
    <dgm:pt modelId="{D2C6F6A8-420B-2B4C-B7CF-CD09B2F709DF}" type="sibTrans" cxnId="{265FA440-EB11-E044-B729-1B8695764381}">
      <dgm:prSet/>
      <dgm:spPr/>
      <dgm:t>
        <a:bodyPr/>
        <a:lstStyle/>
        <a:p>
          <a:endParaRPr lang="en-US"/>
        </a:p>
      </dgm:t>
    </dgm:pt>
    <dgm:pt modelId="{B1A6CC20-F7F4-D048-A924-DD783ED14260}">
      <dgm:prSet phldrT="[Text]" custT="1"/>
      <dgm:spPr/>
      <dgm:t>
        <a:bodyPr/>
        <a:lstStyle/>
        <a:p>
          <a:r>
            <a:rPr lang="en-US" altLang="zh-CN" sz="1600" dirty="0" smtClean="0"/>
            <a:t>Target</a:t>
          </a:r>
          <a:r>
            <a:rPr lang="zh-CN" altLang="en-US" sz="1600" baseline="0" dirty="0" smtClean="0"/>
            <a:t> </a:t>
          </a:r>
          <a:r>
            <a:rPr lang="en-US" altLang="zh-CN" sz="1600" baseline="0" dirty="0" smtClean="0"/>
            <a:t>to</a:t>
          </a:r>
          <a:r>
            <a:rPr lang="zh-CN" altLang="en-US" sz="1600" baseline="0" dirty="0" smtClean="0"/>
            <a:t> </a:t>
          </a:r>
          <a:r>
            <a:rPr lang="en-US" altLang="zh-CN" sz="1600" baseline="0" dirty="0" smtClean="0"/>
            <a:t>meet</a:t>
          </a:r>
          <a:r>
            <a:rPr lang="zh-CN" altLang="en-US" sz="1600" baseline="0" dirty="0" smtClean="0"/>
            <a:t> </a:t>
          </a:r>
          <a:r>
            <a:rPr lang="en-US" altLang="zh-CN" sz="1600" baseline="0" dirty="0" smtClean="0"/>
            <a:t>market</a:t>
          </a:r>
          <a:r>
            <a:rPr lang="zh-CN" altLang="en-US" sz="1600" baseline="0" dirty="0" smtClean="0"/>
            <a:t> </a:t>
          </a:r>
          <a:r>
            <a:rPr lang="en-US" altLang="zh-CN" sz="1600" baseline="0" dirty="0" smtClean="0"/>
            <a:t>demand</a:t>
          </a:r>
          <a:r>
            <a:rPr lang="zh-CN" altLang="en-US" sz="1600" baseline="0" dirty="0" smtClean="0"/>
            <a:t> </a:t>
          </a:r>
          <a:r>
            <a:rPr lang="en-US" altLang="zh-CN" sz="1600" baseline="0" dirty="0" smtClean="0"/>
            <a:t>for</a:t>
          </a:r>
          <a:r>
            <a:rPr lang="zh-CN" altLang="en-US" sz="1600" baseline="0" dirty="0" smtClean="0"/>
            <a:t> </a:t>
          </a:r>
          <a:r>
            <a:rPr lang="en-US" altLang="zh-CN" sz="1600" baseline="0" dirty="0" smtClean="0"/>
            <a:t>animal</a:t>
          </a:r>
          <a:r>
            <a:rPr lang="zh-CN" altLang="en-US" sz="1600" baseline="0" dirty="0" smtClean="0"/>
            <a:t> </a:t>
          </a:r>
          <a:r>
            <a:rPr lang="en-US" altLang="zh-CN" sz="1600" baseline="0" dirty="0" smtClean="0"/>
            <a:t>feed</a:t>
          </a:r>
          <a:r>
            <a:rPr lang="zh-CN" altLang="en-US" sz="1600" baseline="0" dirty="0" smtClean="0"/>
            <a:t> </a:t>
          </a:r>
          <a:r>
            <a:rPr lang="en-US" altLang="zh-CN" sz="1600" baseline="0" dirty="0" smtClean="0"/>
            <a:t>and</a:t>
          </a:r>
          <a:r>
            <a:rPr lang="zh-CN" altLang="en-US" sz="1600" baseline="0" dirty="0" smtClean="0"/>
            <a:t> </a:t>
          </a:r>
          <a:r>
            <a:rPr lang="en-US" altLang="zh-CN" sz="1600" baseline="0" dirty="0" smtClean="0"/>
            <a:t>pharmaceutical</a:t>
          </a:r>
          <a:r>
            <a:rPr lang="zh-CN" altLang="en-US" sz="1600" baseline="0" dirty="0" smtClean="0"/>
            <a:t> </a:t>
          </a:r>
          <a:r>
            <a:rPr lang="en-US" altLang="zh-CN" sz="1600" baseline="0" dirty="0" smtClean="0"/>
            <a:t>materials</a:t>
          </a:r>
          <a:endParaRPr lang="en-US" sz="1600" dirty="0"/>
        </a:p>
      </dgm:t>
    </dgm:pt>
    <dgm:pt modelId="{F6AB2286-C32D-5148-BF29-B46C62B08C3A}" type="parTrans" cxnId="{48DEB345-4226-F84E-A480-9AAA95E70B32}">
      <dgm:prSet/>
      <dgm:spPr/>
      <dgm:t>
        <a:bodyPr/>
        <a:lstStyle/>
        <a:p>
          <a:endParaRPr lang="en-US"/>
        </a:p>
      </dgm:t>
    </dgm:pt>
    <dgm:pt modelId="{8C6EA2AD-5A4E-024D-A245-E49EE7E8FCDE}" type="sibTrans" cxnId="{48DEB345-4226-F84E-A480-9AAA95E70B32}">
      <dgm:prSet/>
      <dgm:spPr/>
      <dgm:t>
        <a:bodyPr/>
        <a:lstStyle/>
        <a:p>
          <a:endParaRPr lang="en-US"/>
        </a:p>
      </dgm:t>
    </dgm:pt>
    <dgm:pt modelId="{A34FE858-4534-B049-83EC-C67CDC9B414A}">
      <dgm:prSet phldrT="[Text]" custT="1"/>
      <dgm:spPr/>
      <dgm:t>
        <a:bodyPr/>
        <a:lstStyle/>
        <a:p>
          <a:r>
            <a:rPr lang="en-US" altLang="zh-CN" sz="1600" b="1" dirty="0" smtClean="0">
              <a:solidFill>
                <a:schemeClr val="tx2"/>
              </a:solidFill>
            </a:rPr>
            <a:t>Challenges</a:t>
          </a:r>
          <a:r>
            <a:rPr lang="zh-CN" altLang="en-US" sz="1600" b="1" baseline="0" dirty="0" smtClean="0">
              <a:solidFill>
                <a:schemeClr val="tx2"/>
              </a:solidFill>
            </a:rPr>
            <a:t> </a:t>
          </a:r>
          <a:r>
            <a:rPr lang="en-US" altLang="zh-CN" sz="1600" b="1" baseline="0" dirty="0" smtClean="0">
              <a:solidFill>
                <a:schemeClr val="tx2"/>
              </a:solidFill>
            </a:rPr>
            <a:t>and</a:t>
          </a:r>
          <a:r>
            <a:rPr lang="zh-CN" altLang="en-US" sz="1600" b="1" baseline="0" dirty="0" smtClean="0">
              <a:solidFill>
                <a:schemeClr val="tx2"/>
              </a:solidFill>
            </a:rPr>
            <a:t> </a:t>
          </a:r>
          <a:r>
            <a:rPr lang="en-US" altLang="zh-CN" sz="1600" b="1" baseline="0" dirty="0" smtClean="0">
              <a:solidFill>
                <a:schemeClr val="tx2"/>
              </a:solidFill>
            </a:rPr>
            <a:t>Solution</a:t>
          </a:r>
          <a:endParaRPr lang="en-US" sz="1600" b="1" dirty="0">
            <a:solidFill>
              <a:schemeClr val="tx2"/>
            </a:solidFill>
          </a:endParaRPr>
        </a:p>
      </dgm:t>
    </dgm:pt>
    <dgm:pt modelId="{9C8A4F20-8867-C041-A1DA-6FFD04732C76}" type="parTrans" cxnId="{C5F5E67A-9A47-FE4F-8CD7-CF987C832262}">
      <dgm:prSet/>
      <dgm:spPr/>
      <dgm:t>
        <a:bodyPr/>
        <a:lstStyle/>
        <a:p>
          <a:endParaRPr lang="en-US"/>
        </a:p>
      </dgm:t>
    </dgm:pt>
    <dgm:pt modelId="{23357097-462E-964E-BE78-93CA7E36218C}" type="sibTrans" cxnId="{C5F5E67A-9A47-FE4F-8CD7-CF987C832262}">
      <dgm:prSet/>
      <dgm:spPr/>
      <dgm:t>
        <a:bodyPr/>
        <a:lstStyle/>
        <a:p>
          <a:endParaRPr lang="en-US"/>
        </a:p>
      </dgm:t>
    </dgm:pt>
    <dgm:pt modelId="{B1DB4026-3DDF-1F4D-85B2-671BC177862C}">
      <dgm:prSet custT="1"/>
      <dgm:spPr/>
      <dgm:t>
        <a:bodyPr/>
        <a:lstStyle/>
        <a:p>
          <a:r>
            <a:rPr lang="en-US" altLang="zh-CN" sz="1600" b="1" dirty="0" smtClean="0">
              <a:solidFill>
                <a:schemeClr val="tx2"/>
              </a:solidFill>
            </a:rPr>
            <a:t>Finance</a:t>
          </a:r>
          <a:r>
            <a:rPr lang="zh-CN" altLang="en-US" sz="1600" b="1" dirty="0" smtClean="0">
              <a:solidFill>
                <a:schemeClr val="tx2"/>
              </a:solidFill>
            </a:rPr>
            <a:t> </a:t>
          </a:r>
          <a:r>
            <a:rPr lang="en-US" altLang="zh-CN" sz="1600" b="1" dirty="0" smtClean="0">
              <a:solidFill>
                <a:schemeClr val="tx2"/>
              </a:solidFill>
            </a:rPr>
            <a:t>Overview and Exit Options</a:t>
          </a:r>
          <a:endParaRPr lang="en-US" sz="1600" b="1" dirty="0">
            <a:solidFill>
              <a:schemeClr val="tx2"/>
            </a:solidFill>
          </a:endParaRPr>
        </a:p>
      </dgm:t>
    </dgm:pt>
    <dgm:pt modelId="{8303F872-A568-294F-A4E1-BFC8D70931CB}" type="parTrans" cxnId="{4D36BF7D-763D-2341-BF0A-2F48E60DC4FF}">
      <dgm:prSet/>
      <dgm:spPr/>
      <dgm:t>
        <a:bodyPr/>
        <a:lstStyle/>
        <a:p>
          <a:endParaRPr lang="en-US"/>
        </a:p>
      </dgm:t>
    </dgm:pt>
    <dgm:pt modelId="{3B8FEFFE-179C-8349-AAE7-7182EC08F152}" type="sibTrans" cxnId="{4D36BF7D-763D-2341-BF0A-2F48E60DC4FF}">
      <dgm:prSet/>
      <dgm:spPr/>
      <dgm:t>
        <a:bodyPr/>
        <a:lstStyle/>
        <a:p>
          <a:endParaRPr lang="en-US"/>
        </a:p>
      </dgm:t>
    </dgm:pt>
    <dgm:pt modelId="{2B535D6A-78C3-A947-BC35-6A9DBBF59151}">
      <dgm:prSet custT="1"/>
      <dgm:spPr/>
      <dgm:t>
        <a:bodyPr/>
        <a:lstStyle/>
        <a:p>
          <a:r>
            <a:rPr lang="en-US" altLang="zh-CN" sz="1600" dirty="0" smtClean="0"/>
            <a:t>Identify</a:t>
          </a:r>
          <a:r>
            <a:rPr lang="zh-CN" altLang="en-US" sz="1600" dirty="0" smtClean="0"/>
            <a:t> </a:t>
          </a:r>
          <a:r>
            <a:rPr lang="en-US" altLang="zh-CN" sz="1600" dirty="0" smtClean="0"/>
            <a:t>insect</a:t>
          </a:r>
          <a:r>
            <a:rPr lang="zh-CN" altLang="en-US" sz="1600" baseline="0" dirty="0" smtClean="0"/>
            <a:t> </a:t>
          </a:r>
          <a:r>
            <a:rPr lang="en-US" altLang="zh-CN" sz="1600" baseline="0" dirty="0" smtClean="0"/>
            <a:t>farming</a:t>
          </a:r>
          <a:r>
            <a:rPr lang="zh-CN" altLang="en-US" sz="1600" baseline="0" dirty="0" smtClean="0"/>
            <a:t> </a:t>
          </a:r>
          <a:r>
            <a:rPr lang="en-US" altLang="zh-CN" sz="1600" baseline="0" dirty="0" smtClean="0"/>
            <a:t>as</a:t>
          </a:r>
          <a:r>
            <a:rPr lang="zh-CN" altLang="en-US" sz="1600" baseline="0" dirty="0" smtClean="0"/>
            <a:t> </a:t>
          </a:r>
          <a:r>
            <a:rPr lang="en-US" altLang="zh-CN" sz="1600" baseline="0" dirty="0" smtClean="0"/>
            <a:t>a solution</a:t>
          </a:r>
          <a:r>
            <a:rPr lang="zh-CN" altLang="en-US" sz="1600" baseline="0" dirty="0" smtClean="0"/>
            <a:t> </a:t>
          </a:r>
          <a:r>
            <a:rPr lang="en-US" altLang="zh-CN" sz="1600" baseline="0" dirty="0" smtClean="0"/>
            <a:t>to</a:t>
          </a:r>
          <a:r>
            <a:rPr lang="zh-CN" altLang="en-US" sz="1600" baseline="0" dirty="0" smtClean="0"/>
            <a:t> </a:t>
          </a:r>
          <a:r>
            <a:rPr lang="en-US" altLang="zh-CN" sz="1600" baseline="0" dirty="0" smtClean="0"/>
            <a:t>various</a:t>
          </a:r>
          <a:r>
            <a:rPr lang="zh-CN" altLang="en-US" sz="1600" baseline="0" dirty="0" smtClean="0"/>
            <a:t> </a:t>
          </a:r>
          <a:r>
            <a:rPr lang="en-US" altLang="zh-CN" sz="1600" baseline="0" dirty="0" smtClean="0"/>
            <a:t>social</a:t>
          </a:r>
          <a:r>
            <a:rPr lang="zh-CN" altLang="en-US" sz="1600" baseline="0" dirty="0" smtClean="0"/>
            <a:t> </a:t>
          </a:r>
          <a:r>
            <a:rPr lang="en-US" altLang="zh-CN" sz="1600" baseline="0" dirty="0" smtClean="0"/>
            <a:t>issues</a:t>
          </a:r>
          <a:endParaRPr lang="en-US" sz="1600" dirty="0"/>
        </a:p>
      </dgm:t>
    </dgm:pt>
    <dgm:pt modelId="{742B1B8D-EC4F-5643-8863-8FDA3FDE9EF6}" type="parTrans" cxnId="{95C335F8-0D9B-2F4D-A146-A621804D054F}">
      <dgm:prSet/>
      <dgm:spPr/>
      <dgm:t>
        <a:bodyPr/>
        <a:lstStyle/>
        <a:p>
          <a:endParaRPr lang="en-US"/>
        </a:p>
      </dgm:t>
    </dgm:pt>
    <dgm:pt modelId="{48C3877A-9248-1E48-A1B0-8333CB9DE2BD}" type="sibTrans" cxnId="{95C335F8-0D9B-2F4D-A146-A621804D054F}">
      <dgm:prSet/>
      <dgm:spPr/>
      <dgm:t>
        <a:bodyPr/>
        <a:lstStyle/>
        <a:p>
          <a:endParaRPr lang="en-US"/>
        </a:p>
      </dgm:t>
    </dgm:pt>
    <dgm:pt modelId="{CFCCCC73-BE78-D94E-B80D-8976722076F6}">
      <dgm:prSet custT="1"/>
      <dgm:spPr/>
      <dgm:t>
        <a:bodyPr/>
        <a:lstStyle/>
        <a:p>
          <a:r>
            <a:rPr lang="en-US" altLang="zh-CN" sz="1600" b="1" dirty="0" smtClean="0">
              <a:solidFill>
                <a:schemeClr val="tx2"/>
              </a:solidFill>
            </a:rPr>
            <a:t>Implementation</a:t>
          </a:r>
          <a:r>
            <a:rPr lang="zh-CN" altLang="en-US" sz="1600" b="1" baseline="0" dirty="0" smtClean="0">
              <a:solidFill>
                <a:schemeClr val="tx2"/>
              </a:solidFill>
            </a:rPr>
            <a:t> </a:t>
          </a:r>
          <a:r>
            <a:rPr lang="en-US" altLang="zh-CN" sz="1600" b="1" baseline="0" dirty="0" smtClean="0">
              <a:solidFill>
                <a:schemeClr val="tx2"/>
              </a:solidFill>
            </a:rPr>
            <a:t>Plan</a:t>
          </a:r>
          <a:endParaRPr lang="en-US" sz="1600" b="1" dirty="0">
            <a:solidFill>
              <a:schemeClr val="tx2"/>
            </a:solidFill>
          </a:endParaRPr>
        </a:p>
      </dgm:t>
    </dgm:pt>
    <dgm:pt modelId="{2A8E7481-697A-7649-B9A1-0C1487F8F2C3}" type="parTrans" cxnId="{58147C71-568F-5D4E-B305-7F7706E95E7A}">
      <dgm:prSet/>
      <dgm:spPr/>
      <dgm:t>
        <a:bodyPr/>
        <a:lstStyle/>
        <a:p>
          <a:endParaRPr lang="en-US"/>
        </a:p>
      </dgm:t>
    </dgm:pt>
    <dgm:pt modelId="{03016D3D-15E1-5F48-915A-47C92C62CE7F}" type="sibTrans" cxnId="{58147C71-568F-5D4E-B305-7F7706E95E7A}">
      <dgm:prSet/>
      <dgm:spPr/>
      <dgm:t>
        <a:bodyPr/>
        <a:lstStyle/>
        <a:p>
          <a:endParaRPr lang="en-US"/>
        </a:p>
      </dgm:t>
    </dgm:pt>
    <dgm:pt modelId="{1EB1331D-311A-4D40-8607-1D537C7C589F}">
      <dgm:prSet phldrT="[Text]" custT="1"/>
      <dgm:spPr/>
      <dgm:t>
        <a:bodyPr/>
        <a:lstStyle/>
        <a:p>
          <a:r>
            <a:rPr lang="en-US" altLang="zh-CN" sz="1600" dirty="0" smtClean="0"/>
            <a:t>Align</a:t>
          </a:r>
          <a:r>
            <a:rPr lang="zh-CN" altLang="en-US" sz="1600" dirty="0" smtClean="0"/>
            <a:t> </a:t>
          </a:r>
          <a:r>
            <a:rPr lang="en-US" altLang="zh-CN" sz="1600" dirty="0" smtClean="0"/>
            <a:t>economic interests of insect</a:t>
          </a:r>
          <a:r>
            <a:rPr lang="zh-CN" altLang="en-US" sz="1600" dirty="0" smtClean="0"/>
            <a:t> </a:t>
          </a:r>
          <a:r>
            <a:rPr lang="en-US" altLang="zh-CN" sz="1600" dirty="0" smtClean="0"/>
            <a:t>farmers</a:t>
          </a:r>
          <a:r>
            <a:rPr lang="zh-CN" altLang="en-US" sz="1600" dirty="0" smtClean="0"/>
            <a:t> </a:t>
          </a:r>
          <a:r>
            <a:rPr lang="en-US" altLang="zh-CN" sz="1600" dirty="0" smtClean="0"/>
            <a:t>and</a:t>
          </a:r>
          <a:r>
            <a:rPr lang="zh-CN" altLang="en-US" sz="1600" dirty="0" smtClean="0"/>
            <a:t> </a:t>
          </a:r>
          <a:r>
            <a:rPr lang="en-US" sz="1600" dirty="0" smtClean="0"/>
            <a:t>fund investors through </a:t>
          </a:r>
          <a:r>
            <a:rPr lang="en-US" altLang="zh-CN" sz="1600" dirty="0" smtClean="0"/>
            <a:t>p</a:t>
          </a:r>
          <a:r>
            <a:rPr lang="en-US" sz="1600" dirty="0" smtClean="0"/>
            <a:t>rofit sharing scheme  </a:t>
          </a:r>
          <a:endParaRPr lang="en-US" sz="1600" dirty="0"/>
        </a:p>
      </dgm:t>
    </dgm:pt>
    <dgm:pt modelId="{0945DC09-D16B-9A4D-A71B-66485AF83456}" type="parTrans" cxnId="{463054C6-1EC1-2942-A576-5423BF634F6B}">
      <dgm:prSet/>
      <dgm:spPr/>
      <dgm:t>
        <a:bodyPr/>
        <a:lstStyle/>
        <a:p>
          <a:endParaRPr lang="en-US"/>
        </a:p>
      </dgm:t>
    </dgm:pt>
    <dgm:pt modelId="{28B38FE0-E465-9E49-A7F4-CA515D86BFD3}" type="sibTrans" cxnId="{463054C6-1EC1-2942-A576-5423BF634F6B}">
      <dgm:prSet/>
      <dgm:spPr/>
      <dgm:t>
        <a:bodyPr/>
        <a:lstStyle/>
        <a:p>
          <a:endParaRPr lang="en-US"/>
        </a:p>
      </dgm:t>
    </dgm:pt>
    <dgm:pt modelId="{60CC071D-D492-0641-862F-777692D40C00}">
      <dgm:prSet custT="1"/>
      <dgm:spPr/>
      <dgm:t>
        <a:bodyPr/>
        <a:lstStyle/>
        <a:p>
          <a:r>
            <a:rPr lang="en-US" altLang="zh-CN" sz="1600" dirty="0" smtClean="0"/>
            <a:t>Gain</a:t>
          </a:r>
          <a:r>
            <a:rPr lang="zh-CN" altLang="en-US" sz="1600" dirty="0" smtClean="0"/>
            <a:t> </a:t>
          </a:r>
          <a:r>
            <a:rPr lang="en-US" altLang="zh-CN" sz="1600" dirty="0" smtClean="0"/>
            <a:t>first</a:t>
          </a:r>
          <a:r>
            <a:rPr lang="zh-CN" altLang="en-US" sz="1600" dirty="0" smtClean="0"/>
            <a:t> </a:t>
          </a:r>
          <a:r>
            <a:rPr lang="en-US" altLang="zh-CN" sz="1600" dirty="0" smtClean="0"/>
            <a:t>mover</a:t>
          </a:r>
          <a:r>
            <a:rPr lang="zh-CN" altLang="en-US" sz="1600" dirty="0" smtClean="0"/>
            <a:t> </a:t>
          </a:r>
          <a:r>
            <a:rPr lang="en-US" altLang="zh-CN" sz="1600" dirty="0" smtClean="0"/>
            <a:t>advantage</a:t>
          </a:r>
          <a:r>
            <a:rPr lang="zh-CN" altLang="en-US" sz="1600" dirty="0" smtClean="0"/>
            <a:t> </a:t>
          </a:r>
          <a:r>
            <a:rPr lang="en-US" altLang="zh-CN" sz="1600" dirty="0" smtClean="0"/>
            <a:t>in</a:t>
          </a:r>
          <a:r>
            <a:rPr lang="zh-CN" altLang="en-US" sz="1600" dirty="0" smtClean="0"/>
            <a:t> </a:t>
          </a:r>
          <a:r>
            <a:rPr lang="en-US" altLang="zh-CN" sz="1600" dirty="0" smtClean="0"/>
            <a:t>pilot</a:t>
          </a:r>
          <a:r>
            <a:rPr lang="zh-CN" altLang="en-US" sz="1600" baseline="0" dirty="0" smtClean="0"/>
            <a:t> </a:t>
          </a:r>
          <a:r>
            <a:rPr lang="en-US" altLang="zh-CN" sz="1600" baseline="0" dirty="0" smtClean="0"/>
            <a:t>province</a:t>
          </a:r>
          <a:r>
            <a:rPr lang="zh-CN" altLang="en-US" sz="1600" baseline="0" dirty="0" smtClean="0"/>
            <a:t> </a:t>
          </a:r>
          <a:r>
            <a:rPr lang="en-US" altLang="zh-CN" sz="1600" baseline="0" dirty="0" smtClean="0"/>
            <a:t>within</a:t>
          </a:r>
          <a:r>
            <a:rPr lang="zh-CN" altLang="en-US" sz="1600" baseline="0" dirty="0" smtClean="0"/>
            <a:t> </a:t>
          </a:r>
          <a:r>
            <a:rPr lang="en-US" altLang="zh-CN" sz="1600" baseline="0" dirty="0" smtClean="0"/>
            <a:t>10</a:t>
          </a:r>
          <a:r>
            <a:rPr lang="zh-CN" altLang="en-US" sz="1600" baseline="0" dirty="0" smtClean="0"/>
            <a:t> </a:t>
          </a:r>
          <a:r>
            <a:rPr lang="en-US" altLang="zh-CN" sz="1600" baseline="0" dirty="0" smtClean="0"/>
            <a:t>years</a:t>
          </a:r>
          <a:r>
            <a:rPr lang="zh-CN" altLang="en-US" sz="1600" baseline="0" dirty="0" smtClean="0"/>
            <a:t> </a:t>
          </a:r>
          <a:r>
            <a:rPr lang="en-US" altLang="zh-CN" sz="1600" baseline="0" dirty="0" smtClean="0"/>
            <a:t>and</a:t>
          </a:r>
          <a:r>
            <a:rPr lang="zh-CN" altLang="en-US" sz="1600" baseline="0" dirty="0" smtClean="0"/>
            <a:t> </a:t>
          </a:r>
          <a:r>
            <a:rPr lang="en-US" altLang="zh-CN" sz="1600" baseline="0" dirty="0" smtClean="0"/>
            <a:t>expand</a:t>
          </a:r>
          <a:r>
            <a:rPr lang="zh-CN" altLang="en-US" sz="1600" baseline="0" dirty="0" smtClean="0"/>
            <a:t> </a:t>
          </a:r>
          <a:r>
            <a:rPr lang="en-US" altLang="zh-CN" sz="1600" baseline="0" dirty="0" smtClean="0"/>
            <a:t>business</a:t>
          </a:r>
          <a:r>
            <a:rPr lang="zh-CN" altLang="en-US" sz="1600" baseline="0" dirty="0" smtClean="0"/>
            <a:t> </a:t>
          </a:r>
          <a:r>
            <a:rPr lang="en-US" altLang="zh-CN" sz="1600" baseline="0" dirty="0" smtClean="0"/>
            <a:t>across</a:t>
          </a:r>
          <a:r>
            <a:rPr lang="zh-CN" altLang="en-US" sz="1600" baseline="0" dirty="0" smtClean="0"/>
            <a:t> </a:t>
          </a:r>
          <a:r>
            <a:rPr lang="en-US" altLang="zh-CN" sz="1600" baseline="0" dirty="0" smtClean="0"/>
            <a:t>China</a:t>
          </a:r>
          <a:endParaRPr lang="en-US" sz="1600" dirty="0"/>
        </a:p>
      </dgm:t>
    </dgm:pt>
    <dgm:pt modelId="{06F44924-8ADA-F04B-BA7B-F1FEEB535D58}" type="parTrans" cxnId="{7E1E8C68-42E7-DE48-A3D3-C8D95DD87630}">
      <dgm:prSet/>
      <dgm:spPr/>
      <dgm:t>
        <a:bodyPr/>
        <a:lstStyle/>
        <a:p>
          <a:endParaRPr lang="en-US"/>
        </a:p>
      </dgm:t>
    </dgm:pt>
    <dgm:pt modelId="{C1EA17BC-E79F-DC41-A384-F07673099EB7}" type="sibTrans" cxnId="{7E1E8C68-42E7-DE48-A3D3-C8D95DD87630}">
      <dgm:prSet/>
      <dgm:spPr/>
      <dgm:t>
        <a:bodyPr/>
        <a:lstStyle/>
        <a:p>
          <a:endParaRPr lang="en-US"/>
        </a:p>
      </dgm:t>
    </dgm:pt>
    <dgm:pt modelId="{C555441B-4D48-2648-B9A7-33C11D06D0D4}" type="pres">
      <dgm:prSet presAssocID="{28E30382-7F66-914B-B6DC-F19AD5CFD43F}" presName="linear" presStyleCnt="0">
        <dgm:presLayoutVars>
          <dgm:dir/>
          <dgm:animLvl val="lvl"/>
          <dgm:resizeHandles val="exact"/>
        </dgm:presLayoutVars>
      </dgm:prSet>
      <dgm:spPr/>
      <dgm:t>
        <a:bodyPr/>
        <a:lstStyle/>
        <a:p>
          <a:endParaRPr lang="en-US"/>
        </a:p>
      </dgm:t>
    </dgm:pt>
    <dgm:pt modelId="{9CE3E4E1-9C9D-384A-9A8A-5F3FBD51980E}" type="pres">
      <dgm:prSet presAssocID="{A34FE858-4534-B049-83EC-C67CDC9B414A}" presName="parentLin" presStyleCnt="0"/>
      <dgm:spPr/>
      <dgm:t>
        <a:bodyPr/>
        <a:lstStyle/>
        <a:p>
          <a:endParaRPr lang="en-US"/>
        </a:p>
      </dgm:t>
    </dgm:pt>
    <dgm:pt modelId="{FE53B913-72B0-B842-B778-46EFCCA4E7E8}" type="pres">
      <dgm:prSet presAssocID="{A34FE858-4534-B049-83EC-C67CDC9B414A}" presName="parentLeftMargin" presStyleLbl="node1" presStyleIdx="0" presStyleCnt="5"/>
      <dgm:spPr/>
      <dgm:t>
        <a:bodyPr/>
        <a:lstStyle/>
        <a:p>
          <a:endParaRPr lang="en-US"/>
        </a:p>
      </dgm:t>
    </dgm:pt>
    <dgm:pt modelId="{501B755B-ADEE-5D45-A9D1-3617CC19D255}" type="pres">
      <dgm:prSet presAssocID="{A34FE858-4534-B049-83EC-C67CDC9B414A}" presName="parentText" presStyleLbl="node1" presStyleIdx="0" presStyleCnt="5">
        <dgm:presLayoutVars>
          <dgm:chMax val="0"/>
          <dgm:bulletEnabled val="1"/>
        </dgm:presLayoutVars>
      </dgm:prSet>
      <dgm:spPr/>
      <dgm:t>
        <a:bodyPr/>
        <a:lstStyle/>
        <a:p>
          <a:endParaRPr lang="en-US"/>
        </a:p>
      </dgm:t>
    </dgm:pt>
    <dgm:pt modelId="{79E46F5A-E330-6A49-89F8-E00301C69A21}" type="pres">
      <dgm:prSet presAssocID="{A34FE858-4534-B049-83EC-C67CDC9B414A}" presName="negativeSpace" presStyleCnt="0"/>
      <dgm:spPr/>
      <dgm:t>
        <a:bodyPr/>
        <a:lstStyle/>
        <a:p>
          <a:endParaRPr lang="en-US"/>
        </a:p>
      </dgm:t>
    </dgm:pt>
    <dgm:pt modelId="{272E5DFC-0E32-3544-B30F-337005F0411E}" type="pres">
      <dgm:prSet presAssocID="{A34FE858-4534-B049-83EC-C67CDC9B414A}" presName="childText" presStyleLbl="conFgAcc1" presStyleIdx="0" presStyleCnt="5">
        <dgm:presLayoutVars>
          <dgm:bulletEnabled val="1"/>
        </dgm:presLayoutVars>
      </dgm:prSet>
      <dgm:spPr/>
      <dgm:t>
        <a:bodyPr/>
        <a:lstStyle/>
        <a:p>
          <a:endParaRPr lang="en-US"/>
        </a:p>
      </dgm:t>
    </dgm:pt>
    <dgm:pt modelId="{170A17EE-F479-3F41-9221-F9EB6996119C}" type="pres">
      <dgm:prSet presAssocID="{23357097-462E-964E-BE78-93CA7E36218C}" presName="spaceBetweenRectangles" presStyleCnt="0"/>
      <dgm:spPr/>
      <dgm:t>
        <a:bodyPr/>
        <a:lstStyle/>
        <a:p>
          <a:endParaRPr lang="en-US"/>
        </a:p>
      </dgm:t>
    </dgm:pt>
    <dgm:pt modelId="{0A263BE2-91BD-C34F-A984-0023D7A554F9}" type="pres">
      <dgm:prSet presAssocID="{AA85CD00-21D4-EB42-91AA-EB55C2219851}" presName="parentLin" presStyleCnt="0"/>
      <dgm:spPr/>
      <dgm:t>
        <a:bodyPr/>
        <a:lstStyle/>
        <a:p>
          <a:endParaRPr lang="en-US"/>
        </a:p>
      </dgm:t>
    </dgm:pt>
    <dgm:pt modelId="{571A1783-EAE3-164C-8FD5-4472B54ED810}" type="pres">
      <dgm:prSet presAssocID="{AA85CD00-21D4-EB42-91AA-EB55C2219851}" presName="parentLeftMargin" presStyleLbl="node1" presStyleIdx="0" presStyleCnt="5"/>
      <dgm:spPr/>
      <dgm:t>
        <a:bodyPr/>
        <a:lstStyle/>
        <a:p>
          <a:endParaRPr lang="en-US"/>
        </a:p>
      </dgm:t>
    </dgm:pt>
    <dgm:pt modelId="{90606538-E9B2-B343-8878-E53B73ED4235}" type="pres">
      <dgm:prSet presAssocID="{AA85CD00-21D4-EB42-91AA-EB55C2219851}" presName="parentText" presStyleLbl="node1" presStyleIdx="1" presStyleCnt="5">
        <dgm:presLayoutVars>
          <dgm:chMax val="0"/>
          <dgm:bulletEnabled val="1"/>
        </dgm:presLayoutVars>
      </dgm:prSet>
      <dgm:spPr/>
      <dgm:t>
        <a:bodyPr/>
        <a:lstStyle/>
        <a:p>
          <a:endParaRPr lang="en-US"/>
        </a:p>
      </dgm:t>
    </dgm:pt>
    <dgm:pt modelId="{57C0AF6B-DAB6-D843-A43E-DDB0A3233019}" type="pres">
      <dgm:prSet presAssocID="{AA85CD00-21D4-EB42-91AA-EB55C2219851}" presName="negativeSpace" presStyleCnt="0"/>
      <dgm:spPr/>
      <dgm:t>
        <a:bodyPr/>
        <a:lstStyle/>
        <a:p>
          <a:endParaRPr lang="en-US"/>
        </a:p>
      </dgm:t>
    </dgm:pt>
    <dgm:pt modelId="{CC7E433A-9E2F-914B-A382-61780D2A27BB}" type="pres">
      <dgm:prSet presAssocID="{AA85CD00-21D4-EB42-91AA-EB55C2219851}" presName="childText" presStyleLbl="conFgAcc1" presStyleIdx="1" presStyleCnt="5" custLinFactNeighborY="-2812">
        <dgm:presLayoutVars>
          <dgm:bulletEnabled val="1"/>
        </dgm:presLayoutVars>
      </dgm:prSet>
      <dgm:spPr/>
      <dgm:t>
        <a:bodyPr/>
        <a:lstStyle/>
        <a:p>
          <a:endParaRPr lang="en-US"/>
        </a:p>
      </dgm:t>
    </dgm:pt>
    <dgm:pt modelId="{63299A24-D77A-6F4E-B55F-277943ED3336}" type="pres">
      <dgm:prSet presAssocID="{E36A5E12-04A1-8B4B-8D59-9FE184CD4A88}" presName="spaceBetweenRectangles" presStyleCnt="0"/>
      <dgm:spPr/>
      <dgm:t>
        <a:bodyPr/>
        <a:lstStyle/>
        <a:p>
          <a:endParaRPr lang="en-US"/>
        </a:p>
      </dgm:t>
    </dgm:pt>
    <dgm:pt modelId="{3027108A-7747-E649-89EB-A28088C0B74E}" type="pres">
      <dgm:prSet presAssocID="{1202B963-FC77-9A4C-A7D6-474BA694C289}" presName="parentLin" presStyleCnt="0"/>
      <dgm:spPr/>
      <dgm:t>
        <a:bodyPr/>
        <a:lstStyle/>
        <a:p>
          <a:endParaRPr lang="en-US"/>
        </a:p>
      </dgm:t>
    </dgm:pt>
    <dgm:pt modelId="{AFAEDE8D-C6DE-E449-B171-38E1D484B462}" type="pres">
      <dgm:prSet presAssocID="{1202B963-FC77-9A4C-A7D6-474BA694C289}" presName="parentLeftMargin" presStyleLbl="node1" presStyleIdx="1" presStyleCnt="5"/>
      <dgm:spPr/>
      <dgm:t>
        <a:bodyPr/>
        <a:lstStyle/>
        <a:p>
          <a:endParaRPr lang="en-US"/>
        </a:p>
      </dgm:t>
    </dgm:pt>
    <dgm:pt modelId="{04F0E0E6-89A6-E14E-BA76-932454880D6C}" type="pres">
      <dgm:prSet presAssocID="{1202B963-FC77-9A4C-A7D6-474BA694C289}" presName="parentText" presStyleLbl="node1" presStyleIdx="2" presStyleCnt="5">
        <dgm:presLayoutVars>
          <dgm:chMax val="0"/>
          <dgm:bulletEnabled val="1"/>
        </dgm:presLayoutVars>
      </dgm:prSet>
      <dgm:spPr/>
      <dgm:t>
        <a:bodyPr/>
        <a:lstStyle/>
        <a:p>
          <a:endParaRPr lang="en-US"/>
        </a:p>
      </dgm:t>
    </dgm:pt>
    <dgm:pt modelId="{B61F2FD4-5116-FF40-A736-4F66825AA887}" type="pres">
      <dgm:prSet presAssocID="{1202B963-FC77-9A4C-A7D6-474BA694C289}" presName="negativeSpace" presStyleCnt="0"/>
      <dgm:spPr/>
      <dgm:t>
        <a:bodyPr/>
        <a:lstStyle/>
        <a:p>
          <a:endParaRPr lang="en-US"/>
        </a:p>
      </dgm:t>
    </dgm:pt>
    <dgm:pt modelId="{4EDEF86E-9DF1-6A41-9062-5EA57D08715C}" type="pres">
      <dgm:prSet presAssocID="{1202B963-FC77-9A4C-A7D6-474BA694C289}" presName="childText" presStyleLbl="conFgAcc1" presStyleIdx="2" presStyleCnt="5">
        <dgm:presLayoutVars>
          <dgm:bulletEnabled val="1"/>
        </dgm:presLayoutVars>
      </dgm:prSet>
      <dgm:spPr/>
      <dgm:t>
        <a:bodyPr/>
        <a:lstStyle/>
        <a:p>
          <a:endParaRPr lang="en-US"/>
        </a:p>
      </dgm:t>
    </dgm:pt>
    <dgm:pt modelId="{16E5A732-8694-154E-AED9-456F53590D3F}" type="pres">
      <dgm:prSet presAssocID="{D2C6F6A8-420B-2B4C-B7CF-CD09B2F709DF}" presName="spaceBetweenRectangles" presStyleCnt="0"/>
      <dgm:spPr/>
      <dgm:t>
        <a:bodyPr/>
        <a:lstStyle/>
        <a:p>
          <a:endParaRPr lang="en-US"/>
        </a:p>
      </dgm:t>
    </dgm:pt>
    <dgm:pt modelId="{87E8698B-806F-1E4A-9569-97ABDD9F7828}" type="pres">
      <dgm:prSet presAssocID="{CFCCCC73-BE78-D94E-B80D-8976722076F6}" presName="parentLin" presStyleCnt="0"/>
      <dgm:spPr/>
      <dgm:t>
        <a:bodyPr/>
        <a:lstStyle/>
        <a:p>
          <a:endParaRPr lang="en-US"/>
        </a:p>
      </dgm:t>
    </dgm:pt>
    <dgm:pt modelId="{39E8B229-0D03-D34B-A6A1-692A3FDB3535}" type="pres">
      <dgm:prSet presAssocID="{CFCCCC73-BE78-D94E-B80D-8976722076F6}" presName="parentLeftMargin" presStyleLbl="node1" presStyleIdx="2" presStyleCnt="5"/>
      <dgm:spPr/>
      <dgm:t>
        <a:bodyPr/>
        <a:lstStyle/>
        <a:p>
          <a:endParaRPr lang="en-US"/>
        </a:p>
      </dgm:t>
    </dgm:pt>
    <dgm:pt modelId="{6EF67CF0-2AFC-7749-95BD-142D1DB750F0}" type="pres">
      <dgm:prSet presAssocID="{CFCCCC73-BE78-D94E-B80D-8976722076F6}" presName="parentText" presStyleLbl="node1" presStyleIdx="3" presStyleCnt="5">
        <dgm:presLayoutVars>
          <dgm:chMax val="0"/>
          <dgm:bulletEnabled val="1"/>
        </dgm:presLayoutVars>
      </dgm:prSet>
      <dgm:spPr/>
      <dgm:t>
        <a:bodyPr/>
        <a:lstStyle/>
        <a:p>
          <a:endParaRPr lang="en-US"/>
        </a:p>
      </dgm:t>
    </dgm:pt>
    <dgm:pt modelId="{55B44815-D9B9-2B4F-B63C-4C8A34417238}" type="pres">
      <dgm:prSet presAssocID="{CFCCCC73-BE78-D94E-B80D-8976722076F6}" presName="negativeSpace" presStyleCnt="0"/>
      <dgm:spPr/>
      <dgm:t>
        <a:bodyPr/>
        <a:lstStyle/>
        <a:p>
          <a:endParaRPr lang="en-US"/>
        </a:p>
      </dgm:t>
    </dgm:pt>
    <dgm:pt modelId="{FDDAA870-77DD-A544-9917-76E88E0FD0C0}" type="pres">
      <dgm:prSet presAssocID="{CFCCCC73-BE78-D94E-B80D-8976722076F6}" presName="childText" presStyleLbl="conFgAcc1" presStyleIdx="3" presStyleCnt="5">
        <dgm:presLayoutVars>
          <dgm:bulletEnabled val="1"/>
        </dgm:presLayoutVars>
      </dgm:prSet>
      <dgm:spPr/>
      <dgm:t>
        <a:bodyPr/>
        <a:lstStyle/>
        <a:p>
          <a:endParaRPr lang="en-US"/>
        </a:p>
      </dgm:t>
    </dgm:pt>
    <dgm:pt modelId="{9B1AC798-E969-6648-A582-6A7EE5C2F3A6}" type="pres">
      <dgm:prSet presAssocID="{03016D3D-15E1-5F48-915A-47C92C62CE7F}" presName="spaceBetweenRectangles" presStyleCnt="0"/>
      <dgm:spPr/>
      <dgm:t>
        <a:bodyPr/>
        <a:lstStyle/>
        <a:p>
          <a:endParaRPr lang="en-US"/>
        </a:p>
      </dgm:t>
    </dgm:pt>
    <dgm:pt modelId="{4A70D48A-A06A-F647-B82D-6B272B4C4A3C}" type="pres">
      <dgm:prSet presAssocID="{B1DB4026-3DDF-1F4D-85B2-671BC177862C}" presName="parentLin" presStyleCnt="0"/>
      <dgm:spPr/>
      <dgm:t>
        <a:bodyPr/>
        <a:lstStyle/>
        <a:p>
          <a:endParaRPr lang="en-US"/>
        </a:p>
      </dgm:t>
    </dgm:pt>
    <dgm:pt modelId="{E53661F8-19CB-A049-8C04-79051AD9E247}" type="pres">
      <dgm:prSet presAssocID="{B1DB4026-3DDF-1F4D-85B2-671BC177862C}" presName="parentLeftMargin" presStyleLbl="node1" presStyleIdx="3" presStyleCnt="5"/>
      <dgm:spPr/>
      <dgm:t>
        <a:bodyPr/>
        <a:lstStyle/>
        <a:p>
          <a:endParaRPr lang="en-US"/>
        </a:p>
      </dgm:t>
    </dgm:pt>
    <dgm:pt modelId="{D0872FC9-44F0-124E-BC49-73B2F7BA1803}" type="pres">
      <dgm:prSet presAssocID="{B1DB4026-3DDF-1F4D-85B2-671BC177862C}" presName="parentText" presStyleLbl="node1" presStyleIdx="4" presStyleCnt="5">
        <dgm:presLayoutVars>
          <dgm:chMax val="0"/>
          <dgm:bulletEnabled val="1"/>
        </dgm:presLayoutVars>
      </dgm:prSet>
      <dgm:spPr/>
      <dgm:t>
        <a:bodyPr/>
        <a:lstStyle/>
        <a:p>
          <a:endParaRPr lang="en-US"/>
        </a:p>
      </dgm:t>
    </dgm:pt>
    <dgm:pt modelId="{08D72F9A-0D19-954A-82FF-A754F2EEAEB5}" type="pres">
      <dgm:prSet presAssocID="{B1DB4026-3DDF-1F4D-85B2-671BC177862C}" presName="negativeSpace" presStyleCnt="0"/>
      <dgm:spPr/>
      <dgm:t>
        <a:bodyPr/>
        <a:lstStyle/>
        <a:p>
          <a:endParaRPr lang="en-US"/>
        </a:p>
      </dgm:t>
    </dgm:pt>
    <dgm:pt modelId="{E8CDD063-2B2D-B947-9D5F-CF488CE57407}" type="pres">
      <dgm:prSet presAssocID="{B1DB4026-3DDF-1F4D-85B2-671BC177862C}" presName="childText" presStyleLbl="conFgAcc1" presStyleIdx="4" presStyleCnt="5">
        <dgm:presLayoutVars>
          <dgm:bulletEnabled val="1"/>
        </dgm:presLayoutVars>
      </dgm:prSet>
      <dgm:spPr/>
      <dgm:t>
        <a:bodyPr/>
        <a:lstStyle/>
        <a:p>
          <a:endParaRPr lang="en-US"/>
        </a:p>
      </dgm:t>
    </dgm:pt>
  </dgm:ptLst>
  <dgm:cxnLst>
    <dgm:cxn modelId="{7608C856-06FB-1944-A689-E2E0280DF90F}" type="presOf" srcId="{B1DB4026-3DDF-1F4D-85B2-671BC177862C}" destId="{D0872FC9-44F0-124E-BC49-73B2F7BA1803}" srcOrd="1" destOrd="0" presId="urn:microsoft.com/office/officeart/2005/8/layout/list1"/>
    <dgm:cxn modelId="{FB233C13-CAA8-214F-94F6-90154B2F2581}" srcId="{28E30382-7F66-914B-B6DC-F19AD5CFD43F}" destId="{AA85CD00-21D4-EB42-91AA-EB55C2219851}" srcOrd="1" destOrd="0" parTransId="{AA3BA524-F868-9140-87AF-F76C470BB70A}" sibTransId="{E36A5E12-04A1-8B4B-8D59-9FE184CD4A88}"/>
    <dgm:cxn modelId="{91FC69F4-DD6D-B541-98D0-770D55CD1E65}" type="presOf" srcId="{A34FE858-4534-B049-83EC-C67CDC9B414A}" destId="{501B755B-ADEE-5D45-A9D1-3617CC19D255}" srcOrd="1" destOrd="0" presId="urn:microsoft.com/office/officeart/2005/8/layout/list1"/>
    <dgm:cxn modelId="{14260D5E-1586-A046-83FB-5DFD1612238B}" type="presOf" srcId="{60CC071D-D492-0641-862F-777692D40C00}" destId="{FDDAA870-77DD-A544-9917-76E88E0FD0C0}" srcOrd="0" destOrd="0" presId="urn:microsoft.com/office/officeart/2005/8/layout/list1"/>
    <dgm:cxn modelId="{C21F84AE-78E3-4849-B130-21C2F2D484E1}" type="presOf" srcId="{1202B963-FC77-9A4C-A7D6-474BA694C289}" destId="{04F0E0E6-89A6-E14E-BA76-932454880D6C}" srcOrd="1" destOrd="0" presId="urn:microsoft.com/office/officeart/2005/8/layout/list1"/>
    <dgm:cxn modelId="{9CA1898D-C16F-C147-9A97-6924D91E93B4}" type="presOf" srcId="{2B535D6A-78C3-A947-BC35-6A9DBBF59151}" destId="{272E5DFC-0E32-3544-B30F-337005F0411E}" srcOrd="0" destOrd="0" presId="urn:microsoft.com/office/officeart/2005/8/layout/list1"/>
    <dgm:cxn modelId="{AC7442C8-0E3C-6C44-940D-94F39B1BDEF6}" type="presOf" srcId="{B1DB4026-3DDF-1F4D-85B2-671BC177862C}" destId="{E53661F8-19CB-A049-8C04-79051AD9E247}" srcOrd="0" destOrd="0" presId="urn:microsoft.com/office/officeart/2005/8/layout/list1"/>
    <dgm:cxn modelId="{265FA440-EB11-E044-B729-1B8695764381}" srcId="{28E30382-7F66-914B-B6DC-F19AD5CFD43F}" destId="{1202B963-FC77-9A4C-A7D6-474BA694C289}" srcOrd="2" destOrd="0" parTransId="{E07A2FCE-3490-264F-81EE-C655544A049B}" sibTransId="{D2C6F6A8-420B-2B4C-B7CF-CD09B2F709DF}"/>
    <dgm:cxn modelId="{C5F5E67A-9A47-FE4F-8CD7-CF987C832262}" srcId="{28E30382-7F66-914B-B6DC-F19AD5CFD43F}" destId="{A34FE858-4534-B049-83EC-C67CDC9B414A}" srcOrd="0" destOrd="0" parTransId="{9C8A4F20-8867-C041-A1DA-6FFD04732C76}" sibTransId="{23357097-462E-964E-BE78-93CA7E36218C}"/>
    <dgm:cxn modelId="{9FC09EBC-0B89-D940-9508-FFA37ABCBFF9}" type="presOf" srcId="{B1A6CC20-F7F4-D048-A924-DD783ED14260}" destId="{4EDEF86E-9DF1-6A41-9062-5EA57D08715C}" srcOrd="0" destOrd="0" presId="urn:microsoft.com/office/officeart/2005/8/layout/list1"/>
    <dgm:cxn modelId="{58147C71-568F-5D4E-B305-7F7706E95E7A}" srcId="{28E30382-7F66-914B-B6DC-F19AD5CFD43F}" destId="{CFCCCC73-BE78-D94E-B80D-8976722076F6}" srcOrd="3" destOrd="0" parTransId="{2A8E7481-697A-7649-B9A1-0C1487F8F2C3}" sibTransId="{03016D3D-15E1-5F48-915A-47C92C62CE7F}"/>
    <dgm:cxn modelId="{040F3491-DEF2-FB4C-9ECA-902D2AB16FF4}" type="presOf" srcId="{CFCCCC73-BE78-D94E-B80D-8976722076F6}" destId="{6EF67CF0-2AFC-7749-95BD-142D1DB750F0}" srcOrd="1" destOrd="0" presId="urn:microsoft.com/office/officeart/2005/8/layout/list1"/>
    <dgm:cxn modelId="{86D81F94-83F4-A14C-B148-1D68326CB780}" type="presOf" srcId="{AA85CD00-21D4-EB42-91AA-EB55C2219851}" destId="{571A1783-EAE3-164C-8FD5-4472B54ED810}" srcOrd="0" destOrd="0" presId="urn:microsoft.com/office/officeart/2005/8/layout/list1"/>
    <dgm:cxn modelId="{087AF4D4-4722-F24D-98C4-076D836D761D}" type="presOf" srcId="{1202B963-FC77-9A4C-A7D6-474BA694C289}" destId="{AFAEDE8D-C6DE-E449-B171-38E1D484B462}" srcOrd="0" destOrd="0" presId="urn:microsoft.com/office/officeart/2005/8/layout/list1"/>
    <dgm:cxn modelId="{7E1E8C68-42E7-DE48-A3D3-C8D95DD87630}" srcId="{CFCCCC73-BE78-D94E-B80D-8976722076F6}" destId="{60CC071D-D492-0641-862F-777692D40C00}" srcOrd="0" destOrd="0" parTransId="{06F44924-8ADA-F04B-BA7B-F1FEEB535D58}" sibTransId="{C1EA17BC-E79F-DC41-A384-F07673099EB7}"/>
    <dgm:cxn modelId="{F44FE7D1-A074-064D-AB09-846D07E202A2}" type="presOf" srcId="{10F94F61-B293-0542-BD20-27830FA9A70F}" destId="{CC7E433A-9E2F-914B-A382-61780D2A27BB}" srcOrd="0" destOrd="0" presId="urn:microsoft.com/office/officeart/2005/8/layout/list1"/>
    <dgm:cxn modelId="{1C493684-B3FB-7C47-9B9F-C3BFD00BCDC1}" type="presOf" srcId="{28E30382-7F66-914B-B6DC-F19AD5CFD43F}" destId="{C555441B-4D48-2648-B9A7-33C11D06D0D4}" srcOrd="0" destOrd="0" presId="urn:microsoft.com/office/officeart/2005/8/layout/list1"/>
    <dgm:cxn modelId="{95C335F8-0D9B-2F4D-A146-A621804D054F}" srcId="{A34FE858-4534-B049-83EC-C67CDC9B414A}" destId="{2B535D6A-78C3-A947-BC35-6A9DBBF59151}" srcOrd="0" destOrd="0" parTransId="{742B1B8D-EC4F-5643-8863-8FDA3FDE9EF6}" sibTransId="{48C3877A-9248-1E48-A1B0-8333CB9DE2BD}"/>
    <dgm:cxn modelId="{48DEB345-4226-F84E-A480-9AAA95E70B32}" srcId="{1202B963-FC77-9A4C-A7D6-474BA694C289}" destId="{B1A6CC20-F7F4-D048-A924-DD783ED14260}" srcOrd="0" destOrd="0" parTransId="{F6AB2286-C32D-5148-BF29-B46C62B08C3A}" sibTransId="{8C6EA2AD-5A4E-024D-A245-E49EE7E8FCDE}"/>
    <dgm:cxn modelId="{4D36BF7D-763D-2341-BF0A-2F48E60DC4FF}" srcId="{28E30382-7F66-914B-B6DC-F19AD5CFD43F}" destId="{B1DB4026-3DDF-1F4D-85B2-671BC177862C}" srcOrd="4" destOrd="0" parTransId="{8303F872-A568-294F-A4E1-BFC8D70931CB}" sibTransId="{3B8FEFFE-179C-8349-AAE7-7182EC08F152}"/>
    <dgm:cxn modelId="{0CE35D03-35BF-E64A-9C04-AEF58B1F8D7E}" type="presOf" srcId="{1EB1331D-311A-4D40-8607-1D537C7C589F}" destId="{CC7E433A-9E2F-914B-A382-61780D2A27BB}" srcOrd="0" destOrd="1" presId="urn:microsoft.com/office/officeart/2005/8/layout/list1"/>
    <dgm:cxn modelId="{B2C290D5-4813-7844-867F-39D5D7EE0E48}" type="presOf" srcId="{AA85CD00-21D4-EB42-91AA-EB55C2219851}" destId="{90606538-E9B2-B343-8878-E53B73ED4235}" srcOrd="1" destOrd="0" presId="urn:microsoft.com/office/officeart/2005/8/layout/list1"/>
    <dgm:cxn modelId="{0B540D1F-92C5-A94C-9C65-7E5FA061A45E}" type="presOf" srcId="{CFCCCC73-BE78-D94E-B80D-8976722076F6}" destId="{39E8B229-0D03-D34B-A6A1-692A3FDB3535}" srcOrd="0" destOrd="0" presId="urn:microsoft.com/office/officeart/2005/8/layout/list1"/>
    <dgm:cxn modelId="{463054C6-1EC1-2942-A576-5423BF634F6B}" srcId="{AA85CD00-21D4-EB42-91AA-EB55C2219851}" destId="{1EB1331D-311A-4D40-8607-1D537C7C589F}" srcOrd="1" destOrd="0" parTransId="{0945DC09-D16B-9A4D-A71B-66485AF83456}" sibTransId="{28B38FE0-E465-9E49-A7F4-CA515D86BFD3}"/>
    <dgm:cxn modelId="{A0E5351D-33C1-6641-94A6-BBD935B3B390}" srcId="{AA85CD00-21D4-EB42-91AA-EB55C2219851}" destId="{10F94F61-B293-0542-BD20-27830FA9A70F}" srcOrd="0" destOrd="0" parTransId="{14F42306-5F17-234D-B56D-71D91D4462EB}" sibTransId="{7624527B-FC7F-6941-BED0-FCE534734FEB}"/>
    <dgm:cxn modelId="{907394C8-6A8F-A148-945A-4E58818D4617}" type="presOf" srcId="{A34FE858-4534-B049-83EC-C67CDC9B414A}" destId="{FE53B913-72B0-B842-B778-46EFCCA4E7E8}" srcOrd="0" destOrd="0" presId="urn:microsoft.com/office/officeart/2005/8/layout/list1"/>
    <dgm:cxn modelId="{8EE141A5-C7B1-8F4A-9B31-C6C3742242B6}" type="presParOf" srcId="{C555441B-4D48-2648-B9A7-33C11D06D0D4}" destId="{9CE3E4E1-9C9D-384A-9A8A-5F3FBD51980E}" srcOrd="0" destOrd="0" presId="urn:microsoft.com/office/officeart/2005/8/layout/list1"/>
    <dgm:cxn modelId="{48EA29E5-A20A-B443-8B75-D8518C646530}" type="presParOf" srcId="{9CE3E4E1-9C9D-384A-9A8A-5F3FBD51980E}" destId="{FE53B913-72B0-B842-B778-46EFCCA4E7E8}" srcOrd="0" destOrd="0" presId="urn:microsoft.com/office/officeart/2005/8/layout/list1"/>
    <dgm:cxn modelId="{51DB7DBE-7E65-E34E-81F4-BDA2654FD88B}" type="presParOf" srcId="{9CE3E4E1-9C9D-384A-9A8A-5F3FBD51980E}" destId="{501B755B-ADEE-5D45-A9D1-3617CC19D255}" srcOrd="1" destOrd="0" presId="urn:microsoft.com/office/officeart/2005/8/layout/list1"/>
    <dgm:cxn modelId="{7226DF11-6EF2-864C-B5D2-DB18EE00501C}" type="presParOf" srcId="{C555441B-4D48-2648-B9A7-33C11D06D0D4}" destId="{79E46F5A-E330-6A49-89F8-E00301C69A21}" srcOrd="1" destOrd="0" presId="urn:microsoft.com/office/officeart/2005/8/layout/list1"/>
    <dgm:cxn modelId="{8C2F4E5E-9154-814D-94E5-26E17A92D475}" type="presParOf" srcId="{C555441B-4D48-2648-B9A7-33C11D06D0D4}" destId="{272E5DFC-0E32-3544-B30F-337005F0411E}" srcOrd="2" destOrd="0" presId="urn:microsoft.com/office/officeart/2005/8/layout/list1"/>
    <dgm:cxn modelId="{C9185FC6-242A-3040-8DD4-6E83FD9687E3}" type="presParOf" srcId="{C555441B-4D48-2648-B9A7-33C11D06D0D4}" destId="{170A17EE-F479-3F41-9221-F9EB6996119C}" srcOrd="3" destOrd="0" presId="urn:microsoft.com/office/officeart/2005/8/layout/list1"/>
    <dgm:cxn modelId="{B4369CE9-511F-BA40-9998-2AC3E254EB02}" type="presParOf" srcId="{C555441B-4D48-2648-B9A7-33C11D06D0D4}" destId="{0A263BE2-91BD-C34F-A984-0023D7A554F9}" srcOrd="4" destOrd="0" presId="urn:microsoft.com/office/officeart/2005/8/layout/list1"/>
    <dgm:cxn modelId="{B58D0A1B-188C-8F45-A226-A6D43CE96A1E}" type="presParOf" srcId="{0A263BE2-91BD-C34F-A984-0023D7A554F9}" destId="{571A1783-EAE3-164C-8FD5-4472B54ED810}" srcOrd="0" destOrd="0" presId="urn:microsoft.com/office/officeart/2005/8/layout/list1"/>
    <dgm:cxn modelId="{C473CEAA-46C3-D041-A8EA-1DC4D5DCEF5F}" type="presParOf" srcId="{0A263BE2-91BD-C34F-A984-0023D7A554F9}" destId="{90606538-E9B2-B343-8878-E53B73ED4235}" srcOrd="1" destOrd="0" presId="urn:microsoft.com/office/officeart/2005/8/layout/list1"/>
    <dgm:cxn modelId="{03C5DB34-309B-3C4D-82AC-44548102040F}" type="presParOf" srcId="{C555441B-4D48-2648-B9A7-33C11D06D0D4}" destId="{57C0AF6B-DAB6-D843-A43E-DDB0A3233019}" srcOrd="5" destOrd="0" presId="urn:microsoft.com/office/officeart/2005/8/layout/list1"/>
    <dgm:cxn modelId="{DACF05A6-8486-894A-9725-CB44A1C8B4DC}" type="presParOf" srcId="{C555441B-4D48-2648-B9A7-33C11D06D0D4}" destId="{CC7E433A-9E2F-914B-A382-61780D2A27BB}" srcOrd="6" destOrd="0" presId="urn:microsoft.com/office/officeart/2005/8/layout/list1"/>
    <dgm:cxn modelId="{2A2363E9-00CC-3C43-960E-1D4E9D0E08B8}" type="presParOf" srcId="{C555441B-4D48-2648-B9A7-33C11D06D0D4}" destId="{63299A24-D77A-6F4E-B55F-277943ED3336}" srcOrd="7" destOrd="0" presId="urn:microsoft.com/office/officeart/2005/8/layout/list1"/>
    <dgm:cxn modelId="{015A49D9-7976-E84E-B657-88359316E198}" type="presParOf" srcId="{C555441B-4D48-2648-B9A7-33C11D06D0D4}" destId="{3027108A-7747-E649-89EB-A28088C0B74E}" srcOrd="8" destOrd="0" presId="urn:microsoft.com/office/officeart/2005/8/layout/list1"/>
    <dgm:cxn modelId="{944DFDCF-3F35-FE42-8BA7-8519ECF64F69}" type="presParOf" srcId="{3027108A-7747-E649-89EB-A28088C0B74E}" destId="{AFAEDE8D-C6DE-E449-B171-38E1D484B462}" srcOrd="0" destOrd="0" presId="urn:microsoft.com/office/officeart/2005/8/layout/list1"/>
    <dgm:cxn modelId="{DED4F4EC-07F7-8D48-AA3E-90F84C80EAC6}" type="presParOf" srcId="{3027108A-7747-E649-89EB-A28088C0B74E}" destId="{04F0E0E6-89A6-E14E-BA76-932454880D6C}" srcOrd="1" destOrd="0" presId="urn:microsoft.com/office/officeart/2005/8/layout/list1"/>
    <dgm:cxn modelId="{63DCE3E8-C04B-0545-887E-C59B0F07496F}" type="presParOf" srcId="{C555441B-4D48-2648-B9A7-33C11D06D0D4}" destId="{B61F2FD4-5116-FF40-A736-4F66825AA887}" srcOrd="9" destOrd="0" presId="urn:microsoft.com/office/officeart/2005/8/layout/list1"/>
    <dgm:cxn modelId="{AAE302F0-52CD-AC45-997C-CD82009D4903}" type="presParOf" srcId="{C555441B-4D48-2648-B9A7-33C11D06D0D4}" destId="{4EDEF86E-9DF1-6A41-9062-5EA57D08715C}" srcOrd="10" destOrd="0" presId="urn:microsoft.com/office/officeart/2005/8/layout/list1"/>
    <dgm:cxn modelId="{8AC819A1-B5C5-8749-8B11-6FE21AB8BB90}" type="presParOf" srcId="{C555441B-4D48-2648-B9A7-33C11D06D0D4}" destId="{16E5A732-8694-154E-AED9-456F53590D3F}" srcOrd="11" destOrd="0" presId="urn:microsoft.com/office/officeart/2005/8/layout/list1"/>
    <dgm:cxn modelId="{28378514-BE8D-B346-88B1-DC822F5CDA7D}" type="presParOf" srcId="{C555441B-4D48-2648-B9A7-33C11D06D0D4}" destId="{87E8698B-806F-1E4A-9569-97ABDD9F7828}" srcOrd="12" destOrd="0" presId="urn:microsoft.com/office/officeart/2005/8/layout/list1"/>
    <dgm:cxn modelId="{3A3F9EE5-8E25-7A44-AD6A-CF10656C7011}" type="presParOf" srcId="{87E8698B-806F-1E4A-9569-97ABDD9F7828}" destId="{39E8B229-0D03-D34B-A6A1-692A3FDB3535}" srcOrd="0" destOrd="0" presId="urn:microsoft.com/office/officeart/2005/8/layout/list1"/>
    <dgm:cxn modelId="{656B1562-7899-584B-B4EF-99A6FEA0FACE}" type="presParOf" srcId="{87E8698B-806F-1E4A-9569-97ABDD9F7828}" destId="{6EF67CF0-2AFC-7749-95BD-142D1DB750F0}" srcOrd="1" destOrd="0" presId="urn:microsoft.com/office/officeart/2005/8/layout/list1"/>
    <dgm:cxn modelId="{6FBB02CC-793A-E849-A9AB-A4B26C487EC0}" type="presParOf" srcId="{C555441B-4D48-2648-B9A7-33C11D06D0D4}" destId="{55B44815-D9B9-2B4F-B63C-4C8A34417238}" srcOrd="13" destOrd="0" presId="urn:microsoft.com/office/officeart/2005/8/layout/list1"/>
    <dgm:cxn modelId="{84891761-F8E8-DB44-B3BF-682E1AB72F36}" type="presParOf" srcId="{C555441B-4D48-2648-B9A7-33C11D06D0D4}" destId="{FDDAA870-77DD-A544-9917-76E88E0FD0C0}" srcOrd="14" destOrd="0" presId="urn:microsoft.com/office/officeart/2005/8/layout/list1"/>
    <dgm:cxn modelId="{9073EE77-27DE-FA48-B35D-E0AFEDA12B3B}" type="presParOf" srcId="{C555441B-4D48-2648-B9A7-33C11D06D0D4}" destId="{9B1AC798-E969-6648-A582-6A7EE5C2F3A6}" srcOrd="15" destOrd="0" presId="urn:microsoft.com/office/officeart/2005/8/layout/list1"/>
    <dgm:cxn modelId="{C6A33015-0976-2F4A-BD11-10A931502940}" type="presParOf" srcId="{C555441B-4D48-2648-B9A7-33C11D06D0D4}" destId="{4A70D48A-A06A-F647-B82D-6B272B4C4A3C}" srcOrd="16" destOrd="0" presId="urn:microsoft.com/office/officeart/2005/8/layout/list1"/>
    <dgm:cxn modelId="{F17D234B-4263-1948-8CE9-58EE3CB41A23}" type="presParOf" srcId="{4A70D48A-A06A-F647-B82D-6B272B4C4A3C}" destId="{E53661F8-19CB-A049-8C04-79051AD9E247}" srcOrd="0" destOrd="0" presId="urn:microsoft.com/office/officeart/2005/8/layout/list1"/>
    <dgm:cxn modelId="{510C1AED-9630-304D-B6EE-DC3A716BC309}" type="presParOf" srcId="{4A70D48A-A06A-F647-B82D-6B272B4C4A3C}" destId="{D0872FC9-44F0-124E-BC49-73B2F7BA1803}" srcOrd="1" destOrd="0" presId="urn:microsoft.com/office/officeart/2005/8/layout/list1"/>
    <dgm:cxn modelId="{091C2919-A89A-8E41-99CB-6FD91E218617}" type="presParOf" srcId="{C555441B-4D48-2648-B9A7-33C11D06D0D4}" destId="{08D72F9A-0D19-954A-82FF-A754F2EEAEB5}" srcOrd="17" destOrd="0" presId="urn:microsoft.com/office/officeart/2005/8/layout/list1"/>
    <dgm:cxn modelId="{FB509048-527A-614A-BC3C-7A6C3DF53E37}" type="presParOf" srcId="{C555441B-4D48-2648-B9A7-33C11D06D0D4}" destId="{E8CDD063-2B2D-B947-9D5F-CF488CE5740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ED4DE1-D6B0-AF44-BC88-DC638D856768}" type="doc">
      <dgm:prSet loTypeId="urn:microsoft.com/office/officeart/2008/layout/AlternatingPictureCircles" loCatId="" qsTypeId="urn:microsoft.com/office/officeart/2005/8/quickstyle/simple4" qsCatId="simple" csTypeId="urn:microsoft.com/office/officeart/2005/8/colors/accent0_3" csCatId="mainScheme" phldr="1"/>
      <dgm:spPr/>
      <dgm:t>
        <a:bodyPr/>
        <a:lstStyle/>
        <a:p>
          <a:endParaRPr lang="en-US"/>
        </a:p>
      </dgm:t>
    </dgm:pt>
    <dgm:pt modelId="{3E5FEA6C-0873-3844-B71B-5EE533B5471D}">
      <dgm:prSet phldrT="[Text]"/>
      <dgm:spPr/>
      <dgm:t>
        <a:bodyPr/>
        <a:lstStyle/>
        <a:p>
          <a:r>
            <a:rPr lang="en-US" altLang="zh-CN" dirty="0" smtClean="0"/>
            <a:t>Oliver</a:t>
          </a:r>
          <a:r>
            <a:rPr lang="zh-CN" altLang="en-US" dirty="0" smtClean="0"/>
            <a:t> </a:t>
          </a:r>
          <a:r>
            <a:rPr lang="en-US" altLang="zh-CN" dirty="0" smtClean="0"/>
            <a:t>BU</a:t>
          </a:r>
          <a:endParaRPr lang="en-US" dirty="0"/>
        </a:p>
      </dgm:t>
    </dgm:pt>
    <dgm:pt modelId="{C90D5B5A-14A8-E641-9F69-A432644CB76E}" type="parTrans" cxnId="{7DAAE50C-7DE4-8D43-87EC-F49EF377C539}">
      <dgm:prSet/>
      <dgm:spPr/>
      <dgm:t>
        <a:bodyPr/>
        <a:lstStyle/>
        <a:p>
          <a:endParaRPr lang="en-US"/>
        </a:p>
      </dgm:t>
    </dgm:pt>
    <dgm:pt modelId="{38B0FA81-7101-8E44-B319-59DB9B7A2D7B}" type="sibTrans" cxnId="{7DAAE50C-7DE4-8D43-87EC-F49EF377C539}">
      <dgm:prSet/>
      <dgm:spPr/>
      <dgm:t>
        <a:bodyPr/>
        <a:lstStyle/>
        <a:p>
          <a:endParaRPr lang="en-US"/>
        </a:p>
      </dgm:t>
    </dgm:pt>
    <dgm:pt modelId="{DA689CFF-4F70-DA44-A6B7-3D567EDAEDC1}">
      <dgm:prSet phldrT="[Text]"/>
      <dgm:spPr/>
      <dgm:t>
        <a:bodyPr/>
        <a:lstStyle/>
        <a:p>
          <a:r>
            <a:rPr lang="en-US" altLang="zh-CN" dirty="0" smtClean="0"/>
            <a:t>Louis</a:t>
          </a:r>
          <a:r>
            <a:rPr lang="zh-CN" altLang="en-US" dirty="0" smtClean="0"/>
            <a:t> </a:t>
          </a:r>
          <a:r>
            <a:rPr lang="en-US" altLang="zh-CN" dirty="0" smtClean="0"/>
            <a:t>CHAN</a:t>
          </a:r>
          <a:endParaRPr lang="en-US" dirty="0"/>
        </a:p>
      </dgm:t>
    </dgm:pt>
    <dgm:pt modelId="{8A0B1B19-B794-C24D-9152-6281E2FCA8C6}" type="parTrans" cxnId="{319FBFE6-9E9C-0343-B48D-A97A9A384939}">
      <dgm:prSet/>
      <dgm:spPr/>
      <dgm:t>
        <a:bodyPr/>
        <a:lstStyle/>
        <a:p>
          <a:endParaRPr lang="en-US"/>
        </a:p>
      </dgm:t>
    </dgm:pt>
    <dgm:pt modelId="{18D67097-199C-5540-A75E-9B1FCBC27143}" type="sibTrans" cxnId="{319FBFE6-9E9C-0343-B48D-A97A9A384939}">
      <dgm:prSet/>
      <dgm:spPr/>
      <dgm:t>
        <a:bodyPr/>
        <a:lstStyle/>
        <a:p>
          <a:endParaRPr lang="en-US"/>
        </a:p>
      </dgm:t>
    </dgm:pt>
    <dgm:pt modelId="{524DEA36-508E-9341-A1E6-5571C7AF1DC7}">
      <dgm:prSet phldrT="[Text]"/>
      <dgm:spPr/>
      <dgm:t>
        <a:bodyPr/>
        <a:lstStyle/>
        <a:p>
          <a:r>
            <a:rPr lang="en-US" altLang="zh-CN" dirty="0" smtClean="0"/>
            <a:t>Enrique</a:t>
          </a:r>
          <a:r>
            <a:rPr lang="zh-CN" altLang="en-US" dirty="0" smtClean="0"/>
            <a:t> </a:t>
          </a:r>
          <a:r>
            <a:rPr lang="en-US" altLang="zh-CN" dirty="0" smtClean="0"/>
            <a:t>FANG</a:t>
          </a:r>
          <a:endParaRPr lang="en-US" dirty="0"/>
        </a:p>
      </dgm:t>
    </dgm:pt>
    <dgm:pt modelId="{26DF1BC1-7842-CB46-8527-A9BFA7C1017E}" type="parTrans" cxnId="{C5ADD579-7C7E-CF48-8B1A-EEABACCE19F8}">
      <dgm:prSet/>
      <dgm:spPr/>
      <dgm:t>
        <a:bodyPr/>
        <a:lstStyle/>
        <a:p>
          <a:endParaRPr lang="en-US"/>
        </a:p>
      </dgm:t>
    </dgm:pt>
    <dgm:pt modelId="{7BD9B0E7-372D-444E-92E0-E327AD467A50}" type="sibTrans" cxnId="{C5ADD579-7C7E-CF48-8B1A-EEABACCE19F8}">
      <dgm:prSet/>
      <dgm:spPr/>
      <dgm:t>
        <a:bodyPr/>
        <a:lstStyle/>
        <a:p>
          <a:endParaRPr lang="en-US"/>
        </a:p>
      </dgm:t>
    </dgm:pt>
    <dgm:pt modelId="{A4513D71-1381-CC49-A687-9F6DEF0E37FC}">
      <dgm:prSet/>
      <dgm:spPr/>
      <dgm:t>
        <a:bodyPr/>
        <a:lstStyle/>
        <a:p>
          <a:r>
            <a:rPr lang="en-US" altLang="zh-CN" dirty="0" smtClean="0"/>
            <a:t>Duncan</a:t>
          </a:r>
          <a:r>
            <a:rPr lang="zh-CN" altLang="en-US" dirty="0" smtClean="0"/>
            <a:t> </a:t>
          </a:r>
          <a:r>
            <a:rPr lang="en-US" altLang="zh-CN" dirty="0" smtClean="0"/>
            <a:t>WONG</a:t>
          </a:r>
          <a:endParaRPr lang="en-US" dirty="0"/>
        </a:p>
      </dgm:t>
    </dgm:pt>
    <dgm:pt modelId="{7A9604E2-5F90-6D44-80C8-8F9A99DD4746}" type="parTrans" cxnId="{27A8BDE1-A7F9-D84B-90AD-9EEFC36923F6}">
      <dgm:prSet/>
      <dgm:spPr/>
      <dgm:t>
        <a:bodyPr/>
        <a:lstStyle/>
        <a:p>
          <a:endParaRPr lang="en-US"/>
        </a:p>
      </dgm:t>
    </dgm:pt>
    <dgm:pt modelId="{8CBFD5EF-79EB-BC40-84B4-23E5F582AD2E}" type="sibTrans" cxnId="{27A8BDE1-A7F9-D84B-90AD-9EEFC36923F6}">
      <dgm:prSet/>
      <dgm:spPr/>
      <dgm:t>
        <a:bodyPr/>
        <a:lstStyle/>
        <a:p>
          <a:endParaRPr lang="en-US"/>
        </a:p>
      </dgm:t>
    </dgm:pt>
    <dgm:pt modelId="{AAD3DCD3-78AE-3E42-96EB-5942B997393B}" type="pres">
      <dgm:prSet presAssocID="{A7ED4DE1-D6B0-AF44-BC88-DC638D856768}" presName="Name0" presStyleCnt="0">
        <dgm:presLayoutVars>
          <dgm:chMax/>
          <dgm:chPref/>
          <dgm:dir/>
        </dgm:presLayoutVars>
      </dgm:prSet>
      <dgm:spPr/>
      <dgm:t>
        <a:bodyPr/>
        <a:lstStyle/>
        <a:p>
          <a:endParaRPr lang="en-US"/>
        </a:p>
      </dgm:t>
    </dgm:pt>
    <dgm:pt modelId="{701CD295-B757-214D-8006-9544408B3FFF}" type="pres">
      <dgm:prSet presAssocID="{3E5FEA6C-0873-3844-B71B-5EE533B5471D}" presName="composite" presStyleCnt="0"/>
      <dgm:spPr/>
      <dgm:t>
        <a:bodyPr/>
        <a:lstStyle/>
        <a:p>
          <a:endParaRPr lang="en-US"/>
        </a:p>
      </dgm:t>
    </dgm:pt>
    <dgm:pt modelId="{144246FE-ABE2-9A4A-BA7F-1EE9A21743A8}" type="pres">
      <dgm:prSet presAssocID="{3E5FEA6C-0873-3844-B71B-5EE533B5471D}" presName="Accent" presStyleLbl="alignNode1" presStyleIdx="0" presStyleCnt="7">
        <dgm:presLayoutVars>
          <dgm:chMax val="0"/>
          <dgm:chPref val="0"/>
        </dgm:presLayoutVars>
      </dgm:prSet>
      <dgm:spPr/>
      <dgm:t>
        <a:bodyPr/>
        <a:lstStyle/>
        <a:p>
          <a:endParaRPr lang="en-US"/>
        </a:p>
      </dgm:t>
    </dgm:pt>
    <dgm:pt modelId="{4CCE39EC-4963-984F-ABC9-9AA283958FD6}" type="pres">
      <dgm:prSet presAssocID="{3E5FEA6C-0873-3844-B71B-5EE533B5471D}" presName="Image" presStyleLbl="bgImgPlace1" presStyleIdx="0" presStyleCnt="4" custLinFactNeighborX="-24841">
        <dgm:presLayoutVars>
          <dgm:chMax val="0"/>
          <dgm:chPref val="0"/>
          <dgm:bulletEnabled val="1"/>
        </dgm:presLayoutVars>
      </dgm:prSet>
      <dgm:spPr>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t>
        <a:bodyPr/>
        <a:lstStyle/>
        <a:p>
          <a:endParaRPr lang="en-US"/>
        </a:p>
      </dgm:t>
    </dgm:pt>
    <dgm:pt modelId="{C0AB52CC-35A9-C748-B16A-C5C990F88019}" type="pres">
      <dgm:prSet presAssocID="{3E5FEA6C-0873-3844-B71B-5EE533B5471D}" presName="Parent" presStyleLbl="fgAccFollowNode1" presStyleIdx="0" presStyleCnt="4">
        <dgm:presLayoutVars>
          <dgm:chMax val="0"/>
          <dgm:chPref val="0"/>
          <dgm:bulletEnabled val="1"/>
        </dgm:presLayoutVars>
      </dgm:prSet>
      <dgm:spPr/>
      <dgm:t>
        <a:bodyPr/>
        <a:lstStyle/>
        <a:p>
          <a:endParaRPr lang="en-US"/>
        </a:p>
      </dgm:t>
    </dgm:pt>
    <dgm:pt modelId="{76720B4B-5820-3249-87E1-C5D57782F3F6}" type="pres">
      <dgm:prSet presAssocID="{3E5FEA6C-0873-3844-B71B-5EE533B5471D}" presName="Space" presStyleCnt="0">
        <dgm:presLayoutVars>
          <dgm:chMax val="0"/>
          <dgm:chPref val="0"/>
        </dgm:presLayoutVars>
      </dgm:prSet>
      <dgm:spPr/>
      <dgm:t>
        <a:bodyPr/>
        <a:lstStyle/>
        <a:p>
          <a:endParaRPr lang="en-US"/>
        </a:p>
      </dgm:t>
    </dgm:pt>
    <dgm:pt modelId="{DAF44B3D-EF1E-A643-BB46-6C41755A4381}" type="pres">
      <dgm:prSet presAssocID="{38B0FA81-7101-8E44-B319-59DB9B7A2D7B}" presName="ConnectorComposite" presStyleCnt="0"/>
      <dgm:spPr/>
      <dgm:t>
        <a:bodyPr/>
        <a:lstStyle/>
        <a:p>
          <a:endParaRPr lang="en-US"/>
        </a:p>
      </dgm:t>
    </dgm:pt>
    <dgm:pt modelId="{41BE7F94-DB74-4C4D-8B36-8081AF1FD0FE}" type="pres">
      <dgm:prSet presAssocID="{38B0FA81-7101-8E44-B319-59DB9B7A2D7B}" presName="TopSpacing" presStyleCnt="0"/>
      <dgm:spPr/>
      <dgm:t>
        <a:bodyPr/>
        <a:lstStyle/>
        <a:p>
          <a:endParaRPr lang="en-US"/>
        </a:p>
      </dgm:t>
    </dgm:pt>
    <dgm:pt modelId="{78C005AC-F590-AD43-A11C-44629DC43075}" type="pres">
      <dgm:prSet presAssocID="{38B0FA81-7101-8E44-B319-59DB9B7A2D7B}" presName="Connector" presStyleLbl="alignNode1" presStyleIdx="1" presStyleCnt="7"/>
      <dgm:spPr/>
      <dgm:t>
        <a:bodyPr/>
        <a:lstStyle/>
        <a:p>
          <a:endParaRPr lang="en-US"/>
        </a:p>
      </dgm:t>
    </dgm:pt>
    <dgm:pt modelId="{FBE21E0C-45C7-2A48-85BB-735ECF34EF33}" type="pres">
      <dgm:prSet presAssocID="{38B0FA81-7101-8E44-B319-59DB9B7A2D7B}" presName="BottomSpacing" presStyleCnt="0"/>
      <dgm:spPr/>
      <dgm:t>
        <a:bodyPr/>
        <a:lstStyle/>
        <a:p>
          <a:endParaRPr lang="en-US"/>
        </a:p>
      </dgm:t>
    </dgm:pt>
    <dgm:pt modelId="{C415A3A9-5BDD-FE49-B4B6-AF8B03B7E88A}" type="pres">
      <dgm:prSet presAssocID="{DA689CFF-4F70-DA44-A6B7-3D567EDAEDC1}" presName="composite" presStyleCnt="0"/>
      <dgm:spPr/>
      <dgm:t>
        <a:bodyPr/>
        <a:lstStyle/>
        <a:p>
          <a:endParaRPr lang="en-US"/>
        </a:p>
      </dgm:t>
    </dgm:pt>
    <dgm:pt modelId="{524E5D08-85C9-E445-9539-5FA7DE493DC3}" type="pres">
      <dgm:prSet presAssocID="{DA689CFF-4F70-DA44-A6B7-3D567EDAEDC1}" presName="Accent" presStyleLbl="alignNode1" presStyleIdx="2" presStyleCnt="7">
        <dgm:presLayoutVars>
          <dgm:chMax val="0"/>
          <dgm:chPref val="0"/>
        </dgm:presLayoutVars>
      </dgm:prSet>
      <dgm:spPr/>
      <dgm:t>
        <a:bodyPr/>
        <a:lstStyle/>
        <a:p>
          <a:endParaRPr lang="en-US"/>
        </a:p>
      </dgm:t>
    </dgm:pt>
    <dgm:pt modelId="{0C35F22C-40EB-234F-B8C8-122E55636B05}" type="pres">
      <dgm:prSet presAssocID="{DA689CFF-4F70-DA44-A6B7-3D567EDAEDC1}" presName="Image" presStyleLbl="bgImgPlace1" presStyleIdx="1" presStyleCnt="4" custLinFactNeighborX="28616">
        <dgm:presLayoutVars>
          <dgm:chMax val="0"/>
          <dgm:chPref val="0"/>
          <dgm:bulletEnabled val="1"/>
        </dgm:presLayoutVars>
      </dgm:prSet>
      <dgm:spPr>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t>
        <a:bodyPr/>
        <a:lstStyle/>
        <a:p>
          <a:endParaRPr lang="en-US"/>
        </a:p>
      </dgm:t>
    </dgm:pt>
    <dgm:pt modelId="{79F3E330-7173-DB46-89A8-04D38CD4B003}" type="pres">
      <dgm:prSet presAssocID="{DA689CFF-4F70-DA44-A6B7-3D567EDAEDC1}" presName="Parent" presStyleLbl="fgAccFollowNode1" presStyleIdx="1" presStyleCnt="4">
        <dgm:presLayoutVars>
          <dgm:chMax val="0"/>
          <dgm:chPref val="0"/>
          <dgm:bulletEnabled val="1"/>
        </dgm:presLayoutVars>
      </dgm:prSet>
      <dgm:spPr/>
      <dgm:t>
        <a:bodyPr/>
        <a:lstStyle/>
        <a:p>
          <a:endParaRPr lang="en-US"/>
        </a:p>
      </dgm:t>
    </dgm:pt>
    <dgm:pt modelId="{B07B438D-815C-E04E-BCE3-FDE0E7DF1570}" type="pres">
      <dgm:prSet presAssocID="{DA689CFF-4F70-DA44-A6B7-3D567EDAEDC1}" presName="Space" presStyleCnt="0">
        <dgm:presLayoutVars>
          <dgm:chMax val="0"/>
          <dgm:chPref val="0"/>
        </dgm:presLayoutVars>
      </dgm:prSet>
      <dgm:spPr/>
      <dgm:t>
        <a:bodyPr/>
        <a:lstStyle/>
        <a:p>
          <a:endParaRPr lang="en-US"/>
        </a:p>
      </dgm:t>
    </dgm:pt>
    <dgm:pt modelId="{8CBA40EC-6E3B-A14C-836C-D6C929A826E8}" type="pres">
      <dgm:prSet presAssocID="{18D67097-199C-5540-A75E-9B1FCBC27143}" presName="ConnectorComposite" presStyleCnt="0"/>
      <dgm:spPr/>
      <dgm:t>
        <a:bodyPr/>
        <a:lstStyle/>
        <a:p>
          <a:endParaRPr lang="en-US"/>
        </a:p>
      </dgm:t>
    </dgm:pt>
    <dgm:pt modelId="{5143D99D-E0F5-E147-B0BC-8E686839B8E6}" type="pres">
      <dgm:prSet presAssocID="{18D67097-199C-5540-A75E-9B1FCBC27143}" presName="TopSpacing" presStyleCnt="0"/>
      <dgm:spPr/>
      <dgm:t>
        <a:bodyPr/>
        <a:lstStyle/>
        <a:p>
          <a:endParaRPr lang="en-US"/>
        </a:p>
      </dgm:t>
    </dgm:pt>
    <dgm:pt modelId="{DA9C10FC-B7F1-F54D-8FD2-92F29D60296D}" type="pres">
      <dgm:prSet presAssocID="{18D67097-199C-5540-A75E-9B1FCBC27143}" presName="Connector" presStyleLbl="alignNode1" presStyleIdx="3" presStyleCnt="7"/>
      <dgm:spPr/>
      <dgm:t>
        <a:bodyPr/>
        <a:lstStyle/>
        <a:p>
          <a:endParaRPr lang="en-US"/>
        </a:p>
      </dgm:t>
    </dgm:pt>
    <dgm:pt modelId="{9F5E7608-685A-BD4B-8CFC-D79AA36280C9}" type="pres">
      <dgm:prSet presAssocID="{18D67097-199C-5540-A75E-9B1FCBC27143}" presName="BottomSpacing" presStyleCnt="0"/>
      <dgm:spPr/>
      <dgm:t>
        <a:bodyPr/>
        <a:lstStyle/>
        <a:p>
          <a:endParaRPr lang="en-US"/>
        </a:p>
      </dgm:t>
    </dgm:pt>
    <dgm:pt modelId="{9C176B2E-B4DB-E34E-A66A-1788F1C11CD4}" type="pres">
      <dgm:prSet presAssocID="{524DEA36-508E-9341-A1E6-5571C7AF1DC7}" presName="composite" presStyleCnt="0"/>
      <dgm:spPr/>
      <dgm:t>
        <a:bodyPr/>
        <a:lstStyle/>
        <a:p>
          <a:endParaRPr lang="en-US"/>
        </a:p>
      </dgm:t>
    </dgm:pt>
    <dgm:pt modelId="{71E59B5F-582F-A140-8145-FEC4FD88FCA5}" type="pres">
      <dgm:prSet presAssocID="{524DEA36-508E-9341-A1E6-5571C7AF1DC7}" presName="Accent" presStyleLbl="alignNode1" presStyleIdx="4" presStyleCnt="7">
        <dgm:presLayoutVars>
          <dgm:chMax val="0"/>
          <dgm:chPref val="0"/>
        </dgm:presLayoutVars>
      </dgm:prSet>
      <dgm:spPr/>
      <dgm:t>
        <a:bodyPr/>
        <a:lstStyle/>
        <a:p>
          <a:endParaRPr lang="en-US"/>
        </a:p>
      </dgm:t>
    </dgm:pt>
    <dgm:pt modelId="{74B33971-86FE-DD47-BD1E-C2CE62260577}" type="pres">
      <dgm:prSet presAssocID="{524DEA36-508E-9341-A1E6-5571C7AF1DC7}" presName="Image" presStyleLbl="bgImgPlace1" presStyleIdx="2" presStyleCnt="4" custLinFactNeighborX="-28180">
        <dgm:presLayoutVars>
          <dgm:chMax val="0"/>
          <dgm:chPref val="0"/>
          <dgm:bulletEnabled val="1"/>
        </dgm:presLayoutVars>
      </dgm:prSet>
      <dgm:spPr>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dgm:spPr>
      <dgm:t>
        <a:bodyPr/>
        <a:lstStyle/>
        <a:p>
          <a:endParaRPr lang="en-US"/>
        </a:p>
      </dgm:t>
    </dgm:pt>
    <dgm:pt modelId="{0F8D68E3-EA45-8642-8316-8442E982B5A7}" type="pres">
      <dgm:prSet presAssocID="{524DEA36-508E-9341-A1E6-5571C7AF1DC7}" presName="Parent" presStyleLbl="fgAccFollowNode1" presStyleIdx="2" presStyleCnt="4">
        <dgm:presLayoutVars>
          <dgm:chMax val="0"/>
          <dgm:chPref val="0"/>
          <dgm:bulletEnabled val="1"/>
        </dgm:presLayoutVars>
      </dgm:prSet>
      <dgm:spPr/>
      <dgm:t>
        <a:bodyPr/>
        <a:lstStyle/>
        <a:p>
          <a:endParaRPr lang="en-US"/>
        </a:p>
      </dgm:t>
    </dgm:pt>
    <dgm:pt modelId="{FBA570EB-2258-F845-8C2D-0D2B49E5CD48}" type="pres">
      <dgm:prSet presAssocID="{524DEA36-508E-9341-A1E6-5571C7AF1DC7}" presName="Space" presStyleCnt="0">
        <dgm:presLayoutVars>
          <dgm:chMax val="0"/>
          <dgm:chPref val="0"/>
        </dgm:presLayoutVars>
      </dgm:prSet>
      <dgm:spPr/>
      <dgm:t>
        <a:bodyPr/>
        <a:lstStyle/>
        <a:p>
          <a:endParaRPr lang="en-US"/>
        </a:p>
      </dgm:t>
    </dgm:pt>
    <dgm:pt modelId="{ECEED3D7-9453-E148-89FC-12A4F54E63A4}" type="pres">
      <dgm:prSet presAssocID="{7BD9B0E7-372D-444E-92E0-E327AD467A50}" presName="ConnectorComposite" presStyleCnt="0"/>
      <dgm:spPr/>
      <dgm:t>
        <a:bodyPr/>
        <a:lstStyle/>
        <a:p>
          <a:endParaRPr lang="en-US"/>
        </a:p>
      </dgm:t>
    </dgm:pt>
    <dgm:pt modelId="{990D398E-BA08-764B-89C4-20B69587DA6B}" type="pres">
      <dgm:prSet presAssocID="{7BD9B0E7-372D-444E-92E0-E327AD467A50}" presName="TopSpacing" presStyleCnt="0"/>
      <dgm:spPr/>
      <dgm:t>
        <a:bodyPr/>
        <a:lstStyle/>
        <a:p>
          <a:endParaRPr lang="en-US"/>
        </a:p>
      </dgm:t>
    </dgm:pt>
    <dgm:pt modelId="{661BDB80-C05C-7847-A618-035032A19224}" type="pres">
      <dgm:prSet presAssocID="{7BD9B0E7-372D-444E-92E0-E327AD467A50}" presName="Connector" presStyleLbl="alignNode1" presStyleIdx="5" presStyleCnt="7"/>
      <dgm:spPr/>
      <dgm:t>
        <a:bodyPr/>
        <a:lstStyle/>
        <a:p>
          <a:endParaRPr lang="en-US"/>
        </a:p>
      </dgm:t>
    </dgm:pt>
    <dgm:pt modelId="{B67EEB6E-C823-2E44-A0AB-7102D1DEE373}" type="pres">
      <dgm:prSet presAssocID="{7BD9B0E7-372D-444E-92E0-E327AD467A50}" presName="BottomSpacing" presStyleCnt="0"/>
      <dgm:spPr/>
      <dgm:t>
        <a:bodyPr/>
        <a:lstStyle/>
        <a:p>
          <a:endParaRPr lang="en-US"/>
        </a:p>
      </dgm:t>
    </dgm:pt>
    <dgm:pt modelId="{1DB3FEC6-A7CA-0848-9321-688609DD6FAC}" type="pres">
      <dgm:prSet presAssocID="{A4513D71-1381-CC49-A687-9F6DEF0E37FC}" presName="composite" presStyleCnt="0"/>
      <dgm:spPr/>
      <dgm:t>
        <a:bodyPr/>
        <a:lstStyle/>
        <a:p>
          <a:endParaRPr lang="en-US"/>
        </a:p>
      </dgm:t>
    </dgm:pt>
    <dgm:pt modelId="{29887C15-08FB-1242-ACEC-80099A189E08}" type="pres">
      <dgm:prSet presAssocID="{A4513D71-1381-CC49-A687-9F6DEF0E37FC}" presName="Accent" presStyleLbl="alignNode1" presStyleIdx="6" presStyleCnt="7">
        <dgm:presLayoutVars>
          <dgm:chMax val="0"/>
          <dgm:chPref val="0"/>
        </dgm:presLayoutVars>
      </dgm:prSet>
      <dgm:spPr/>
      <dgm:t>
        <a:bodyPr/>
        <a:lstStyle/>
        <a:p>
          <a:endParaRPr lang="en-US"/>
        </a:p>
      </dgm:t>
    </dgm:pt>
    <dgm:pt modelId="{4E50CE15-6C1A-D24A-A381-969684424A7D}" type="pres">
      <dgm:prSet presAssocID="{A4513D71-1381-CC49-A687-9F6DEF0E37FC}" presName="Image" presStyleLbl="bgImgPlace1" presStyleIdx="3" presStyleCnt="4" custLinFactNeighborX="28616">
        <dgm:presLayoutVars>
          <dgm:chMax val="0"/>
          <dgm:chPref val="0"/>
          <dgm:bulletEnabled val="1"/>
        </dgm:presLayoutVars>
      </dgm:prSet>
      <dgm:spPr>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8000" b="-38000"/>
          </a:stretch>
        </a:blipFill>
      </dgm:spPr>
      <dgm:t>
        <a:bodyPr/>
        <a:lstStyle/>
        <a:p>
          <a:endParaRPr lang="en-US"/>
        </a:p>
      </dgm:t>
    </dgm:pt>
    <dgm:pt modelId="{AB9D2B8F-04CD-AC49-AFFA-1741EE7F78EB}" type="pres">
      <dgm:prSet presAssocID="{A4513D71-1381-CC49-A687-9F6DEF0E37FC}" presName="Parent" presStyleLbl="fgAccFollowNode1" presStyleIdx="3" presStyleCnt="4">
        <dgm:presLayoutVars>
          <dgm:chMax val="0"/>
          <dgm:chPref val="0"/>
          <dgm:bulletEnabled val="1"/>
        </dgm:presLayoutVars>
      </dgm:prSet>
      <dgm:spPr/>
      <dgm:t>
        <a:bodyPr/>
        <a:lstStyle/>
        <a:p>
          <a:endParaRPr lang="en-US"/>
        </a:p>
      </dgm:t>
    </dgm:pt>
    <dgm:pt modelId="{93DB1CD0-4E2A-CA47-B799-219F5C50449D}" type="pres">
      <dgm:prSet presAssocID="{A4513D71-1381-CC49-A687-9F6DEF0E37FC}" presName="Space" presStyleCnt="0">
        <dgm:presLayoutVars>
          <dgm:chMax val="0"/>
          <dgm:chPref val="0"/>
        </dgm:presLayoutVars>
      </dgm:prSet>
      <dgm:spPr/>
      <dgm:t>
        <a:bodyPr/>
        <a:lstStyle/>
        <a:p>
          <a:endParaRPr lang="en-US"/>
        </a:p>
      </dgm:t>
    </dgm:pt>
  </dgm:ptLst>
  <dgm:cxnLst>
    <dgm:cxn modelId="{319FBFE6-9E9C-0343-B48D-A97A9A384939}" srcId="{A7ED4DE1-D6B0-AF44-BC88-DC638D856768}" destId="{DA689CFF-4F70-DA44-A6B7-3D567EDAEDC1}" srcOrd="1" destOrd="0" parTransId="{8A0B1B19-B794-C24D-9152-6281E2FCA8C6}" sibTransId="{18D67097-199C-5540-A75E-9B1FCBC27143}"/>
    <dgm:cxn modelId="{7DAAE50C-7DE4-8D43-87EC-F49EF377C539}" srcId="{A7ED4DE1-D6B0-AF44-BC88-DC638D856768}" destId="{3E5FEA6C-0873-3844-B71B-5EE533B5471D}" srcOrd="0" destOrd="0" parTransId="{C90D5B5A-14A8-E641-9F69-A432644CB76E}" sibTransId="{38B0FA81-7101-8E44-B319-59DB9B7A2D7B}"/>
    <dgm:cxn modelId="{C5ADD579-7C7E-CF48-8B1A-EEABACCE19F8}" srcId="{A7ED4DE1-D6B0-AF44-BC88-DC638D856768}" destId="{524DEA36-508E-9341-A1E6-5571C7AF1DC7}" srcOrd="2" destOrd="0" parTransId="{26DF1BC1-7842-CB46-8527-A9BFA7C1017E}" sibTransId="{7BD9B0E7-372D-444E-92E0-E327AD467A50}"/>
    <dgm:cxn modelId="{B3C84617-EA01-3147-BBF6-2C083702BE37}" type="presOf" srcId="{DA689CFF-4F70-DA44-A6B7-3D567EDAEDC1}" destId="{79F3E330-7173-DB46-89A8-04D38CD4B003}" srcOrd="0" destOrd="0" presId="urn:microsoft.com/office/officeart/2008/layout/AlternatingPictureCircles"/>
    <dgm:cxn modelId="{1E3B7508-3A4C-E348-8F61-089A4BCC945C}" type="presOf" srcId="{3E5FEA6C-0873-3844-B71B-5EE533B5471D}" destId="{C0AB52CC-35A9-C748-B16A-C5C990F88019}" srcOrd="0" destOrd="0" presId="urn:microsoft.com/office/officeart/2008/layout/AlternatingPictureCircles"/>
    <dgm:cxn modelId="{4F2B5A6E-B381-1047-8BAC-7FE8B37A48E5}" type="presOf" srcId="{524DEA36-508E-9341-A1E6-5571C7AF1DC7}" destId="{0F8D68E3-EA45-8642-8316-8442E982B5A7}" srcOrd="0" destOrd="0" presId="urn:microsoft.com/office/officeart/2008/layout/AlternatingPictureCircles"/>
    <dgm:cxn modelId="{27A8BDE1-A7F9-D84B-90AD-9EEFC36923F6}" srcId="{A7ED4DE1-D6B0-AF44-BC88-DC638D856768}" destId="{A4513D71-1381-CC49-A687-9F6DEF0E37FC}" srcOrd="3" destOrd="0" parTransId="{7A9604E2-5F90-6D44-80C8-8F9A99DD4746}" sibTransId="{8CBFD5EF-79EB-BC40-84B4-23E5F582AD2E}"/>
    <dgm:cxn modelId="{1DBA5A33-14D0-8740-BDC9-F5C194C8A23E}" type="presOf" srcId="{A7ED4DE1-D6B0-AF44-BC88-DC638D856768}" destId="{AAD3DCD3-78AE-3E42-96EB-5942B997393B}" srcOrd="0" destOrd="0" presId="urn:microsoft.com/office/officeart/2008/layout/AlternatingPictureCircles"/>
    <dgm:cxn modelId="{F9A9E22D-16B8-6F49-9C90-EAB02B95CEAF}" type="presOf" srcId="{A4513D71-1381-CC49-A687-9F6DEF0E37FC}" destId="{AB9D2B8F-04CD-AC49-AFFA-1741EE7F78EB}" srcOrd="0" destOrd="0" presId="urn:microsoft.com/office/officeart/2008/layout/AlternatingPictureCircles"/>
    <dgm:cxn modelId="{DBB940F3-F749-3243-BF5E-BA750F8871E6}" type="presParOf" srcId="{AAD3DCD3-78AE-3E42-96EB-5942B997393B}" destId="{701CD295-B757-214D-8006-9544408B3FFF}" srcOrd="0" destOrd="0" presId="urn:microsoft.com/office/officeart/2008/layout/AlternatingPictureCircles"/>
    <dgm:cxn modelId="{9BC204A6-C8CB-314F-BE63-27FF10836F5F}" type="presParOf" srcId="{701CD295-B757-214D-8006-9544408B3FFF}" destId="{144246FE-ABE2-9A4A-BA7F-1EE9A21743A8}" srcOrd="0" destOrd="0" presId="urn:microsoft.com/office/officeart/2008/layout/AlternatingPictureCircles"/>
    <dgm:cxn modelId="{462ADF4B-6D6A-5E48-8882-C8766F24E7FE}" type="presParOf" srcId="{701CD295-B757-214D-8006-9544408B3FFF}" destId="{4CCE39EC-4963-984F-ABC9-9AA283958FD6}" srcOrd="1" destOrd="0" presId="urn:microsoft.com/office/officeart/2008/layout/AlternatingPictureCircles"/>
    <dgm:cxn modelId="{A099CCE8-D560-0D41-9A87-5295B408F13F}" type="presParOf" srcId="{701CD295-B757-214D-8006-9544408B3FFF}" destId="{C0AB52CC-35A9-C748-B16A-C5C990F88019}" srcOrd="2" destOrd="0" presId="urn:microsoft.com/office/officeart/2008/layout/AlternatingPictureCircles"/>
    <dgm:cxn modelId="{DE59ED4B-C72F-1349-B0DE-1714BFC0AECF}" type="presParOf" srcId="{701CD295-B757-214D-8006-9544408B3FFF}" destId="{76720B4B-5820-3249-87E1-C5D57782F3F6}" srcOrd="3" destOrd="0" presId="urn:microsoft.com/office/officeart/2008/layout/AlternatingPictureCircles"/>
    <dgm:cxn modelId="{F8DC97F4-FC4D-BA4D-A769-C197320E6BB8}" type="presParOf" srcId="{AAD3DCD3-78AE-3E42-96EB-5942B997393B}" destId="{DAF44B3D-EF1E-A643-BB46-6C41755A4381}" srcOrd="1" destOrd="0" presId="urn:microsoft.com/office/officeart/2008/layout/AlternatingPictureCircles"/>
    <dgm:cxn modelId="{80C8CD68-D3E5-A848-A00D-58282ED95DFC}" type="presParOf" srcId="{DAF44B3D-EF1E-A643-BB46-6C41755A4381}" destId="{41BE7F94-DB74-4C4D-8B36-8081AF1FD0FE}" srcOrd="0" destOrd="0" presId="urn:microsoft.com/office/officeart/2008/layout/AlternatingPictureCircles"/>
    <dgm:cxn modelId="{848A41BD-7AB3-8045-9B7F-22E502D45B17}" type="presParOf" srcId="{DAF44B3D-EF1E-A643-BB46-6C41755A4381}" destId="{78C005AC-F590-AD43-A11C-44629DC43075}" srcOrd="1" destOrd="0" presId="urn:microsoft.com/office/officeart/2008/layout/AlternatingPictureCircles"/>
    <dgm:cxn modelId="{CD2A78AB-B949-3941-B884-BAA9245D4BB6}" type="presParOf" srcId="{DAF44B3D-EF1E-A643-BB46-6C41755A4381}" destId="{FBE21E0C-45C7-2A48-85BB-735ECF34EF33}" srcOrd="2" destOrd="0" presId="urn:microsoft.com/office/officeart/2008/layout/AlternatingPictureCircles"/>
    <dgm:cxn modelId="{E06FCC75-96FF-3F43-89FE-36C36E9C09F6}" type="presParOf" srcId="{AAD3DCD3-78AE-3E42-96EB-5942B997393B}" destId="{C415A3A9-5BDD-FE49-B4B6-AF8B03B7E88A}" srcOrd="2" destOrd="0" presId="urn:microsoft.com/office/officeart/2008/layout/AlternatingPictureCircles"/>
    <dgm:cxn modelId="{8136F1D3-760A-3941-B192-028A08874FDB}" type="presParOf" srcId="{C415A3A9-5BDD-FE49-B4B6-AF8B03B7E88A}" destId="{524E5D08-85C9-E445-9539-5FA7DE493DC3}" srcOrd="0" destOrd="0" presId="urn:microsoft.com/office/officeart/2008/layout/AlternatingPictureCircles"/>
    <dgm:cxn modelId="{FB6EF931-0411-1443-BD9B-3A4B1E8035B4}" type="presParOf" srcId="{C415A3A9-5BDD-FE49-B4B6-AF8B03B7E88A}" destId="{0C35F22C-40EB-234F-B8C8-122E55636B05}" srcOrd="1" destOrd="0" presId="urn:microsoft.com/office/officeart/2008/layout/AlternatingPictureCircles"/>
    <dgm:cxn modelId="{947C31C1-E988-D541-8CE7-22F29BDE61E1}" type="presParOf" srcId="{C415A3A9-5BDD-FE49-B4B6-AF8B03B7E88A}" destId="{79F3E330-7173-DB46-89A8-04D38CD4B003}" srcOrd="2" destOrd="0" presId="urn:microsoft.com/office/officeart/2008/layout/AlternatingPictureCircles"/>
    <dgm:cxn modelId="{A3522E45-6ED5-EF4D-AD44-CBCA9AC916AA}" type="presParOf" srcId="{C415A3A9-5BDD-FE49-B4B6-AF8B03B7E88A}" destId="{B07B438D-815C-E04E-BCE3-FDE0E7DF1570}" srcOrd="3" destOrd="0" presId="urn:microsoft.com/office/officeart/2008/layout/AlternatingPictureCircles"/>
    <dgm:cxn modelId="{3DA5D947-28F0-8A49-AEE4-AD25F996165C}" type="presParOf" srcId="{AAD3DCD3-78AE-3E42-96EB-5942B997393B}" destId="{8CBA40EC-6E3B-A14C-836C-D6C929A826E8}" srcOrd="3" destOrd="0" presId="urn:microsoft.com/office/officeart/2008/layout/AlternatingPictureCircles"/>
    <dgm:cxn modelId="{1AFE93E1-3381-3647-B9CB-F961D0F465EA}" type="presParOf" srcId="{8CBA40EC-6E3B-A14C-836C-D6C929A826E8}" destId="{5143D99D-E0F5-E147-B0BC-8E686839B8E6}" srcOrd="0" destOrd="0" presId="urn:microsoft.com/office/officeart/2008/layout/AlternatingPictureCircles"/>
    <dgm:cxn modelId="{73F6E54A-F0EE-024F-91DC-BD9B09B64823}" type="presParOf" srcId="{8CBA40EC-6E3B-A14C-836C-D6C929A826E8}" destId="{DA9C10FC-B7F1-F54D-8FD2-92F29D60296D}" srcOrd="1" destOrd="0" presId="urn:microsoft.com/office/officeart/2008/layout/AlternatingPictureCircles"/>
    <dgm:cxn modelId="{227D92A8-00BA-F343-BF85-6BE276173019}" type="presParOf" srcId="{8CBA40EC-6E3B-A14C-836C-D6C929A826E8}" destId="{9F5E7608-685A-BD4B-8CFC-D79AA36280C9}" srcOrd="2" destOrd="0" presId="urn:microsoft.com/office/officeart/2008/layout/AlternatingPictureCircles"/>
    <dgm:cxn modelId="{DDDB22AC-1D9E-794B-9DDE-9EF5C338320F}" type="presParOf" srcId="{AAD3DCD3-78AE-3E42-96EB-5942B997393B}" destId="{9C176B2E-B4DB-E34E-A66A-1788F1C11CD4}" srcOrd="4" destOrd="0" presId="urn:microsoft.com/office/officeart/2008/layout/AlternatingPictureCircles"/>
    <dgm:cxn modelId="{155FA188-A64C-2D45-90D9-7894DA3CBD77}" type="presParOf" srcId="{9C176B2E-B4DB-E34E-A66A-1788F1C11CD4}" destId="{71E59B5F-582F-A140-8145-FEC4FD88FCA5}" srcOrd="0" destOrd="0" presId="urn:microsoft.com/office/officeart/2008/layout/AlternatingPictureCircles"/>
    <dgm:cxn modelId="{39811201-652F-2547-BCC7-6F9D3A6F17FE}" type="presParOf" srcId="{9C176B2E-B4DB-E34E-A66A-1788F1C11CD4}" destId="{74B33971-86FE-DD47-BD1E-C2CE62260577}" srcOrd="1" destOrd="0" presId="urn:microsoft.com/office/officeart/2008/layout/AlternatingPictureCircles"/>
    <dgm:cxn modelId="{E2FC6E6C-FB3F-7B41-B8B4-BDA371A4D9FC}" type="presParOf" srcId="{9C176B2E-B4DB-E34E-A66A-1788F1C11CD4}" destId="{0F8D68E3-EA45-8642-8316-8442E982B5A7}" srcOrd="2" destOrd="0" presId="urn:microsoft.com/office/officeart/2008/layout/AlternatingPictureCircles"/>
    <dgm:cxn modelId="{41EF891F-6BC2-C54A-B627-B530860FB27C}" type="presParOf" srcId="{9C176B2E-B4DB-E34E-A66A-1788F1C11CD4}" destId="{FBA570EB-2258-F845-8C2D-0D2B49E5CD48}" srcOrd="3" destOrd="0" presId="urn:microsoft.com/office/officeart/2008/layout/AlternatingPictureCircles"/>
    <dgm:cxn modelId="{02173C26-290A-6F43-AC26-B5A24484BED1}" type="presParOf" srcId="{AAD3DCD3-78AE-3E42-96EB-5942B997393B}" destId="{ECEED3D7-9453-E148-89FC-12A4F54E63A4}" srcOrd="5" destOrd="0" presId="urn:microsoft.com/office/officeart/2008/layout/AlternatingPictureCircles"/>
    <dgm:cxn modelId="{19818AD6-1C07-A545-AB4F-9CDF59AAC799}" type="presParOf" srcId="{ECEED3D7-9453-E148-89FC-12A4F54E63A4}" destId="{990D398E-BA08-764B-89C4-20B69587DA6B}" srcOrd="0" destOrd="0" presId="urn:microsoft.com/office/officeart/2008/layout/AlternatingPictureCircles"/>
    <dgm:cxn modelId="{0BAB1D18-74A9-E343-A48B-D578418EA0E4}" type="presParOf" srcId="{ECEED3D7-9453-E148-89FC-12A4F54E63A4}" destId="{661BDB80-C05C-7847-A618-035032A19224}" srcOrd="1" destOrd="0" presId="urn:microsoft.com/office/officeart/2008/layout/AlternatingPictureCircles"/>
    <dgm:cxn modelId="{69429589-2B77-0147-B723-C4D61AA519A3}" type="presParOf" srcId="{ECEED3D7-9453-E148-89FC-12A4F54E63A4}" destId="{B67EEB6E-C823-2E44-A0AB-7102D1DEE373}" srcOrd="2" destOrd="0" presId="urn:microsoft.com/office/officeart/2008/layout/AlternatingPictureCircles"/>
    <dgm:cxn modelId="{CBFA28A5-D964-0D4E-A5E9-0B9FEB8E46C1}" type="presParOf" srcId="{AAD3DCD3-78AE-3E42-96EB-5942B997393B}" destId="{1DB3FEC6-A7CA-0848-9321-688609DD6FAC}" srcOrd="6" destOrd="0" presId="urn:microsoft.com/office/officeart/2008/layout/AlternatingPictureCircles"/>
    <dgm:cxn modelId="{769BE054-72D4-DC45-B3CB-C4682E728B6F}" type="presParOf" srcId="{1DB3FEC6-A7CA-0848-9321-688609DD6FAC}" destId="{29887C15-08FB-1242-ACEC-80099A189E08}" srcOrd="0" destOrd="0" presId="urn:microsoft.com/office/officeart/2008/layout/AlternatingPictureCircles"/>
    <dgm:cxn modelId="{65A76969-FF6B-DF48-A340-D5059B722F97}" type="presParOf" srcId="{1DB3FEC6-A7CA-0848-9321-688609DD6FAC}" destId="{4E50CE15-6C1A-D24A-A381-969684424A7D}" srcOrd="1" destOrd="0" presId="urn:microsoft.com/office/officeart/2008/layout/AlternatingPictureCircles"/>
    <dgm:cxn modelId="{75A2B778-7EA3-5F46-8819-88DE163C5E93}" type="presParOf" srcId="{1DB3FEC6-A7CA-0848-9321-688609DD6FAC}" destId="{AB9D2B8F-04CD-AC49-AFFA-1741EE7F78EB}" srcOrd="2" destOrd="0" presId="urn:microsoft.com/office/officeart/2008/layout/AlternatingPictureCircles"/>
    <dgm:cxn modelId="{5BD6EABA-9DC0-5640-9370-E1B9BE00061D}" type="presParOf" srcId="{1DB3FEC6-A7CA-0848-9321-688609DD6FAC}" destId="{93DB1CD0-4E2A-CA47-B799-219F5C50449D}"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BE80DA-3E2A-234A-A6AA-DE19F37CCA75}" type="doc">
      <dgm:prSet loTypeId="urn:microsoft.com/office/officeart/2005/8/layout/hList9" loCatId="" qsTypeId="urn:microsoft.com/office/officeart/2005/8/quickstyle/simple2" qsCatId="simple" csTypeId="urn:microsoft.com/office/officeart/2005/8/colors/colorful4" csCatId="colorful" phldr="1"/>
      <dgm:spPr/>
      <dgm:t>
        <a:bodyPr/>
        <a:lstStyle/>
        <a:p>
          <a:endParaRPr lang="en-US"/>
        </a:p>
      </dgm:t>
    </dgm:pt>
    <dgm:pt modelId="{BEE55F3A-5C3A-5042-AB59-051B139DDB96}">
      <dgm:prSet phldrT="[Text]" custT="1"/>
      <dgm:spPr/>
      <dgm:t>
        <a:bodyPr/>
        <a:lstStyle/>
        <a:p>
          <a:r>
            <a:rPr lang="en-US" sz="2400" b="1" i="1" u="none" dirty="0" smtClean="0"/>
            <a:t>Social</a:t>
          </a:r>
          <a:endParaRPr lang="en-US" sz="2400" i="1" u="none" dirty="0"/>
        </a:p>
      </dgm:t>
    </dgm:pt>
    <dgm:pt modelId="{378E6ACD-6352-C944-8B45-A95A5120C36C}" type="parTrans" cxnId="{A0E9C6A6-A2E6-4044-B727-2E383C764B10}">
      <dgm:prSet/>
      <dgm:spPr/>
      <dgm:t>
        <a:bodyPr/>
        <a:lstStyle/>
        <a:p>
          <a:endParaRPr lang="en-US"/>
        </a:p>
      </dgm:t>
    </dgm:pt>
    <dgm:pt modelId="{EE884903-0687-5C48-AC94-0305AD506320}" type="sibTrans" cxnId="{A0E9C6A6-A2E6-4044-B727-2E383C764B10}">
      <dgm:prSet/>
      <dgm:spPr/>
      <dgm:t>
        <a:bodyPr/>
        <a:lstStyle/>
        <a:p>
          <a:endParaRPr lang="en-US"/>
        </a:p>
      </dgm:t>
    </dgm:pt>
    <dgm:pt modelId="{16AA8389-3050-3846-BFBA-E0D51391DF7A}">
      <dgm:prSet phldrT="[Text]" custT="1"/>
      <dgm:spPr/>
      <dgm:t>
        <a:bodyPr/>
        <a:lstStyle/>
        <a:p>
          <a:r>
            <a:rPr kumimoji="1" lang="en-US" altLang="zh-CN" sz="2400" b="1" i="1" u="none" dirty="0" smtClean="0"/>
            <a:t>Resource</a:t>
          </a:r>
          <a:endParaRPr lang="en-US" sz="2400" u="none" dirty="0"/>
        </a:p>
      </dgm:t>
    </dgm:pt>
    <dgm:pt modelId="{9092DDF9-A158-C644-A82D-C4436D513EC2}" type="parTrans" cxnId="{3E118A4C-5F78-CE4D-A9EE-02E9480ABE38}">
      <dgm:prSet/>
      <dgm:spPr/>
      <dgm:t>
        <a:bodyPr/>
        <a:lstStyle/>
        <a:p>
          <a:endParaRPr lang="en-US"/>
        </a:p>
      </dgm:t>
    </dgm:pt>
    <dgm:pt modelId="{9704C9F5-5AAE-E34E-8CD5-86E374F489E7}" type="sibTrans" cxnId="{3E118A4C-5F78-CE4D-A9EE-02E9480ABE38}">
      <dgm:prSet/>
      <dgm:spPr/>
      <dgm:t>
        <a:bodyPr/>
        <a:lstStyle/>
        <a:p>
          <a:endParaRPr lang="en-US"/>
        </a:p>
      </dgm:t>
    </dgm:pt>
    <dgm:pt modelId="{BB934DF3-34BA-5F43-B614-32FB34C2F73B}" type="pres">
      <dgm:prSet presAssocID="{46BE80DA-3E2A-234A-A6AA-DE19F37CCA75}" presName="list" presStyleCnt="0">
        <dgm:presLayoutVars>
          <dgm:dir/>
          <dgm:animLvl val="lvl"/>
        </dgm:presLayoutVars>
      </dgm:prSet>
      <dgm:spPr/>
      <dgm:t>
        <a:bodyPr/>
        <a:lstStyle/>
        <a:p>
          <a:endParaRPr lang="en-US"/>
        </a:p>
      </dgm:t>
    </dgm:pt>
    <dgm:pt modelId="{84BD425B-BE3B-E44C-A1C2-51D1E7CF64CC}" type="pres">
      <dgm:prSet presAssocID="{BEE55F3A-5C3A-5042-AB59-051B139DDB96}" presName="posSpace" presStyleCnt="0"/>
      <dgm:spPr/>
      <dgm:t>
        <a:bodyPr/>
        <a:lstStyle/>
        <a:p>
          <a:endParaRPr lang="en-US"/>
        </a:p>
      </dgm:t>
    </dgm:pt>
    <dgm:pt modelId="{07B81A64-8FE0-874B-92F1-FA24CCBAB6DF}" type="pres">
      <dgm:prSet presAssocID="{BEE55F3A-5C3A-5042-AB59-051B139DDB96}" presName="vertFlow" presStyleCnt="0"/>
      <dgm:spPr/>
      <dgm:t>
        <a:bodyPr/>
        <a:lstStyle/>
        <a:p>
          <a:endParaRPr lang="en-US"/>
        </a:p>
      </dgm:t>
    </dgm:pt>
    <dgm:pt modelId="{06C784B4-0E2C-6E45-AE01-9159A2F7FBF5}" type="pres">
      <dgm:prSet presAssocID="{BEE55F3A-5C3A-5042-AB59-051B139DDB96}" presName="topSpace" presStyleCnt="0"/>
      <dgm:spPr/>
      <dgm:t>
        <a:bodyPr/>
        <a:lstStyle/>
        <a:p>
          <a:endParaRPr lang="en-US"/>
        </a:p>
      </dgm:t>
    </dgm:pt>
    <dgm:pt modelId="{0446CE12-9FAE-224F-8754-7485F425E9D3}" type="pres">
      <dgm:prSet presAssocID="{BEE55F3A-5C3A-5042-AB59-051B139DDB96}" presName="firstComp" presStyleCnt="0"/>
      <dgm:spPr/>
      <dgm:t>
        <a:bodyPr/>
        <a:lstStyle/>
        <a:p>
          <a:endParaRPr lang="en-US"/>
        </a:p>
      </dgm:t>
    </dgm:pt>
    <dgm:pt modelId="{94956E09-6436-E849-A430-EB1CBA235B95}" type="pres">
      <dgm:prSet presAssocID="{BEE55F3A-5C3A-5042-AB59-051B139DDB96}" presName="firstChild" presStyleLbl="bgAccFollowNode1" presStyleIdx="0" presStyleCnt="2" custScaleX="127987" custScaleY="112203" custLinFactNeighborX="14610" custLinFactNeighborY="-11441"/>
      <dgm:spPr>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dgm:spPr>
      <dgm:t>
        <a:bodyPr/>
        <a:lstStyle/>
        <a:p>
          <a:endParaRPr lang="en-US"/>
        </a:p>
      </dgm:t>
    </dgm:pt>
    <dgm:pt modelId="{937F0E68-7296-7D4A-88B0-26DE741C6C6C}" type="pres">
      <dgm:prSet presAssocID="{BEE55F3A-5C3A-5042-AB59-051B139DDB96}" presName="firstChildTx" presStyleLbl="bgAccFollowNode1" presStyleIdx="0" presStyleCnt="2">
        <dgm:presLayoutVars>
          <dgm:bulletEnabled val="1"/>
        </dgm:presLayoutVars>
      </dgm:prSet>
      <dgm:spPr/>
      <dgm:t>
        <a:bodyPr/>
        <a:lstStyle/>
        <a:p>
          <a:endParaRPr lang="en-US"/>
        </a:p>
      </dgm:t>
    </dgm:pt>
    <dgm:pt modelId="{31E7F617-4D1F-F24A-8498-FFD663A801B0}" type="pres">
      <dgm:prSet presAssocID="{BEE55F3A-5C3A-5042-AB59-051B139DDB96}" presName="negSpace" presStyleCnt="0"/>
      <dgm:spPr/>
      <dgm:t>
        <a:bodyPr/>
        <a:lstStyle/>
        <a:p>
          <a:endParaRPr lang="en-US"/>
        </a:p>
      </dgm:t>
    </dgm:pt>
    <dgm:pt modelId="{A3B437EE-7F9B-7245-8729-1F1127706043}" type="pres">
      <dgm:prSet presAssocID="{BEE55F3A-5C3A-5042-AB59-051B139DDB96}" presName="circle" presStyleLbl="node1" presStyleIdx="0" presStyleCnt="2" custLinFactNeighborX="-9131"/>
      <dgm:spPr/>
      <dgm:t>
        <a:bodyPr/>
        <a:lstStyle/>
        <a:p>
          <a:endParaRPr lang="en-US"/>
        </a:p>
      </dgm:t>
    </dgm:pt>
    <dgm:pt modelId="{61822354-6668-5C40-A07B-456E385FA885}" type="pres">
      <dgm:prSet presAssocID="{EE884903-0687-5C48-AC94-0305AD506320}" presName="transSpace" presStyleCnt="0"/>
      <dgm:spPr/>
      <dgm:t>
        <a:bodyPr/>
        <a:lstStyle/>
        <a:p>
          <a:endParaRPr lang="en-US"/>
        </a:p>
      </dgm:t>
    </dgm:pt>
    <dgm:pt modelId="{49C3C1E5-1F4A-E243-80AB-BF300360C9C7}" type="pres">
      <dgm:prSet presAssocID="{16AA8389-3050-3846-BFBA-E0D51391DF7A}" presName="posSpace" presStyleCnt="0"/>
      <dgm:spPr/>
      <dgm:t>
        <a:bodyPr/>
        <a:lstStyle/>
        <a:p>
          <a:endParaRPr lang="en-US"/>
        </a:p>
      </dgm:t>
    </dgm:pt>
    <dgm:pt modelId="{EC7AD214-40EF-AF4F-AA37-9B6153D50A30}" type="pres">
      <dgm:prSet presAssocID="{16AA8389-3050-3846-BFBA-E0D51391DF7A}" presName="vertFlow" presStyleCnt="0"/>
      <dgm:spPr/>
      <dgm:t>
        <a:bodyPr/>
        <a:lstStyle/>
        <a:p>
          <a:endParaRPr lang="en-US"/>
        </a:p>
      </dgm:t>
    </dgm:pt>
    <dgm:pt modelId="{12B4D173-62A5-3343-AD14-0D5C334C8EEE}" type="pres">
      <dgm:prSet presAssocID="{16AA8389-3050-3846-BFBA-E0D51391DF7A}" presName="topSpace" presStyleCnt="0"/>
      <dgm:spPr/>
      <dgm:t>
        <a:bodyPr/>
        <a:lstStyle/>
        <a:p>
          <a:endParaRPr lang="en-US"/>
        </a:p>
      </dgm:t>
    </dgm:pt>
    <dgm:pt modelId="{ACAE29A4-036A-D143-B808-C8D8BE49D927}" type="pres">
      <dgm:prSet presAssocID="{16AA8389-3050-3846-BFBA-E0D51391DF7A}" presName="firstComp" presStyleCnt="0"/>
      <dgm:spPr/>
      <dgm:t>
        <a:bodyPr/>
        <a:lstStyle/>
        <a:p>
          <a:endParaRPr lang="en-US"/>
        </a:p>
      </dgm:t>
    </dgm:pt>
    <dgm:pt modelId="{C1248807-044A-1E49-AF50-4E08C2AE015C}" type="pres">
      <dgm:prSet presAssocID="{16AA8389-3050-3846-BFBA-E0D51391DF7A}" presName="firstChild" presStyleLbl="bgAccFollowNode1" presStyleIdx="1" presStyleCnt="2" custScaleX="126476" custScaleY="112737" custLinFactNeighborX="-1889" custLinFactNeighborY="-11686"/>
      <dgm:spPr>
        <a:blipFill rotWithShape="0">
          <a:blip xmlns:r="http://schemas.openxmlformats.org/officeDocument/2006/relationships" r:embed="rId2"/>
          <a:stretch>
            <a:fillRect/>
          </a:stretch>
        </a:blipFill>
      </dgm:spPr>
      <dgm:t>
        <a:bodyPr/>
        <a:lstStyle/>
        <a:p>
          <a:endParaRPr lang="en-US"/>
        </a:p>
      </dgm:t>
    </dgm:pt>
    <dgm:pt modelId="{04F1E5D3-B2CF-6549-8C05-508CB610465B}" type="pres">
      <dgm:prSet presAssocID="{16AA8389-3050-3846-BFBA-E0D51391DF7A}" presName="firstChildTx" presStyleLbl="bgAccFollowNode1" presStyleIdx="1" presStyleCnt="2">
        <dgm:presLayoutVars>
          <dgm:bulletEnabled val="1"/>
        </dgm:presLayoutVars>
      </dgm:prSet>
      <dgm:spPr/>
      <dgm:t>
        <a:bodyPr/>
        <a:lstStyle/>
        <a:p>
          <a:endParaRPr lang="en-US"/>
        </a:p>
      </dgm:t>
    </dgm:pt>
    <dgm:pt modelId="{1ADE0F8A-0EDA-B343-A4F7-D901EA2209EB}" type="pres">
      <dgm:prSet presAssocID="{16AA8389-3050-3846-BFBA-E0D51391DF7A}" presName="negSpace" presStyleCnt="0"/>
      <dgm:spPr/>
      <dgm:t>
        <a:bodyPr/>
        <a:lstStyle/>
        <a:p>
          <a:endParaRPr lang="en-US"/>
        </a:p>
      </dgm:t>
    </dgm:pt>
    <dgm:pt modelId="{97A3D0A6-C843-5A43-884B-5D3946ED323B}" type="pres">
      <dgm:prSet presAssocID="{16AA8389-3050-3846-BFBA-E0D51391DF7A}" presName="circle" presStyleLbl="node1" presStyleIdx="1" presStyleCnt="2" custLinFactNeighborX="-26071"/>
      <dgm:spPr/>
      <dgm:t>
        <a:bodyPr/>
        <a:lstStyle/>
        <a:p>
          <a:endParaRPr lang="en-US"/>
        </a:p>
      </dgm:t>
    </dgm:pt>
  </dgm:ptLst>
  <dgm:cxnLst>
    <dgm:cxn modelId="{36ED952A-1FC4-064B-991F-92A42E062127}" type="presOf" srcId="{46BE80DA-3E2A-234A-A6AA-DE19F37CCA75}" destId="{BB934DF3-34BA-5F43-B614-32FB34C2F73B}" srcOrd="0" destOrd="0" presId="urn:microsoft.com/office/officeart/2005/8/layout/hList9"/>
    <dgm:cxn modelId="{3E118A4C-5F78-CE4D-A9EE-02E9480ABE38}" srcId="{46BE80DA-3E2A-234A-A6AA-DE19F37CCA75}" destId="{16AA8389-3050-3846-BFBA-E0D51391DF7A}" srcOrd="1" destOrd="0" parTransId="{9092DDF9-A158-C644-A82D-C4436D513EC2}" sibTransId="{9704C9F5-5AAE-E34E-8CD5-86E374F489E7}"/>
    <dgm:cxn modelId="{A0E9C6A6-A2E6-4044-B727-2E383C764B10}" srcId="{46BE80DA-3E2A-234A-A6AA-DE19F37CCA75}" destId="{BEE55F3A-5C3A-5042-AB59-051B139DDB96}" srcOrd="0" destOrd="0" parTransId="{378E6ACD-6352-C944-8B45-A95A5120C36C}" sibTransId="{EE884903-0687-5C48-AC94-0305AD506320}"/>
    <dgm:cxn modelId="{17BAA873-ACC3-A247-A50F-4014377CDB64}" type="presOf" srcId="{16AA8389-3050-3846-BFBA-E0D51391DF7A}" destId="{97A3D0A6-C843-5A43-884B-5D3946ED323B}" srcOrd="0" destOrd="0" presId="urn:microsoft.com/office/officeart/2005/8/layout/hList9"/>
    <dgm:cxn modelId="{7BEBD5A5-F033-994A-8F6F-1639D39068D8}" type="presOf" srcId="{BEE55F3A-5C3A-5042-AB59-051B139DDB96}" destId="{A3B437EE-7F9B-7245-8729-1F1127706043}" srcOrd="0" destOrd="0" presId="urn:microsoft.com/office/officeart/2005/8/layout/hList9"/>
    <dgm:cxn modelId="{9561F0F9-8A0E-1B4F-884D-63D1B3D5FF91}" type="presParOf" srcId="{BB934DF3-34BA-5F43-B614-32FB34C2F73B}" destId="{84BD425B-BE3B-E44C-A1C2-51D1E7CF64CC}" srcOrd="0" destOrd="0" presId="urn:microsoft.com/office/officeart/2005/8/layout/hList9"/>
    <dgm:cxn modelId="{13E29FC9-117B-914E-9D18-221BBCA08801}" type="presParOf" srcId="{BB934DF3-34BA-5F43-B614-32FB34C2F73B}" destId="{07B81A64-8FE0-874B-92F1-FA24CCBAB6DF}" srcOrd="1" destOrd="0" presId="urn:microsoft.com/office/officeart/2005/8/layout/hList9"/>
    <dgm:cxn modelId="{1E5160F4-3395-4543-8369-BED503724362}" type="presParOf" srcId="{07B81A64-8FE0-874B-92F1-FA24CCBAB6DF}" destId="{06C784B4-0E2C-6E45-AE01-9159A2F7FBF5}" srcOrd="0" destOrd="0" presId="urn:microsoft.com/office/officeart/2005/8/layout/hList9"/>
    <dgm:cxn modelId="{BC22864E-E7B8-824B-902B-17C0EEC11B3A}" type="presParOf" srcId="{07B81A64-8FE0-874B-92F1-FA24CCBAB6DF}" destId="{0446CE12-9FAE-224F-8754-7485F425E9D3}" srcOrd="1" destOrd="0" presId="urn:microsoft.com/office/officeart/2005/8/layout/hList9"/>
    <dgm:cxn modelId="{850DF6F4-B6BA-EF48-81E2-7094ABEF1BF1}" type="presParOf" srcId="{0446CE12-9FAE-224F-8754-7485F425E9D3}" destId="{94956E09-6436-E849-A430-EB1CBA235B95}" srcOrd="0" destOrd="0" presId="urn:microsoft.com/office/officeart/2005/8/layout/hList9"/>
    <dgm:cxn modelId="{14D7179E-BA99-1446-A1DF-2D27308E3DA7}" type="presParOf" srcId="{0446CE12-9FAE-224F-8754-7485F425E9D3}" destId="{937F0E68-7296-7D4A-88B0-26DE741C6C6C}" srcOrd="1" destOrd="0" presId="urn:microsoft.com/office/officeart/2005/8/layout/hList9"/>
    <dgm:cxn modelId="{ACBCF142-7F34-2448-9B8F-CE63E45E053D}" type="presParOf" srcId="{BB934DF3-34BA-5F43-B614-32FB34C2F73B}" destId="{31E7F617-4D1F-F24A-8498-FFD663A801B0}" srcOrd="2" destOrd="0" presId="urn:microsoft.com/office/officeart/2005/8/layout/hList9"/>
    <dgm:cxn modelId="{E34328DE-C85B-E64D-897D-5066CB6DFFC4}" type="presParOf" srcId="{BB934DF3-34BA-5F43-B614-32FB34C2F73B}" destId="{A3B437EE-7F9B-7245-8729-1F1127706043}" srcOrd="3" destOrd="0" presId="urn:microsoft.com/office/officeart/2005/8/layout/hList9"/>
    <dgm:cxn modelId="{6B02DF0C-09BB-B64B-95F7-EC1E7CF1790D}" type="presParOf" srcId="{BB934DF3-34BA-5F43-B614-32FB34C2F73B}" destId="{61822354-6668-5C40-A07B-456E385FA885}" srcOrd="4" destOrd="0" presId="urn:microsoft.com/office/officeart/2005/8/layout/hList9"/>
    <dgm:cxn modelId="{BCD41C41-C2A4-8B40-BA28-A6BCF83BC3DC}" type="presParOf" srcId="{BB934DF3-34BA-5F43-B614-32FB34C2F73B}" destId="{49C3C1E5-1F4A-E243-80AB-BF300360C9C7}" srcOrd="5" destOrd="0" presId="urn:microsoft.com/office/officeart/2005/8/layout/hList9"/>
    <dgm:cxn modelId="{8A080E1A-B43D-CE4A-B090-17A83B766BDD}" type="presParOf" srcId="{BB934DF3-34BA-5F43-B614-32FB34C2F73B}" destId="{EC7AD214-40EF-AF4F-AA37-9B6153D50A30}" srcOrd="6" destOrd="0" presId="urn:microsoft.com/office/officeart/2005/8/layout/hList9"/>
    <dgm:cxn modelId="{F699C20D-694F-2C43-8CFF-571066D87504}" type="presParOf" srcId="{EC7AD214-40EF-AF4F-AA37-9B6153D50A30}" destId="{12B4D173-62A5-3343-AD14-0D5C334C8EEE}" srcOrd="0" destOrd="0" presId="urn:microsoft.com/office/officeart/2005/8/layout/hList9"/>
    <dgm:cxn modelId="{C031BF4D-244C-E040-8BC0-E534E4A14212}" type="presParOf" srcId="{EC7AD214-40EF-AF4F-AA37-9B6153D50A30}" destId="{ACAE29A4-036A-D143-B808-C8D8BE49D927}" srcOrd="1" destOrd="0" presId="urn:microsoft.com/office/officeart/2005/8/layout/hList9"/>
    <dgm:cxn modelId="{E0E204BE-48E8-EA4A-B285-58BE8ECE7ADC}" type="presParOf" srcId="{ACAE29A4-036A-D143-B808-C8D8BE49D927}" destId="{C1248807-044A-1E49-AF50-4E08C2AE015C}" srcOrd="0" destOrd="0" presId="urn:microsoft.com/office/officeart/2005/8/layout/hList9"/>
    <dgm:cxn modelId="{57039568-F57C-314A-91A5-91ED47D80B92}" type="presParOf" srcId="{ACAE29A4-036A-D143-B808-C8D8BE49D927}" destId="{04F1E5D3-B2CF-6549-8C05-508CB610465B}" srcOrd="1" destOrd="0" presId="urn:microsoft.com/office/officeart/2005/8/layout/hList9"/>
    <dgm:cxn modelId="{F28C7A27-2666-2848-B178-6BDE1229AB34}" type="presParOf" srcId="{BB934DF3-34BA-5F43-B614-32FB34C2F73B}" destId="{1ADE0F8A-0EDA-B343-A4F7-D901EA2209EB}" srcOrd="7" destOrd="0" presId="urn:microsoft.com/office/officeart/2005/8/layout/hList9"/>
    <dgm:cxn modelId="{7D48B8A4-FEA4-BF47-A77A-37991C232600}" type="presParOf" srcId="{BB934DF3-34BA-5F43-B614-32FB34C2F73B}" destId="{97A3D0A6-C843-5A43-884B-5D3946ED323B}"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F5218F-D9F3-4AA1-BD09-FA8FAF36FAF9}" type="doc">
      <dgm:prSet loTypeId="urn:microsoft.com/office/officeart/2005/8/layout/radial6" loCatId="relationship" qsTypeId="urn:microsoft.com/office/officeart/2005/8/quickstyle/simple2" qsCatId="simple" csTypeId="urn:microsoft.com/office/officeart/2005/8/colors/accent0_3" csCatId="mainScheme" phldr="1"/>
      <dgm:spPr/>
      <dgm:t>
        <a:bodyPr/>
        <a:lstStyle/>
        <a:p>
          <a:endParaRPr lang="zh-TW" altLang="en-US"/>
        </a:p>
      </dgm:t>
    </dgm:pt>
    <dgm:pt modelId="{0E3BA1B1-7D41-41A9-BA35-2C67F97667F9}">
      <dgm:prSet phldrT="[Text]" custT="1"/>
      <dgm:spPr/>
      <dgm:t>
        <a:bodyPr/>
        <a:lstStyle/>
        <a:p>
          <a:r>
            <a:rPr lang="en-US" altLang="zh-CN" sz="2000" b="1" dirty="0" smtClean="0">
              <a:latin typeface="+mj-lt"/>
            </a:rPr>
            <a:t>INSECT</a:t>
          </a:r>
          <a:r>
            <a:rPr lang="zh-CN" altLang="en-US" sz="2000" b="1" dirty="0" smtClean="0">
              <a:latin typeface="+mj-lt"/>
            </a:rPr>
            <a:t> </a:t>
          </a:r>
          <a:r>
            <a:rPr lang="en-US" altLang="zh-CN" sz="2000" b="1" dirty="0" smtClean="0">
              <a:latin typeface="+mj-lt"/>
            </a:rPr>
            <a:t>FARMING</a:t>
          </a:r>
          <a:endParaRPr lang="zh-TW" altLang="en-US" sz="2000" b="1" dirty="0">
            <a:latin typeface="+mj-lt"/>
          </a:endParaRPr>
        </a:p>
      </dgm:t>
    </dgm:pt>
    <dgm:pt modelId="{9F977A5E-9C7A-490C-88ED-28D6540ACB32}" type="parTrans" cxnId="{0FB6724E-142E-4990-ABB8-C5333630C728}">
      <dgm:prSet/>
      <dgm:spPr/>
      <dgm:t>
        <a:bodyPr/>
        <a:lstStyle/>
        <a:p>
          <a:endParaRPr lang="zh-TW" altLang="en-US">
            <a:latin typeface="+mj-lt"/>
          </a:endParaRPr>
        </a:p>
      </dgm:t>
    </dgm:pt>
    <dgm:pt modelId="{A1F82165-1F7D-452B-B744-C2D71C5BA266}" type="sibTrans" cxnId="{0FB6724E-142E-4990-ABB8-C5333630C728}">
      <dgm:prSet/>
      <dgm:spPr/>
      <dgm:t>
        <a:bodyPr/>
        <a:lstStyle/>
        <a:p>
          <a:endParaRPr lang="zh-TW" altLang="en-US">
            <a:latin typeface="+mj-lt"/>
          </a:endParaRPr>
        </a:p>
      </dgm:t>
    </dgm:pt>
    <dgm:pt modelId="{AB55FF04-511B-42EB-A307-A9E63BEB6A00}">
      <dgm:prSet phldrT="[Text]" custT="1"/>
      <dgm:spPr/>
      <dgm:t>
        <a:bodyPr/>
        <a:lstStyle/>
        <a:p>
          <a:r>
            <a:rPr lang="en-US" altLang="zh-TW" sz="1600" dirty="0" smtClean="0">
              <a:latin typeface="+mj-lt"/>
            </a:rPr>
            <a:t>Social</a:t>
          </a:r>
          <a:endParaRPr lang="zh-TW" altLang="en-US" sz="1600" dirty="0">
            <a:latin typeface="+mj-lt"/>
          </a:endParaRPr>
        </a:p>
      </dgm:t>
    </dgm:pt>
    <dgm:pt modelId="{E626A4E0-030C-42B8-9914-D47C52B24F62}" type="parTrans" cxnId="{26339A54-3666-4B46-A99C-D83465411013}">
      <dgm:prSet/>
      <dgm:spPr/>
      <dgm:t>
        <a:bodyPr/>
        <a:lstStyle/>
        <a:p>
          <a:endParaRPr lang="zh-TW" altLang="en-US">
            <a:latin typeface="+mj-lt"/>
          </a:endParaRPr>
        </a:p>
      </dgm:t>
    </dgm:pt>
    <dgm:pt modelId="{D0988570-70CF-49D0-AB26-A464F4196CCA}" type="sibTrans" cxnId="{26339A54-3666-4B46-A99C-D83465411013}">
      <dgm:prSet/>
      <dgm:spPr/>
      <dgm:t>
        <a:bodyPr/>
        <a:lstStyle/>
        <a:p>
          <a:endParaRPr lang="zh-TW" altLang="en-US">
            <a:latin typeface="+mj-lt"/>
          </a:endParaRPr>
        </a:p>
      </dgm:t>
    </dgm:pt>
    <dgm:pt modelId="{C7CE6B40-AEEF-4F1D-A715-153FDC4EFDD7}">
      <dgm:prSet phldrT="[Text]" custT="1"/>
      <dgm:spPr/>
      <dgm:t>
        <a:bodyPr/>
        <a:lstStyle/>
        <a:p>
          <a:r>
            <a:rPr lang="en-US" altLang="zh-TW" sz="1600" dirty="0" smtClean="0">
              <a:latin typeface="+mj-lt"/>
            </a:rPr>
            <a:t>Economical</a:t>
          </a:r>
          <a:endParaRPr lang="zh-TW" altLang="en-US" sz="1600" dirty="0">
            <a:latin typeface="+mj-lt"/>
          </a:endParaRPr>
        </a:p>
      </dgm:t>
    </dgm:pt>
    <dgm:pt modelId="{37815DA9-8AF6-4E31-B525-188573EED5E5}" type="parTrans" cxnId="{DD6E8AA3-6898-42D8-837E-162E174B28EF}">
      <dgm:prSet/>
      <dgm:spPr/>
      <dgm:t>
        <a:bodyPr/>
        <a:lstStyle/>
        <a:p>
          <a:endParaRPr lang="zh-TW" altLang="en-US">
            <a:latin typeface="+mj-lt"/>
          </a:endParaRPr>
        </a:p>
      </dgm:t>
    </dgm:pt>
    <dgm:pt modelId="{47850398-185E-430C-9AEC-7E869F8A7115}" type="sibTrans" cxnId="{DD6E8AA3-6898-42D8-837E-162E174B28EF}">
      <dgm:prSet/>
      <dgm:spPr/>
      <dgm:t>
        <a:bodyPr/>
        <a:lstStyle/>
        <a:p>
          <a:pPr algn="ctr"/>
          <a:endParaRPr lang="zh-TW" altLang="en-US">
            <a:latin typeface="+mj-lt"/>
          </a:endParaRPr>
        </a:p>
      </dgm:t>
    </dgm:pt>
    <dgm:pt modelId="{F200D676-7DC8-4448-83DF-E6F83D00E7D1}">
      <dgm:prSet phldrT="[Text]" custT="1"/>
      <dgm:spPr/>
      <dgm:t>
        <a:bodyPr/>
        <a:lstStyle/>
        <a:p>
          <a:r>
            <a:rPr lang="en-US" altLang="zh-TW" sz="1600" dirty="0" smtClean="0">
              <a:latin typeface="+mj-lt"/>
            </a:rPr>
            <a:t>Environmental</a:t>
          </a:r>
          <a:endParaRPr lang="zh-TW" altLang="en-US" sz="1600" dirty="0">
            <a:latin typeface="+mj-lt"/>
          </a:endParaRPr>
        </a:p>
      </dgm:t>
    </dgm:pt>
    <dgm:pt modelId="{A920FAD2-E5B0-4351-A4EF-F086C65FF036}" type="parTrans" cxnId="{369FA0DE-8282-49AC-928A-1903ED0A544F}">
      <dgm:prSet/>
      <dgm:spPr/>
      <dgm:t>
        <a:bodyPr/>
        <a:lstStyle/>
        <a:p>
          <a:endParaRPr lang="zh-TW" altLang="en-US">
            <a:latin typeface="+mj-lt"/>
          </a:endParaRPr>
        </a:p>
      </dgm:t>
    </dgm:pt>
    <dgm:pt modelId="{766327D2-62BF-4759-B755-E0E6E678DC5F}" type="sibTrans" cxnId="{369FA0DE-8282-49AC-928A-1903ED0A544F}">
      <dgm:prSet/>
      <dgm:spPr/>
      <dgm:t>
        <a:bodyPr/>
        <a:lstStyle/>
        <a:p>
          <a:endParaRPr lang="zh-TW" altLang="en-US">
            <a:latin typeface="+mj-lt"/>
          </a:endParaRPr>
        </a:p>
      </dgm:t>
    </dgm:pt>
    <dgm:pt modelId="{83428BE0-FBA8-4B97-963B-0139A8A619F7}" type="pres">
      <dgm:prSet presAssocID="{01F5218F-D9F3-4AA1-BD09-FA8FAF36FAF9}" presName="Name0" presStyleCnt="0">
        <dgm:presLayoutVars>
          <dgm:chMax val="1"/>
          <dgm:dir/>
          <dgm:animLvl val="ctr"/>
          <dgm:resizeHandles val="exact"/>
        </dgm:presLayoutVars>
      </dgm:prSet>
      <dgm:spPr/>
      <dgm:t>
        <a:bodyPr/>
        <a:lstStyle/>
        <a:p>
          <a:endParaRPr lang="zh-TW" altLang="en-US"/>
        </a:p>
      </dgm:t>
    </dgm:pt>
    <dgm:pt modelId="{DCF03328-E762-42F1-AC2A-404416CF03E1}" type="pres">
      <dgm:prSet presAssocID="{0E3BA1B1-7D41-41A9-BA35-2C67F97667F9}" presName="centerShape" presStyleLbl="node0" presStyleIdx="0" presStyleCnt="1" custScaleX="121660" custScaleY="74085" custLinFactNeighborX="-415" custLinFactNeighborY="-7923"/>
      <dgm:spPr/>
      <dgm:t>
        <a:bodyPr/>
        <a:lstStyle/>
        <a:p>
          <a:endParaRPr lang="zh-TW" altLang="en-US"/>
        </a:p>
      </dgm:t>
    </dgm:pt>
    <dgm:pt modelId="{A196C3E7-6564-4533-A2EA-F85BB144ACB8}" type="pres">
      <dgm:prSet presAssocID="{AB55FF04-511B-42EB-A307-A9E63BEB6A00}" presName="node" presStyleLbl="node1" presStyleIdx="0" presStyleCnt="3" custScaleX="160051" custScaleY="87467" custRadScaleRad="99667" custRadScaleInc="-6265">
        <dgm:presLayoutVars>
          <dgm:bulletEnabled val="1"/>
        </dgm:presLayoutVars>
      </dgm:prSet>
      <dgm:spPr>
        <a:prstGeom prst="rect">
          <a:avLst/>
        </a:prstGeom>
      </dgm:spPr>
      <dgm:t>
        <a:bodyPr/>
        <a:lstStyle/>
        <a:p>
          <a:endParaRPr lang="zh-TW" altLang="en-US"/>
        </a:p>
      </dgm:t>
    </dgm:pt>
    <dgm:pt modelId="{A10D4C27-B171-4E60-AAF0-BAAE8C7D48FD}" type="pres">
      <dgm:prSet presAssocID="{AB55FF04-511B-42EB-A307-A9E63BEB6A00}" presName="dummy" presStyleCnt="0"/>
      <dgm:spPr/>
      <dgm:t>
        <a:bodyPr/>
        <a:lstStyle/>
        <a:p>
          <a:endParaRPr lang="en-US"/>
        </a:p>
      </dgm:t>
    </dgm:pt>
    <dgm:pt modelId="{CD3F90DA-BAD4-4941-9808-F6D8F25AB474}" type="pres">
      <dgm:prSet presAssocID="{D0988570-70CF-49D0-AB26-A464F4196CCA}" presName="sibTrans" presStyleLbl="sibTrans2D1" presStyleIdx="0" presStyleCnt="3"/>
      <dgm:spPr/>
      <dgm:t>
        <a:bodyPr/>
        <a:lstStyle/>
        <a:p>
          <a:endParaRPr lang="zh-TW" altLang="en-US"/>
        </a:p>
      </dgm:t>
    </dgm:pt>
    <dgm:pt modelId="{711C77C6-FEA8-44BC-8078-FBB775993FFA}" type="pres">
      <dgm:prSet presAssocID="{C7CE6B40-AEEF-4F1D-A715-153FDC4EFDD7}" presName="node" presStyleLbl="node1" presStyleIdx="1" presStyleCnt="3" custScaleX="160051" custScaleY="87467">
        <dgm:presLayoutVars>
          <dgm:bulletEnabled val="1"/>
        </dgm:presLayoutVars>
      </dgm:prSet>
      <dgm:spPr>
        <a:prstGeom prst="rect">
          <a:avLst/>
        </a:prstGeom>
      </dgm:spPr>
      <dgm:t>
        <a:bodyPr/>
        <a:lstStyle/>
        <a:p>
          <a:endParaRPr lang="zh-TW" altLang="en-US"/>
        </a:p>
      </dgm:t>
    </dgm:pt>
    <dgm:pt modelId="{B19C94F2-8597-41F2-BD44-E5D2C9729D3B}" type="pres">
      <dgm:prSet presAssocID="{C7CE6B40-AEEF-4F1D-A715-153FDC4EFDD7}" presName="dummy" presStyleCnt="0"/>
      <dgm:spPr/>
      <dgm:t>
        <a:bodyPr/>
        <a:lstStyle/>
        <a:p>
          <a:endParaRPr lang="en-US"/>
        </a:p>
      </dgm:t>
    </dgm:pt>
    <dgm:pt modelId="{C416233D-D4E5-4219-A537-BAA270580865}" type="pres">
      <dgm:prSet presAssocID="{47850398-185E-430C-9AEC-7E869F8A7115}" presName="sibTrans" presStyleLbl="sibTrans2D1" presStyleIdx="1" presStyleCnt="3"/>
      <dgm:spPr/>
      <dgm:t>
        <a:bodyPr/>
        <a:lstStyle/>
        <a:p>
          <a:endParaRPr lang="zh-TW" altLang="en-US"/>
        </a:p>
      </dgm:t>
    </dgm:pt>
    <dgm:pt modelId="{66FB180D-752F-4FA2-9672-11445019C495}" type="pres">
      <dgm:prSet presAssocID="{F200D676-7DC8-4448-83DF-E6F83D00E7D1}" presName="node" presStyleLbl="node1" presStyleIdx="2" presStyleCnt="3" custScaleX="163488" custScaleY="87467">
        <dgm:presLayoutVars>
          <dgm:bulletEnabled val="1"/>
        </dgm:presLayoutVars>
      </dgm:prSet>
      <dgm:spPr>
        <a:prstGeom prst="rect">
          <a:avLst/>
        </a:prstGeom>
      </dgm:spPr>
      <dgm:t>
        <a:bodyPr/>
        <a:lstStyle/>
        <a:p>
          <a:endParaRPr lang="zh-TW" altLang="en-US"/>
        </a:p>
      </dgm:t>
    </dgm:pt>
    <dgm:pt modelId="{7E43FE94-0CE3-45F3-9A61-7FB478A7D499}" type="pres">
      <dgm:prSet presAssocID="{F200D676-7DC8-4448-83DF-E6F83D00E7D1}" presName="dummy" presStyleCnt="0"/>
      <dgm:spPr/>
      <dgm:t>
        <a:bodyPr/>
        <a:lstStyle/>
        <a:p>
          <a:endParaRPr lang="en-US"/>
        </a:p>
      </dgm:t>
    </dgm:pt>
    <dgm:pt modelId="{EC26104D-B60D-4B70-8703-D015D8A51540}" type="pres">
      <dgm:prSet presAssocID="{766327D2-62BF-4759-B755-E0E6E678DC5F}" presName="sibTrans" presStyleLbl="sibTrans2D1" presStyleIdx="2" presStyleCnt="3"/>
      <dgm:spPr/>
      <dgm:t>
        <a:bodyPr/>
        <a:lstStyle/>
        <a:p>
          <a:endParaRPr lang="zh-TW" altLang="en-US"/>
        </a:p>
      </dgm:t>
    </dgm:pt>
  </dgm:ptLst>
  <dgm:cxnLst>
    <dgm:cxn modelId="{4250D902-C93A-4562-A92D-BE935711607C}" type="presOf" srcId="{AB55FF04-511B-42EB-A307-A9E63BEB6A00}" destId="{A196C3E7-6564-4533-A2EA-F85BB144ACB8}" srcOrd="0" destOrd="0" presId="urn:microsoft.com/office/officeart/2005/8/layout/radial6"/>
    <dgm:cxn modelId="{0A599E61-91FE-4750-BE2B-E8CF7FD153C2}" type="presOf" srcId="{D0988570-70CF-49D0-AB26-A464F4196CCA}" destId="{CD3F90DA-BAD4-4941-9808-F6D8F25AB474}" srcOrd="0" destOrd="0" presId="urn:microsoft.com/office/officeart/2005/8/layout/radial6"/>
    <dgm:cxn modelId="{7D72E676-CCDE-4CAC-8750-37442C40B2FE}" type="presOf" srcId="{F200D676-7DC8-4448-83DF-E6F83D00E7D1}" destId="{66FB180D-752F-4FA2-9672-11445019C495}" srcOrd="0" destOrd="0" presId="urn:microsoft.com/office/officeart/2005/8/layout/radial6"/>
    <dgm:cxn modelId="{369FA0DE-8282-49AC-928A-1903ED0A544F}" srcId="{0E3BA1B1-7D41-41A9-BA35-2C67F97667F9}" destId="{F200D676-7DC8-4448-83DF-E6F83D00E7D1}" srcOrd="2" destOrd="0" parTransId="{A920FAD2-E5B0-4351-A4EF-F086C65FF036}" sibTransId="{766327D2-62BF-4759-B755-E0E6E678DC5F}"/>
    <dgm:cxn modelId="{26339A54-3666-4B46-A99C-D83465411013}" srcId="{0E3BA1B1-7D41-41A9-BA35-2C67F97667F9}" destId="{AB55FF04-511B-42EB-A307-A9E63BEB6A00}" srcOrd="0" destOrd="0" parTransId="{E626A4E0-030C-42B8-9914-D47C52B24F62}" sibTransId="{D0988570-70CF-49D0-AB26-A464F4196CCA}"/>
    <dgm:cxn modelId="{DD6E8AA3-6898-42D8-837E-162E174B28EF}" srcId="{0E3BA1B1-7D41-41A9-BA35-2C67F97667F9}" destId="{C7CE6B40-AEEF-4F1D-A715-153FDC4EFDD7}" srcOrd="1" destOrd="0" parTransId="{37815DA9-8AF6-4E31-B525-188573EED5E5}" sibTransId="{47850398-185E-430C-9AEC-7E869F8A7115}"/>
    <dgm:cxn modelId="{0FB6724E-142E-4990-ABB8-C5333630C728}" srcId="{01F5218F-D9F3-4AA1-BD09-FA8FAF36FAF9}" destId="{0E3BA1B1-7D41-41A9-BA35-2C67F97667F9}" srcOrd="0" destOrd="0" parTransId="{9F977A5E-9C7A-490C-88ED-28D6540ACB32}" sibTransId="{A1F82165-1F7D-452B-B744-C2D71C5BA266}"/>
    <dgm:cxn modelId="{4580E812-E410-4CE5-BAC5-80DE057170A4}" type="presOf" srcId="{766327D2-62BF-4759-B755-E0E6E678DC5F}" destId="{EC26104D-B60D-4B70-8703-D015D8A51540}" srcOrd="0" destOrd="0" presId="urn:microsoft.com/office/officeart/2005/8/layout/radial6"/>
    <dgm:cxn modelId="{2706E734-83A9-4AF8-B164-7BC4E99F479A}" type="presOf" srcId="{C7CE6B40-AEEF-4F1D-A715-153FDC4EFDD7}" destId="{711C77C6-FEA8-44BC-8078-FBB775993FFA}" srcOrd="0" destOrd="0" presId="urn:microsoft.com/office/officeart/2005/8/layout/radial6"/>
    <dgm:cxn modelId="{8B145A59-8692-4FF8-931B-65BF1C727A1A}" type="presOf" srcId="{01F5218F-D9F3-4AA1-BD09-FA8FAF36FAF9}" destId="{83428BE0-FBA8-4B97-963B-0139A8A619F7}" srcOrd="0" destOrd="0" presId="urn:microsoft.com/office/officeart/2005/8/layout/radial6"/>
    <dgm:cxn modelId="{1551B97E-736A-4160-9451-C19EFED5D9B3}" type="presOf" srcId="{47850398-185E-430C-9AEC-7E869F8A7115}" destId="{C416233D-D4E5-4219-A537-BAA270580865}" srcOrd="0" destOrd="0" presId="urn:microsoft.com/office/officeart/2005/8/layout/radial6"/>
    <dgm:cxn modelId="{1B1BB92F-E542-4CFA-8E42-61C871928DB6}" type="presOf" srcId="{0E3BA1B1-7D41-41A9-BA35-2C67F97667F9}" destId="{DCF03328-E762-42F1-AC2A-404416CF03E1}" srcOrd="0" destOrd="0" presId="urn:microsoft.com/office/officeart/2005/8/layout/radial6"/>
    <dgm:cxn modelId="{0BD73742-C293-4CA1-9CDE-B5BA5BD2C4AD}" type="presParOf" srcId="{83428BE0-FBA8-4B97-963B-0139A8A619F7}" destId="{DCF03328-E762-42F1-AC2A-404416CF03E1}" srcOrd="0" destOrd="0" presId="urn:microsoft.com/office/officeart/2005/8/layout/radial6"/>
    <dgm:cxn modelId="{D55DA0B2-C090-414E-92EA-65D92F7C40DB}" type="presParOf" srcId="{83428BE0-FBA8-4B97-963B-0139A8A619F7}" destId="{A196C3E7-6564-4533-A2EA-F85BB144ACB8}" srcOrd="1" destOrd="0" presId="urn:microsoft.com/office/officeart/2005/8/layout/radial6"/>
    <dgm:cxn modelId="{CE119DED-A4C7-47AA-8236-8449AC99B209}" type="presParOf" srcId="{83428BE0-FBA8-4B97-963B-0139A8A619F7}" destId="{A10D4C27-B171-4E60-AAF0-BAAE8C7D48FD}" srcOrd="2" destOrd="0" presId="urn:microsoft.com/office/officeart/2005/8/layout/radial6"/>
    <dgm:cxn modelId="{DF5D43FE-FAB6-4781-836E-46BB2246A5B3}" type="presParOf" srcId="{83428BE0-FBA8-4B97-963B-0139A8A619F7}" destId="{CD3F90DA-BAD4-4941-9808-F6D8F25AB474}" srcOrd="3" destOrd="0" presId="urn:microsoft.com/office/officeart/2005/8/layout/radial6"/>
    <dgm:cxn modelId="{A921DE0C-AA2C-4B8B-806B-C840BF6D3D75}" type="presParOf" srcId="{83428BE0-FBA8-4B97-963B-0139A8A619F7}" destId="{711C77C6-FEA8-44BC-8078-FBB775993FFA}" srcOrd="4" destOrd="0" presId="urn:microsoft.com/office/officeart/2005/8/layout/radial6"/>
    <dgm:cxn modelId="{336A6E52-8607-44D1-868E-74578F62977B}" type="presParOf" srcId="{83428BE0-FBA8-4B97-963B-0139A8A619F7}" destId="{B19C94F2-8597-41F2-BD44-E5D2C9729D3B}" srcOrd="5" destOrd="0" presId="urn:microsoft.com/office/officeart/2005/8/layout/radial6"/>
    <dgm:cxn modelId="{2C016145-2969-4357-A548-FD584B2A61F0}" type="presParOf" srcId="{83428BE0-FBA8-4B97-963B-0139A8A619F7}" destId="{C416233D-D4E5-4219-A537-BAA270580865}" srcOrd="6" destOrd="0" presId="urn:microsoft.com/office/officeart/2005/8/layout/radial6"/>
    <dgm:cxn modelId="{8D03753A-FA1C-42A0-AB00-01E369AB24FE}" type="presParOf" srcId="{83428BE0-FBA8-4B97-963B-0139A8A619F7}" destId="{66FB180D-752F-4FA2-9672-11445019C495}" srcOrd="7" destOrd="0" presId="urn:microsoft.com/office/officeart/2005/8/layout/radial6"/>
    <dgm:cxn modelId="{E7B4B6FB-0213-4E54-9295-30595BBA706F}" type="presParOf" srcId="{83428BE0-FBA8-4B97-963B-0139A8A619F7}" destId="{7E43FE94-0CE3-45F3-9A61-7FB478A7D499}" srcOrd="8" destOrd="0" presId="urn:microsoft.com/office/officeart/2005/8/layout/radial6"/>
    <dgm:cxn modelId="{CADF2A86-7D94-4F15-959A-95BF5A243B6A}" type="presParOf" srcId="{83428BE0-FBA8-4B97-963B-0139A8A619F7}" destId="{EC26104D-B60D-4B70-8703-D015D8A51540}"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E1DBEB-52B5-E343-A741-9ED02D2DBCB8}" type="doc">
      <dgm:prSet loTypeId="urn:microsoft.com/office/officeart/2008/layout/BubblePictureList" loCatId="" qsTypeId="urn:microsoft.com/office/officeart/2005/8/quickstyle/simple2" qsCatId="simple" csTypeId="urn:microsoft.com/office/officeart/2005/8/colors/accent1_2" csCatId="accent1" phldr="1"/>
      <dgm:spPr/>
      <dgm:t>
        <a:bodyPr/>
        <a:lstStyle/>
        <a:p>
          <a:endParaRPr lang="en-US"/>
        </a:p>
      </dgm:t>
    </dgm:pt>
    <dgm:pt modelId="{69628729-9BB8-2343-921A-463C3C818320}">
      <dgm:prSet phldrT="[Text]" custT="1"/>
      <dgm:spPr/>
      <dgm:t>
        <a:bodyPr/>
        <a:lstStyle/>
        <a:p>
          <a:pPr algn="ctr"/>
          <a:r>
            <a:rPr lang="en-US" altLang="zh-CN" sz="2000" b="1" dirty="0" smtClean="0"/>
            <a:t>RESOURCES</a:t>
          </a:r>
          <a:r>
            <a:rPr lang="zh-CN" altLang="en-US" sz="2000" b="1" dirty="0" smtClean="0"/>
            <a:t> </a:t>
          </a:r>
          <a:r>
            <a:rPr lang="en-US" altLang="zh-CN" sz="2000" b="1" dirty="0" smtClean="0"/>
            <a:t>INTEGRATION</a:t>
          </a:r>
          <a:endParaRPr lang="zh-CN" altLang="en-US" sz="2000" b="1" dirty="0" smtClean="0"/>
        </a:p>
        <a:p>
          <a:pPr algn="ctr"/>
          <a:r>
            <a:rPr lang="en-US" altLang="zh-CN" sz="1600" dirty="0" smtClean="0"/>
            <a:t>Invest</a:t>
          </a:r>
          <a:r>
            <a:rPr lang="zh-CN" altLang="en-US" sz="1600" dirty="0" smtClean="0"/>
            <a:t> </a:t>
          </a:r>
          <a:r>
            <a:rPr lang="en-US" altLang="zh-CN" sz="1600" dirty="0" smtClean="0"/>
            <a:t>in</a:t>
          </a:r>
          <a:r>
            <a:rPr lang="zh-CN" altLang="en-US" sz="1600" dirty="0" smtClean="0"/>
            <a:t> </a:t>
          </a:r>
          <a:r>
            <a:rPr lang="en-US" altLang="zh-CN" sz="1600" dirty="0" smtClean="0"/>
            <a:t>existing insect farming</a:t>
          </a:r>
          <a:r>
            <a:rPr lang="zh-CN" altLang="en-US" sz="1600" dirty="0" smtClean="0"/>
            <a:t> </a:t>
          </a:r>
          <a:r>
            <a:rPr lang="en-US" altLang="zh-CN" sz="1600" dirty="0" smtClean="0"/>
            <a:t>companies</a:t>
          </a:r>
          <a:r>
            <a:rPr lang="zh-CN" altLang="en-US" sz="1600" dirty="0" smtClean="0"/>
            <a:t> </a:t>
          </a:r>
          <a:r>
            <a:rPr lang="en-US" altLang="zh-CN" sz="1600" dirty="0" smtClean="0"/>
            <a:t>to</a:t>
          </a:r>
          <a:r>
            <a:rPr lang="zh-CN" altLang="en-US" sz="1600" dirty="0" smtClean="0"/>
            <a:t> </a:t>
          </a:r>
          <a:r>
            <a:rPr lang="en-US" altLang="zh-CN" sz="1600" dirty="0" smtClean="0"/>
            <a:t>consolidate</a:t>
          </a:r>
          <a:r>
            <a:rPr lang="zh-CN" altLang="en-US" sz="1600" dirty="0" smtClean="0"/>
            <a:t> </a:t>
          </a:r>
          <a:r>
            <a:rPr lang="en-US" altLang="zh-CN" sz="1600" dirty="0" smtClean="0"/>
            <a:t>resources</a:t>
          </a:r>
          <a:r>
            <a:rPr lang="zh-CN" altLang="en-US" sz="1600" dirty="0" smtClean="0"/>
            <a:t> </a:t>
          </a:r>
          <a:r>
            <a:rPr lang="en-US" altLang="zh-CN" sz="1600" dirty="0" smtClean="0"/>
            <a:t>and</a:t>
          </a:r>
          <a:r>
            <a:rPr lang="zh-CN" altLang="en-US" sz="1600" dirty="0" smtClean="0"/>
            <a:t> </a:t>
          </a:r>
          <a:r>
            <a:rPr lang="en-US" altLang="zh-CN" sz="1600" dirty="0" smtClean="0"/>
            <a:t>provide</a:t>
          </a:r>
          <a:r>
            <a:rPr lang="zh-CN" altLang="en-US" sz="1600" dirty="0" smtClean="0"/>
            <a:t> </a:t>
          </a:r>
          <a:r>
            <a:rPr lang="en-US" altLang="zh-CN" sz="1600" dirty="0" smtClean="0"/>
            <a:t>technologies</a:t>
          </a:r>
          <a:r>
            <a:rPr lang="zh-CN" altLang="en-US" sz="1600" baseline="0" dirty="0" smtClean="0"/>
            <a:t> </a:t>
          </a:r>
          <a:r>
            <a:rPr lang="en-US" altLang="zh-CN" sz="1600" baseline="0" dirty="0" smtClean="0"/>
            <a:t>and</a:t>
          </a:r>
          <a:r>
            <a:rPr lang="zh-CN" altLang="en-US" sz="1600" baseline="0" dirty="0" smtClean="0"/>
            <a:t> </a:t>
          </a:r>
          <a:r>
            <a:rPr lang="en-US" altLang="zh-CN" sz="1600" dirty="0" smtClean="0"/>
            <a:t>support</a:t>
          </a:r>
          <a:r>
            <a:rPr lang="zh-CN" altLang="en-US" sz="1600" dirty="0" smtClean="0"/>
            <a:t> </a:t>
          </a:r>
          <a:r>
            <a:rPr lang="en-US" altLang="zh-CN" sz="1600" dirty="0" smtClean="0"/>
            <a:t>for</a:t>
          </a:r>
          <a:r>
            <a:rPr lang="zh-CN" altLang="en-US" sz="1600" dirty="0" smtClean="0"/>
            <a:t> </a:t>
          </a:r>
          <a:r>
            <a:rPr lang="en-US" altLang="zh-CN" sz="1600" dirty="0" smtClean="0"/>
            <a:t>insect</a:t>
          </a:r>
          <a:r>
            <a:rPr lang="zh-CN" altLang="en-US" sz="1600" dirty="0" smtClean="0"/>
            <a:t> </a:t>
          </a:r>
          <a:r>
            <a:rPr lang="en-US" altLang="zh-CN" sz="1600" dirty="0" smtClean="0"/>
            <a:t>farmers</a:t>
          </a:r>
          <a:endParaRPr lang="en-US" sz="1600" dirty="0"/>
        </a:p>
      </dgm:t>
    </dgm:pt>
    <dgm:pt modelId="{E9C086B5-D062-3A48-9A82-9FEED00F530F}" type="parTrans" cxnId="{EA615BE4-8EDF-BF4D-820B-BC4E6A32D697}">
      <dgm:prSet/>
      <dgm:spPr/>
      <dgm:t>
        <a:bodyPr/>
        <a:lstStyle/>
        <a:p>
          <a:endParaRPr lang="en-US"/>
        </a:p>
      </dgm:t>
    </dgm:pt>
    <dgm:pt modelId="{A0D1FB4E-2B97-434C-ACD0-B24AAD635D0C}" type="sibTrans" cxnId="{EA615BE4-8EDF-BF4D-820B-BC4E6A32D69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t>
        <a:bodyPr/>
        <a:lstStyle/>
        <a:p>
          <a:endParaRPr lang="en-US"/>
        </a:p>
      </dgm:t>
    </dgm:pt>
    <dgm:pt modelId="{42B45F08-1B6F-E64B-8364-B4258A28EE79}">
      <dgm:prSet phldrT="[Text]" custT="1"/>
      <dgm:spPr/>
      <dgm:t>
        <a:bodyPr/>
        <a:lstStyle/>
        <a:p>
          <a:pPr algn="ctr"/>
          <a:r>
            <a:rPr lang="en-US" altLang="zh-CN" sz="2000" b="1" dirty="0" smtClean="0"/>
            <a:t>SCALABILITY</a:t>
          </a:r>
          <a:endParaRPr lang="zh-CN" altLang="en-US" sz="2000" b="1" dirty="0" smtClean="0"/>
        </a:p>
        <a:p>
          <a:pPr algn="ctr"/>
          <a:r>
            <a:rPr lang="en-US" altLang="zh-CN" sz="1600" dirty="0" smtClean="0"/>
            <a:t>Enable</a:t>
          </a:r>
          <a:r>
            <a:rPr lang="zh-CN" altLang="en-US" sz="1600" dirty="0" smtClean="0"/>
            <a:t> </a:t>
          </a:r>
          <a:r>
            <a:rPr lang="en-US" altLang="zh-CN" sz="1600" dirty="0" smtClean="0"/>
            <a:t>the</a:t>
          </a:r>
          <a:r>
            <a:rPr lang="zh-CN" altLang="en-US" sz="1600" dirty="0" smtClean="0"/>
            <a:t> </a:t>
          </a:r>
          <a:r>
            <a:rPr lang="en-US" altLang="zh-CN" sz="1600" dirty="0" smtClean="0"/>
            <a:t>business</a:t>
          </a:r>
          <a:r>
            <a:rPr lang="zh-CN" altLang="en-US" sz="1600" dirty="0" smtClean="0"/>
            <a:t> </a:t>
          </a:r>
          <a:r>
            <a:rPr lang="en-US" altLang="zh-CN" sz="1600" dirty="0" smtClean="0"/>
            <a:t>model</a:t>
          </a:r>
          <a:r>
            <a:rPr lang="zh-CN" altLang="en-US" sz="1600" dirty="0" smtClean="0"/>
            <a:t> </a:t>
          </a:r>
          <a:r>
            <a:rPr lang="en-US" altLang="zh-CN" sz="1600" dirty="0" smtClean="0"/>
            <a:t>to</a:t>
          </a:r>
          <a:r>
            <a:rPr lang="zh-CN" altLang="en-US" sz="1600" dirty="0" smtClean="0"/>
            <a:t> </a:t>
          </a:r>
          <a:r>
            <a:rPr lang="en-US" altLang="zh-CN" sz="1600" dirty="0" smtClean="0"/>
            <a:t>be</a:t>
          </a:r>
          <a:r>
            <a:rPr lang="zh-CN" altLang="en-US" sz="1600" dirty="0" smtClean="0"/>
            <a:t> </a:t>
          </a:r>
          <a:r>
            <a:rPr lang="en-US" altLang="zh-CN" sz="1600" dirty="0" smtClean="0"/>
            <a:t>replicated</a:t>
          </a:r>
          <a:r>
            <a:rPr lang="zh-CN" altLang="en-US" sz="1600" dirty="0" smtClean="0"/>
            <a:t> </a:t>
          </a:r>
          <a:r>
            <a:rPr lang="en-US" altLang="zh-CN" sz="1600" dirty="0" smtClean="0"/>
            <a:t>and</a:t>
          </a:r>
          <a:r>
            <a:rPr lang="zh-CN" altLang="en-US" sz="1600" dirty="0" smtClean="0"/>
            <a:t> </a:t>
          </a:r>
          <a:r>
            <a:rPr lang="en-US" altLang="zh-CN" sz="1600" dirty="0" smtClean="0"/>
            <a:t>scaled</a:t>
          </a:r>
          <a:r>
            <a:rPr lang="zh-CN" altLang="en-US" sz="1600" baseline="0" dirty="0" smtClean="0"/>
            <a:t> </a:t>
          </a:r>
          <a:r>
            <a:rPr lang="en-US" altLang="zh-CN" sz="1600" baseline="0" dirty="0" smtClean="0"/>
            <a:t>up</a:t>
          </a:r>
          <a:r>
            <a:rPr lang="zh-CN" altLang="en-US" sz="1600" baseline="0" dirty="0" smtClean="0"/>
            <a:t> </a:t>
          </a:r>
          <a:r>
            <a:rPr lang="en-US" altLang="zh-CN" sz="1600" baseline="0" dirty="0" smtClean="0"/>
            <a:t>across</a:t>
          </a:r>
          <a:r>
            <a:rPr lang="zh-CN" altLang="en-US" sz="1600" baseline="0" dirty="0" smtClean="0"/>
            <a:t> </a:t>
          </a:r>
          <a:r>
            <a:rPr lang="en-US" altLang="zh-CN" sz="1600" baseline="0" dirty="0" smtClean="0"/>
            <a:t>China</a:t>
          </a:r>
          <a:r>
            <a:rPr lang="zh-CN" altLang="en-US" sz="1600" baseline="0" dirty="0" smtClean="0"/>
            <a:t> </a:t>
          </a:r>
          <a:r>
            <a:rPr lang="en-US" altLang="zh-CN" sz="1600" baseline="0" dirty="0" smtClean="0"/>
            <a:t>to</a:t>
          </a:r>
          <a:r>
            <a:rPr lang="zh-CN" altLang="en-US" sz="1600" baseline="0" dirty="0" smtClean="0"/>
            <a:t> </a:t>
          </a:r>
          <a:r>
            <a:rPr lang="en-US" altLang="zh-CN" sz="1600" baseline="0" dirty="0" smtClean="0"/>
            <a:t>create</a:t>
          </a:r>
          <a:r>
            <a:rPr lang="zh-CN" altLang="en-US" sz="1600" baseline="0" dirty="0" smtClean="0"/>
            <a:t> </a:t>
          </a:r>
          <a:r>
            <a:rPr lang="en-US" altLang="zh-CN" sz="1600" baseline="0" dirty="0" smtClean="0"/>
            <a:t>higher</a:t>
          </a:r>
          <a:r>
            <a:rPr lang="zh-CN" altLang="en-US" sz="1600" baseline="0" dirty="0" smtClean="0"/>
            <a:t> </a:t>
          </a:r>
          <a:r>
            <a:rPr lang="en-US" altLang="zh-CN" sz="1600" baseline="0" dirty="0" smtClean="0"/>
            <a:t>social</a:t>
          </a:r>
          <a:r>
            <a:rPr lang="zh-CN" altLang="en-US" sz="1600" baseline="0" dirty="0" smtClean="0"/>
            <a:t> </a:t>
          </a:r>
          <a:r>
            <a:rPr lang="en-US" altLang="zh-CN" sz="1600" baseline="0" dirty="0" smtClean="0"/>
            <a:t>and economic values</a:t>
          </a:r>
          <a:endParaRPr lang="en-US" sz="1600" dirty="0"/>
        </a:p>
      </dgm:t>
    </dgm:pt>
    <dgm:pt modelId="{FA035611-91D2-754A-AFDF-04578AC0E52D}" type="parTrans" cxnId="{1E1081C8-5FF9-C241-8F0D-856B12B22384}">
      <dgm:prSet/>
      <dgm:spPr/>
      <dgm:t>
        <a:bodyPr/>
        <a:lstStyle/>
        <a:p>
          <a:endParaRPr lang="en-US"/>
        </a:p>
      </dgm:t>
    </dgm:pt>
    <dgm:pt modelId="{C6BDBF90-31D7-F74A-BDD5-9B79435DC1E9}" type="sibTrans" cxnId="{1E1081C8-5FF9-C241-8F0D-856B12B2238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DD03988F-E9D2-3346-93FA-7107AC9CFC70}">
      <dgm:prSet phldrT="[Text]" custT="1"/>
      <dgm:spPr/>
      <dgm:t>
        <a:bodyPr/>
        <a:lstStyle/>
        <a:p>
          <a:pPr algn="ctr"/>
          <a:r>
            <a:rPr lang="en-US" altLang="zh-CN" sz="2000" b="1" dirty="0" smtClean="0"/>
            <a:t>INCOME</a:t>
          </a:r>
          <a:r>
            <a:rPr lang="zh-CN" altLang="en-US" sz="2000" b="1" baseline="0" dirty="0" smtClean="0"/>
            <a:t> </a:t>
          </a:r>
          <a:r>
            <a:rPr lang="en-US" altLang="zh-CN" sz="2000" b="1" baseline="0" dirty="0" smtClean="0"/>
            <a:t>LEVEL</a:t>
          </a:r>
          <a:r>
            <a:rPr lang="zh-CN" altLang="en-US" sz="2000" b="1" baseline="0" dirty="0" smtClean="0"/>
            <a:t> </a:t>
          </a:r>
          <a:r>
            <a:rPr lang="en-US" altLang="zh-CN" sz="2000" b="1" baseline="0" dirty="0" smtClean="0"/>
            <a:t>ENHANCEMENT</a:t>
          </a:r>
          <a:endParaRPr lang="zh-CN" altLang="en-US" sz="2000" b="1" dirty="0" smtClean="0"/>
        </a:p>
        <a:p>
          <a:pPr algn="ctr"/>
          <a:r>
            <a:rPr lang="en-US" sz="1800" b="1" baseline="0" dirty="0" smtClean="0">
              <a:solidFill>
                <a:schemeClr val="tx2"/>
              </a:solidFill>
            </a:rPr>
            <a:t>US$ 1.4-3.4K p.a.</a:t>
          </a:r>
          <a:r>
            <a:rPr lang="zh-CN" altLang="en-US" sz="1800" b="1" baseline="0" dirty="0" smtClean="0">
              <a:solidFill>
                <a:schemeClr val="tx2"/>
              </a:solidFill>
            </a:rPr>
            <a:t> </a:t>
          </a:r>
          <a:r>
            <a:rPr lang="en-US" altLang="zh-CN" sz="1600" b="0" dirty="0" smtClean="0">
              <a:solidFill>
                <a:schemeClr val="tx1"/>
              </a:solidFill>
            </a:rPr>
            <a:t>for insect farmers</a:t>
          </a:r>
        </a:p>
        <a:p>
          <a:pPr algn="ctr"/>
          <a:r>
            <a:rPr lang="en-US" sz="1600" dirty="0" smtClean="0"/>
            <a:t>potentially 120% </a:t>
          </a:r>
          <a:r>
            <a:rPr lang="en-US" altLang="zh-CN" sz="1600" baseline="0" dirty="0" smtClean="0"/>
            <a:t>above</a:t>
          </a:r>
          <a:r>
            <a:rPr lang="zh-CN" altLang="en-US" sz="1600" baseline="0" dirty="0" smtClean="0"/>
            <a:t> </a:t>
          </a:r>
          <a:r>
            <a:rPr lang="en-US" altLang="zh-CN" sz="1600" baseline="0" dirty="0" smtClean="0"/>
            <a:t>current annual</a:t>
          </a:r>
          <a:r>
            <a:rPr lang="zh-CN" altLang="en-US" sz="1600" baseline="0" dirty="0" smtClean="0"/>
            <a:t> </a:t>
          </a:r>
          <a:r>
            <a:rPr lang="en-US" altLang="zh-CN" sz="1600" baseline="0" dirty="0" smtClean="0"/>
            <a:t>income</a:t>
          </a:r>
          <a:r>
            <a:rPr lang="en-US" sz="1600" dirty="0" smtClean="0"/>
            <a:t> </a:t>
          </a:r>
          <a:r>
            <a:rPr lang="en-US" altLang="zh-CN" sz="1600" dirty="0" smtClean="0"/>
            <a:t>of</a:t>
          </a:r>
          <a:r>
            <a:rPr lang="zh-CN" altLang="en-US" sz="1600" baseline="0" dirty="0" smtClean="0"/>
            <a:t> </a:t>
          </a:r>
          <a:r>
            <a:rPr lang="en-US" altLang="zh-CN" sz="1600" baseline="0" dirty="0" smtClean="0"/>
            <a:t>Chinese</a:t>
          </a:r>
          <a:r>
            <a:rPr lang="zh-CN" altLang="en-US" sz="1600" baseline="0" dirty="0" smtClean="0"/>
            <a:t> </a:t>
          </a:r>
          <a:r>
            <a:rPr lang="en-US" altLang="zh-CN" sz="1600" baseline="0" dirty="0" smtClean="0"/>
            <a:t>farmers</a:t>
          </a:r>
          <a:r>
            <a:rPr lang="zh-CN" altLang="en-US" sz="1600" baseline="0" dirty="0" smtClean="0"/>
            <a:t> </a:t>
          </a:r>
          <a:r>
            <a:rPr lang="en-US" altLang="zh-CN" sz="1600" baseline="0" dirty="0" smtClean="0"/>
            <a:t>(US$ 1.5K)</a:t>
          </a:r>
          <a:endParaRPr lang="en-US" sz="1600" dirty="0" smtClean="0"/>
        </a:p>
      </dgm:t>
    </dgm:pt>
    <dgm:pt modelId="{47AA56EA-AA30-4048-AF8A-10A460BFBA4A}" type="parTrans" cxnId="{28222CB1-C648-C246-9949-A55E1AE754CD}">
      <dgm:prSet/>
      <dgm:spPr/>
      <dgm:t>
        <a:bodyPr/>
        <a:lstStyle/>
        <a:p>
          <a:endParaRPr lang="en-US"/>
        </a:p>
      </dgm:t>
    </dgm:pt>
    <dgm:pt modelId="{D41182FD-9FBD-AA4F-9376-CBD82FC90112}" type="sibTrans" cxnId="{28222CB1-C648-C246-9949-A55E1AE754CD}">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DF2F9106-C22E-D840-A108-D84F41A88A22}" type="pres">
      <dgm:prSet presAssocID="{14E1DBEB-52B5-E343-A741-9ED02D2DBCB8}" presName="Name0" presStyleCnt="0">
        <dgm:presLayoutVars>
          <dgm:chMax val="8"/>
          <dgm:chPref val="8"/>
          <dgm:dir/>
        </dgm:presLayoutVars>
      </dgm:prSet>
      <dgm:spPr/>
      <dgm:t>
        <a:bodyPr/>
        <a:lstStyle/>
        <a:p>
          <a:endParaRPr lang="en-US"/>
        </a:p>
      </dgm:t>
    </dgm:pt>
    <dgm:pt modelId="{3C9D1B52-B46D-AE4C-9CDC-459F2116B796}" type="pres">
      <dgm:prSet presAssocID="{69628729-9BB8-2343-921A-463C3C818320}" presName="parent_text_1" presStyleLbl="revTx" presStyleIdx="0" presStyleCnt="3" custScaleX="89692">
        <dgm:presLayoutVars>
          <dgm:chMax val="0"/>
          <dgm:chPref val="0"/>
          <dgm:bulletEnabled val="1"/>
        </dgm:presLayoutVars>
      </dgm:prSet>
      <dgm:spPr/>
      <dgm:t>
        <a:bodyPr/>
        <a:lstStyle/>
        <a:p>
          <a:endParaRPr lang="en-US"/>
        </a:p>
      </dgm:t>
    </dgm:pt>
    <dgm:pt modelId="{C8EB4FD8-232D-5145-A04C-CFD365CCC076}" type="pres">
      <dgm:prSet presAssocID="{69628729-9BB8-2343-921A-463C3C818320}" presName="image_accent_1" presStyleCnt="0"/>
      <dgm:spPr/>
    </dgm:pt>
    <dgm:pt modelId="{CF1BDC23-DDEC-6444-AB21-4E25F13904F8}" type="pres">
      <dgm:prSet presAssocID="{69628729-9BB8-2343-921A-463C3C818320}" presName="imageAccentRepeatNode" presStyleLbl="alignNode1" presStyleIdx="0" presStyleCnt="6"/>
      <dgm:spPr/>
    </dgm:pt>
    <dgm:pt modelId="{8FB00B3D-4621-E644-BE73-3314936DE9A1}" type="pres">
      <dgm:prSet presAssocID="{69628729-9BB8-2343-921A-463C3C818320}" presName="accent_1" presStyleLbl="alignNode1" presStyleIdx="1" presStyleCnt="6"/>
      <dgm:spPr/>
    </dgm:pt>
    <dgm:pt modelId="{9397AF79-13EF-6C47-ACFB-1EDD0420CC1C}" type="pres">
      <dgm:prSet presAssocID="{A0D1FB4E-2B97-434C-ACD0-B24AAD635D0C}" presName="image_1" presStyleCnt="0"/>
      <dgm:spPr/>
    </dgm:pt>
    <dgm:pt modelId="{F6910C32-2700-F64B-BC64-01470C4F3B45}" type="pres">
      <dgm:prSet presAssocID="{A0D1FB4E-2B97-434C-ACD0-B24AAD635D0C}" presName="imageRepeatNode" presStyleLbl="fgImgPlace1" presStyleIdx="0" presStyleCnt="3"/>
      <dgm:spPr/>
      <dgm:t>
        <a:bodyPr/>
        <a:lstStyle/>
        <a:p>
          <a:endParaRPr lang="en-US"/>
        </a:p>
      </dgm:t>
    </dgm:pt>
    <dgm:pt modelId="{9628EC4D-2644-6D40-BD5C-56F615B7124F}" type="pres">
      <dgm:prSet presAssocID="{42B45F08-1B6F-E64B-8364-B4258A28EE79}" presName="parent_text_2" presStyleLbl="revTx" presStyleIdx="1" presStyleCnt="3" custScaleX="97042">
        <dgm:presLayoutVars>
          <dgm:chMax val="0"/>
          <dgm:chPref val="0"/>
          <dgm:bulletEnabled val="1"/>
        </dgm:presLayoutVars>
      </dgm:prSet>
      <dgm:spPr/>
      <dgm:t>
        <a:bodyPr/>
        <a:lstStyle/>
        <a:p>
          <a:endParaRPr lang="en-US"/>
        </a:p>
      </dgm:t>
    </dgm:pt>
    <dgm:pt modelId="{43B7B9A3-7917-4347-BA58-5F37F1ECE639}" type="pres">
      <dgm:prSet presAssocID="{42B45F08-1B6F-E64B-8364-B4258A28EE79}" presName="image_accent_2" presStyleCnt="0"/>
      <dgm:spPr/>
    </dgm:pt>
    <dgm:pt modelId="{3B19EC44-2674-7442-BED1-41855F0D00D4}" type="pres">
      <dgm:prSet presAssocID="{42B45F08-1B6F-E64B-8364-B4258A28EE79}" presName="imageAccentRepeatNode" presStyleLbl="alignNode1" presStyleIdx="2" presStyleCnt="6"/>
      <dgm:spPr/>
    </dgm:pt>
    <dgm:pt modelId="{4C815CDC-DAA8-9241-8DDE-D04ED3A90B8D}" type="pres">
      <dgm:prSet presAssocID="{C6BDBF90-31D7-F74A-BDD5-9B79435DC1E9}" presName="image_2" presStyleCnt="0"/>
      <dgm:spPr/>
    </dgm:pt>
    <dgm:pt modelId="{BF3CBC47-A2BE-344C-95FD-5781CC67E8D7}" type="pres">
      <dgm:prSet presAssocID="{C6BDBF90-31D7-F74A-BDD5-9B79435DC1E9}" presName="imageRepeatNode" presStyleLbl="fgImgPlace1" presStyleIdx="1" presStyleCnt="3"/>
      <dgm:spPr/>
      <dgm:t>
        <a:bodyPr/>
        <a:lstStyle/>
        <a:p>
          <a:endParaRPr lang="en-US"/>
        </a:p>
      </dgm:t>
    </dgm:pt>
    <dgm:pt modelId="{8A73FF5F-E98D-4642-82AC-17F9DD3A699A}" type="pres">
      <dgm:prSet presAssocID="{DD03988F-E9D2-3346-93FA-7107AC9CFC70}" presName="image_accent_3" presStyleCnt="0"/>
      <dgm:spPr/>
    </dgm:pt>
    <dgm:pt modelId="{E17C8DE5-ED6A-A64E-A283-BB14BB1CB0CF}" type="pres">
      <dgm:prSet presAssocID="{DD03988F-E9D2-3346-93FA-7107AC9CFC70}" presName="imageAccentRepeatNode" presStyleLbl="alignNode1" presStyleIdx="3" presStyleCnt="6"/>
      <dgm:spPr/>
    </dgm:pt>
    <dgm:pt modelId="{F820CBB4-A2DC-E94A-81F7-C87329CDA176}" type="pres">
      <dgm:prSet presAssocID="{DD03988F-E9D2-3346-93FA-7107AC9CFC70}" presName="parent_text_3" presStyleLbl="revTx" presStyleIdx="2" presStyleCnt="3" custScaleX="97042" custLinFactNeighborX="5052" custLinFactNeighborY="-1154">
        <dgm:presLayoutVars>
          <dgm:chMax val="0"/>
          <dgm:chPref val="0"/>
          <dgm:bulletEnabled val="1"/>
        </dgm:presLayoutVars>
      </dgm:prSet>
      <dgm:spPr/>
      <dgm:t>
        <a:bodyPr/>
        <a:lstStyle/>
        <a:p>
          <a:endParaRPr lang="en-US"/>
        </a:p>
      </dgm:t>
    </dgm:pt>
    <dgm:pt modelId="{34FC4896-88AD-334B-A3D9-6B66DF8FA931}" type="pres">
      <dgm:prSet presAssocID="{DD03988F-E9D2-3346-93FA-7107AC9CFC70}" presName="accent_2" presStyleLbl="alignNode1" presStyleIdx="4" presStyleCnt="6"/>
      <dgm:spPr/>
    </dgm:pt>
    <dgm:pt modelId="{36151A8D-CAC6-6643-BD8D-C65E98AE2EBC}" type="pres">
      <dgm:prSet presAssocID="{DD03988F-E9D2-3346-93FA-7107AC9CFC70}" presName="accent_3" presStyleLbl="alignNode1" presStyleIdx="5" presStyleCnt="6"/>
      <dgm:spPr/>
    </dgm:pt>
    <dgm:pt modelId="{B968632A-047F-BA41-B29A-8FEA72FCEE23}" type="pres">
      <dgm:prSet presAssocID="{D41182FD-9FBD-AA4F-9376-CBD82FC90112}" presName="image_3" presStyleCnt="0"/>
      <dgm:spPr/>
    </dgm:pt>
    <dgm:pt modelId="{1D9E3867-508B-4A48-96E1-D2F4ABD6A0E0}" type="pres">
      <dgm:prSet presAssocID="{D41182FD-9FBD-AA4F-9376-CBD82FC90112}" presName="imageRepeatNode" presStyleLbl="fgImgPlace1" presStyleIdx="2" presStyleCnt="3"/>
      <dgm:spPr/>
      <dgm:t>
        <a:bodyPr/>
        <a:lstStyle/>
        <a:p>
          <a:endParaRPr lang="en-US"/>
        </a:p>
      </dgm:t>
    </dgm:pt>
  </dgm:ptLst>
  <dgm:cxnLst>
    <dgm:cxn modelId="{B7BBB708-46C9-E944-BEA2-98375AAE4865}" type="presOf" srcId="{69628729-9BB8-2343-921A-463C3C818320}" destId="{3C9D1B52-B46D-AE4C-9CDC-459F2116B796}" srcOrd="0" destOrd="0" presId="urn:microsoft.com/office/officeart/2008/layout/BubblePictureList"/>
    <dgm:cxn modelId="{AA3F9AAE-EBA0-9245-830F-75B98720FE03}" type="presOf" srcId="{42B45F08-1B6F-E64B-8364-B4258A28EE79}" destId="{9628EC4D-2644-6D40-BD5C-56F615B7124F}" srcOrd="0" destOrd="0" presId="urn:microsoft.com/office/officeart/2008/layout/BubblePictureList"/>
    <dgm:cxn modelId="{590F99E8-F446-344C-BC0A-8EF7FA1BA595}" type="presOf" srcId="{14E1DBEB-52B5-E343-A741-9ED02D2DBCB8}" destId="{DF2F9106-C22E-D840-A108-D84F41A88A22}" srcOrd="0" destOrd="0" presId="urn:microsoft.com/office/officeart/2008/layout/BubblePictureList"/>
    <dgm:cxn modelId="{2DBFE031-4ECC-8442-B338-D7039AFD16CC}" type="presOf" srcId="{A0D1FB4E-2B97-434C-ACD0-B24AAD635D0C}" destId="{F6910C32-2700-F64B-BC64-01470C4F3B45}" srcOrd="0" destOrd="0" presId="urn:microsoft.com/office/officeart/2008/layout/BubblePictureList"/>
    <dgm:cxn modelId="{F7270A7F-E09E-B646-8C0B-5F94CC663C91}" type="presOf" srcId="{C6BDBF90-31D7-F74A-BDD5-9B79435DC1E9}" destId="{BF3CBC47-A2BE-344C-95FD-5781CC67E8D7}" srcOrd="0" destOrd="0" presId="urn:microsoft.com/office/officeart/2008/layout/BubblePictureList"/>
    <dgm:cxn modelId="{1E1081C8-5FF9-C241-8F0D-856B12B22384}" srcId="{14E1DBEB-52B5-E343-A741-9ED02D2DBCB8}" destId="{42B45F08-1B6F-E64B-8364-B4258A28EE79}" srcOrd="1" destOrd="0" parTransId="{FA035611-91D2-754A-AFDF-04578AC0E52D}" sibTransId="{C6BDBF90-31D7-F74A-BDD5-9B79435DC1E9}"/>
    <dgm:cxn modelId="{EA615BE4-8EDF-BF4D-820B-BC4E6A32D697}" srcId="{14E1DBEB-52B5-E343-A741-9ED02D2DBCB8}" destId="{69628729-9BB8-2343-921A-463C3C818320}" srcOrd="0" destOrd="0" parTransId="{E9C086B5-D062-3A48-9A82-9FEED00F530F}" sibTransId="{A0D1FB4E-2B97-434C-ACD0-B24AAD635D0C}"/>
    <dgm:cxn modelId="{D4C5A18C-B22E-9D4E-9D7B-6551B78A1C40}" type="presOf" srcId="{DD03988F-E9D2-3346-93FA-7107AC9CFC70}" destId="{F820CBB4-A2DC-E94A-81F7-C87329CDA176}" srcOrd="0" destOrd="0" presId="urn:microsoft.com/office/officeart/2008/layout/BubblePictureList"/>
    <dgm:cxn modelId="{28222CB1-C648-C246-9949-A55E1AE754CD}" srcId="{14E1DBEB-52B5-E343-A741-9ED02D2DBCB8}" destId="{DD03988F-E9D2-3346-93FA-7107AC9CFC70}" srcOrd="2" destOrd="0" parTransId="{47AA56EA-AA30-4048-AF8A-10A460BFBA4A}" sibTransId="{D41182FD-9FBD-AA4F-9376-CBD82FC90112}"/>
    <dgm:cxn modelId="{63C10674-2155-024C-904B-E38378D69FA0}" type="presOf" srcId="{D41182FD-9FBD-AA4F-9376-CBD82FC90112}" destId="{1D9E3867-508B-4A48-96E1-D2F4ABD6A0E0}" srcOrd="0" destOrd="0" presId="urn:microsoft.com/office/officeart/2008/layout/BubblePictureList"/>
    <dgm:cxn modelId="{AE9FC9CE-B20F-F04B-A571-E758BD9DA0DF}" type="presParOf" srcId="{DF2F9106-C22E-D840-A108-D84F41A88A22}" destId="{3C9D1B52-B46D-AE4C-9CDC-459F2116B796}" srcOrd="0" destOrd="0" presId="urn:microsoft.com/office/officeart/2008/layout/BubblePictureList"/>
    <dgm:cxn modelId="{8EC4226D-473C-1E49-AC02-A255B091E3D4}" type="presParOf" srcId="{DF2F9106-C22E-D840-A108-D84F41A88A22}" destId="{C8EB4FD8-232D-5145-A04C-CFD365CCC076}" srcOrd="1" destOrd="0" presId="urn:microsoft.com/office/officeart/2008/layout/BubblePictureList"/>
    <dgm:cxn modelId="{1F3157CD-F04A-1846-BC40-C02DB2C6CF7D}" type="presParOf" srcId="{C8EB4FD8-232D-5145-A04C-CFD365CCC076}" destId="{CF1BDC23-DDEC-6444-AB21-4E25F13904F8}" srcOrd="0" destOrd="0" presId="urn:microsoft.com/office/officeart/2008/layout/BubblePictureList"/>
    <dgm:cxn modelId="{CBBE1533-32DB-794F-A8AC-3C161138AF3B}" type="presParOf" srcId="{DF2F9106-C22E-D840-A108-D84F41A88A22}" destId="{8FB00B3D-4621-E644-BE73-3314936DE9A1}" srcOrd="2" destOrd="0" presId="urn:microsoft.com/office/officeart/2008/layout/BubblePictureList"/>
    <dgm:cxn modelId="{21C5CB7A-83F1-F84E-BE94-ADCC6908FA8E}" type="presParOf" srcId="{DF2F9106-C22E-D840-A108-D84F41A88A22}" destId="{9397AF79-13EF-6C47-ACFB-1EDD0420CC1C}" srcOrd="3" destOrd="0" presId="urn:microsoft.com/office/officeart/2008/layout/BubblePictureList"/>
    <dgm:cxn modelId="{DAAA68A6-EF8C-E84D-A179-134B44E8CF67}" type="presParOf" srcId="{9397AF79-13EF-6C47-ACFB-1EDD0420CC1C}" destId="{F6910C32-2700-F64B-BC64-01470C4F3B45}" srcOrd="0" destOrd="0" presId="urn:microsoft.com/office/officeart/2008/layout/BubblePictureList"/>
    <dgm:cxn modelId="{A24275FB-8828-BD40-816C-692DEA19F797}" type="presParOf" srcId="{DF2F9106-C22E-D840-A108-D84F41A88A22}" destId="{9628EC4D-2644-6D40-BD5C-56F615B7124F}" srcOrd="4" destOrd="0" presId="urn:microsoft.com/office/officeart/2008/layout/BubblePictureList"/>
    <dgm:cxn modelId="{FFEC4815-FE95-8F40-A8A5-AC29485F934B}" type="presParOf" srcId="{DF2F9106-C22E-D840-A108-D84F41A88A22}" destId="{43B7B9A3-7917-4347-BA58-5F37F1ECE639}" srcOrd="5" destOrd="0" presId="urn:microsoft.com/office/officeart/2008/layout/BubblePictureList"/>
    <dgm:cxn modelId="{50C6A231-8489-9B4C-A3F3-76CF8361025A}" type="presParOf" srcId="{43B7B9A3-7917-4347-BA58-5F37F1ECE639}" destId="{3B19EC44-2674-7442-BED1-41855F0D00D4}" srcOrd="0" destOrd="0" presId="urn:microsoft.com/office/officeart/2008/layout/BubblePictureList"/>
    <dgm:cxn modelId="{530B428E-541F-F24C-BFD5-2A41F5ED6795}" type="presParOf" srcId="{DF2F9106-C22E-D840-A108-D84F41A88A22}" destId="{4C815CDC-DAA8-9241-8DDE-D04ED3A90B8D}" srcOrd="6" destOrd="0" presId="urn:microsoft.com/office/officeart/2008/layout/BubblePictureList"/>
    <dgm:cxn modelId="{8FBFEEA9-4A6B-4D4D-B0CF-153693676BEC}" type="presParOf" srcId="{4C815CDC-DAA8-9241-8DDE-D04ED3A90B8D}" destId="{BF3CBC47-A2BE-344C-95FD-5781CC67E8D7}" srcOrd="0" destOrd="0" presId="urn:microsoft.com/office/officeart/2008/layout/BubblePictureList"/>
    <dgm:cxn modelId="{65B0E799-5022-3642-9969-B59E6E438690}" type="presParOf" srcId="{DF2F9106-C22E-D840-A108-D84F41A88A22}" destId="{8A73FF5F-E98D-4642-82AC-17F9DD3A699A}" srcOrd="7" destOrd="0" presId="urn:microsoft.com/office/officeart/2008/layout/BubblePictureList"/>
    <dgm:cxn modelId="{9183ADD4-4C55-054E-A1DE-3FBD08F54628}" type="presParOf" srcId="{8A73FF5F-E98D-4642-82AC-17F9DD3A699A}" destId="{E17C8DE5-ED6A-A64E-A283-BB14BB1CB0CF}" srcOrd="0" destOrd="0" presId="urn:microsoft.com/office/officeart/2008/layout/BubblePictureList"/>
    <dgm:cxn modelId="{CFFB63A0-FE40-EA4B-93EE-644947126F39}" type="presParOf" srcId="{DF2F9106-C22E-D840-A108-D84F41A88A22}" destId="{F820CBB4-A2DC-E94A-81F7-C87329CDA176}" srcOrd="8" destOrd="0" presId="urn:microsoft.com/office/officeart/2008/layout/BubblePictureList"/>
    <dgm:cxn modelId="{745CEE9B-8EF2-0B4F-A961-D5BD4409D226}" type="presParOf" srcId="{DF2F9106-C22E-D840-A108-D84F41A88A22}" destId="{34FC4896-88AD-334B-A3D9-6B66DF8FA931}" srcOrd="9" destOrd="0" presId="urn:microsoft.com/office/officeart/2008/layout/BubblePictureList"/>
    <dgm:cxn modelId="{EA492F11-C60D-7F4A-8281-18262C5F16FB}" type="presParOf" srcId="{DF2F9106-C22E-D840-A108-D84F41A88A22}" destId="{36151A8D-CAC6-6643-BD8D-C65E98AE2EBC}" srcOrd="10" destOrd="0" presId="urn:microsoft.com/office/officeart/2008/layout/BubblePictureList"/>
    <dgm:cxn modelId="{5197F80D-3FBC-5B4B-A0C6-A50B111AAC20}" type="presParOf" srcId="{DF2F9106-C22E-D840-A108-D84F41A88A22}" destId="{B968632A-047F-BA41-B29A-8FEA72FCEE23}" srcOrd="11" destOrd="0" presId="urn:microsoft.com/office/officeart/2008/layout/BubblePictureList"/>
    <dgm:cxn modelId="{4C016825-0F61-7E48-8664-13503EDCF85D}" type="presParOf" srcId="{B968632A-047F-BA41-B29A-8FEA72FCEE23}" destId="{1D9E3867-508B-4A48-96E1-D2F4ABD6A0E0}"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33D740-5255-478F-9CA2-EDFDCCFE7191}" type="doc">
      <dgm:prSet loTypeId="urn:microsoft.com/office/officeart/2008/layout/VerticalCurvedList" loCatId="" qsTypeId="urn:microsoft.com/office/officeart/2005/8/quickstyle/3d3" qsCatId="3D" csTypeId="urn:microsoft.com/office/officeart/2005/8/colors/accent1_2" csCatId="accent1" phldr="1"/>
      <dgm:spPr/>
      <dgm:t>
        <a:bodyPr/>
        <a:lstStyle/>
        <a:p>
          <a:endParaRPr lang="en-US"/>
        </a:p>
      </dgm:t>
    </dgm:pt>
    <dgm:pt modelId="{540A51EB-C99C-414F-928D-4B4428445709}">
      <dgm:prSet custT="1"/>
      <dgm:spPr/>
      <dgm:t>
        <a:bodyPr anchor="ctr"/>
        <a:lstStyle/>
        <a:p>
          <a:pPr rtl="0"/>
          <a:r>
            <a:rPr lang="en-US" altLang="zh-CN" sz="1800" b="1" dirty="0" smtClean="0">
              <a:latin typeface="+mn-lt"/>
              <a:cs typeface="Arial" panose="020B0604020202020204" pitchFamily="34" charset="0"/>
            </a:rPr>
            <a:t>MARKET</a:t>
          </a:r>
          <a:r>
            <a:rPr lang="zh-CN" altLang="en-US" sz="1800" b="1" dirty="0" smtClean="0">
              <a:latin typeface="+mn-lt"/>
              <a:cs typeface="Arial" panose="020B0604020202020204" pitchFamily="34" charset="0"/>
            </a:rPr>
            <a:t> </a:t>
          </a:r>
          <a:r>
            <a:rPr lang="en-US" altLang="zh-CN" sz="1800" b="1" dirty="0" smtClean="0">
              <a:latin typeface="+mn-lt"/>
              <a:cs typeface="Arial" panose="020B0604020202020204" pitchFamily="34" charset="0"/>
            </a:rPr>
            <a:t>DEMAND</a:t>
          </a:r>
          <a:endParaRPr lang="en-US" sz="1800" b="1" dirty="0" smtClean="0">
            <a:latin typeface="+mn-lt"/>
            <a:cs typeface="Arial" panose="020B0604020202020204" pitchFamily="34" charset="0"/>
          </a:endParaRPr>
        </a:p>
      </dgm:t>
    </dgm:pt>
    <dgm:pt modelId="{A8DAA04A-7AB3-47A6-B061-BB11FA599EEC}" type="parTrans" cxnId="{80226B7F-4782-46A2-8039-F2FC0C2F8141}">
      <dgm:prSet/>
      <dgm:spPr/>
      <dgm:t>
        <a:bodyPr/>
        <a:lstStyle/>
        <a:p>
          <a:endParaRPr lang="en-US">
            <a:latin typeface="Arial" panose="020B0604020202020204" pitchFamily="34" charset="0"/>
            <a:cs typeface="Arial" panose="020B0604020202020204" pitchFamily="34" charset="0"/>
          </a:endParaRPr>
        </a:p>
      </dgm:t>
    </dgm:pt>
    <dgm:pt modelId="{F3F6663E-A582-4347-8A13-C2AD203E57C3}" type="sibTrans" cxnId="{80226B7F-4782-46A2-8039-F2FC0C2F8141}">
      <dgm:prSet/>
      <dgm:spPr/>
      <dgm:t>
        <a:bodyPr/>
        <a:lstStyle/>
        <a:p>
          <a:endParaRPr lang="en-US">
            <a:latin typeface="Arial" panose="020B0604020202020204" pitchFamily="34" charset="0"/>
            <a:cs typeface="Arial" panose="020B0604020202020204" pitchFamily="34" charset="0"/>
          </a:endParaRPr>
        </a:p>
      </dgm:t>
    </dgm:pt>
    <dgm:pt modelId="{F700F899-6CC2-4D71-B53F-F38980830D48}">
      <dgm:prSet custT="1"/>
      <dgm:spPr/>
      <dgm:t>
        <a:bodyPr anchor="ctr"/>
        <a:lstStyle/>
        <a:p>
          <a:pPr rtl="0"/>
          <a:r>
            <a:rPr lang="en-US" altLang="zh-CN" sz="1600" dirty="0" smtClean="0">
              <a:latin typeface="+mn-lt"/>
            </a:rPr>
            <a:t>F</a:t>
          </a:r>
          <a:r>
            <a:rPr lang="en-US" sz="1600" dirty="0" smtClean="0">
              <a:latin typeface="+mn-lt"/>
            </a:rPr>
            <a:t>ood production need to increase by 70% to feed the global population in 2050</a:t>
          </a:r>
          <a:endParaRPr lang="en-US" sz="1600" dirty="0">
            <a:latin typeface="+mn-lt"/>
            <a:cs typeface="Arial" panose="020B0604020202020204" pitchFamily="34" charset="0"/>
          </a:endParaRPr>
        </a:p>
      </dgm:t>
    </dgm:pt>
    <dgm:pt modelId="{CCBAB3F7-7EFC-40D2-8520-D6D812386A1D}" type="parTrans" cxnId="{63E330CD-FF65-4E06-A7B3-231FCDD22F36}">
      <dgm:prSet/>
      <dgm:spPr/>
      <dgm:t>
        <a:bodyPr/>
        <a:lstStyle/>
        <a:p>
          <a:endParaRPr lang="en-US">
            <a:latin typeface="Arial" panose="020B0604020202020204" pitchFamily="34" charset="0"/>
            <a:cs typeface="Arial" panose="020B0604020202020204" pitchFamily="34" charset="0"/>
          </a:endParaRPr>
        </a:p>
      </dgm:t>
    </dgm:pt>
    <dgm:pt modelId="{4C5E8026-DFDD-454C-AC42-DEE4BBE4BF83}" type="sibTrans" cxnId="{63E330CD-FF65-4E06-A7B3-231FCDD22F36}">
      <dgm:prSet/>
      <dgm:spPr/>
      <dgm:t>
        <a:bodyPr/>
        <a:lstStyle/>
        <a:p>
          <a:endParaRPr lang="en-US">
            <a:latin typeface="+mn-lt"/>
            <a:cs typeface="Arial" panose="020B0604020202020204" pitchFamily="34" charset="0"/>
          </a:endParaRPr>
        </a:p>
      </dgm:t>
    </dgm:pt>
    <dgm:pt modelId="{DC7B3FDC-64EE-4D68-AF3A-B3DC368CC576}">
      <dgm:prSet custT="1"/>
      <dgm:spPr/>
      <dgm:t>
        <a:bodyPr anchor="ctr"/>
        <a:lstStyle/>
        <a:p>
          <a:pPr rtl="0"/>
          <a:r>
            <a:rPr lang="en-US" altLang="zh-CN" sz="1800" b="1" dirty="0" smtClean="0">
              <a:latin typeface="+mn-lt"/>
              <a:cs typeface="Arial" panose="020B0604020202020204" pitchFamily="34" charset="0"/>
            </a:rPr>
            <a:t>COST</a:t>
          </a:r>
          <a:r>
            <a:rPr lang="zh-CN" altLang="en-US" sz="1800" b="1" dirty="0" smtClean="0">
              <a:latin typeface="+mn-lt"/>
              <a:cs typeface="Arial" panose="020B0604020202020204" pitchFamily="34" charset="0"/>
            </a:rPr>
            <a:t> </a:t>
          </a:r>
          <a:r>
            <a:rPr lang="en-US" altLang="zh-CN" sz="1800" b="1" dirty="0" smtClean="0">
              <a:latin typeface="+mn-lt"/>
              <a:cs typeface="Arial" panose="020B0604020202020204" pitchFamily="34" charset="0"/>
            </a:rPr>
            <a:t>ADVANTAGE</a:t>
          </a:r>
          <a:endParaRPr lang="en-US" sz="1800" b="1" dirty="0">
            <a:latin typeface="+mn-lt"/>
            <a:cs typeface="Arial" panose="020B0604020202020204" pitchFamily="34" charset="0"/>
          </a:endParaRPr>
        </a:p>
      </dgm:t>
    </dgm:pt>
    <dgm:pt modelId="{8591D1ED-0425-4A22-8A3F-909686326242}" type="parTrans" cxnId="{7C4E8F18-6A06-4462-942F-61DF77A3BD47}">
      <dgm:prSet/>
      <dgm:spPr/>
      <dgm:t>
        <a:bodyPr/>
        <a:lstStyle/>
        <a:p>
          <a:endParaRPr lang="en-US">
            <a:latin typeface="Arial" panose="020B0604020202020204" pitchFamily="34" charset="0"/>
            <a:cs typeface="Arial" panose="020B0604020202020204" pitchFamily="34" charset="0"/>
          </a:endParaRPr>
        </a:p>
      </dgm:t>
    </dgm:pt>
    <dgm:pt modelId="{2EA69AA6-DC86-474B-8635-ADEA948372C2}" type="sibTrans" cxnId="{7C4E8F18-6A06-4462-942F-61DF77A3BD47}">
      <dgm:prSet/>
      <dgm:spPr/>
      <dgm:t>
        <a:bodyPr/>
        <a:lstStyle/>
        <a:p>
          <a:endParaRPr lang="en-US">
            <a:latin typeface="Arial" panose="020B0604020202020204" pitchFamily="34" charset="0"/>
            <a:cs typeface="Arial" panose="020B0604020202020204" pitchFamily="34" charset="0"/>
          </a:endParaRPr>
        </a:p>
      </dgm:t>
    </dgm:pt>
    <dgm:pt modelId="{43A4CCEB-D15F-4BC4-8BA2-27E051516A38}">
      <dgm:prSet custT="1"/>
      <dgm:spPr/>
      <dgm:t>
        <a:bodyPr anchor="ctr"/>
        <a:lstStyle/>
        <a:p>
          <a:pPr rtl="0"/>
          <a:r>
            <a:rPr lang="en-US" altLang="zh-CN" sz="1600" dirty="0" smtClean="0">
              <a:latin typeface="+mn-lt"/>
            </a:rPr>
            <a:t>I</a:t>
          </a:r>
          <a:r>
            <a:rPr lang="en-US" sz="1600" dirty="0" smtClean="0">
              <a:latin typeface="+mn-lt"/>
            </a:rPr>
            <a:t>nsect products would be 15% cheaper than existing fishmeal </a:t>
          </a:r>
          <a:r>
            <a:rPr lang="en-US" altLang="zh-CN" sz="1600" dirty="0" smtClean="0">
              <a:latin typeface="+mn-lt"/>
            </a:rPr>
            <a:t>(current</a:t>
          </a:r>
          <a:r>
            <a:rPr lang="zh-CN" altLang="en-US" sz="1600" dirty="0" smtClean="0">
              <a:latin typeface="+mn-lt"/>
            </a:rPr>
            <a:t> </a:t>
          </a:r>
          <a:r>
            <a:rPr lang="en-US" altLang="zh-CN" sz="1600" dirty="0" smtClean="0">
              <a:latin typeface="+mn-lt"/>
            </a:rPr>
            <a:t>market</a:t>
          </a:r>
          <a:r>
            <a:rPr lang="zh-CN" altLang="en-US" sz="1600" dirty="0" smtClean="0">
              <a:latin typeface="+mn-lt"/>
            </a:rPr>
            <a:t> </a:t>
          </a:r>
          <a:r>
            <a:rPr lang="en-US" altLang="zh-CN" sz="1600" dirty="0" smtClean="0">
              <a:latin typeface="+mn-lt"/>
            </a:rPr>
            <a:t>price</a:t>
          </a:r>
          <a:r>
            <a:rPr lang="zh-CN" altLang="en-US" sz="1600" dirty="0" smtClean="0">
              <a:latin typeface="+mn-lt"/>
            </a:rPr>
            <a:t> </a:t>
          </a:r>
          <a:r>
            <a:rPr lang="en-US" sz="1600" dirty="0" smtClean="0">
              <a:latin typeface="+mn-lt"/>
            </a:rPr>
            <a:t>US$1,550/ton</a:t>
          </a:r>
          <a:r>
            <a:rPr lang="en-US" altLang="zh-CN" sz="1600" dirty="0" smtClean="0">
              <a:latin typeface="+mn-lt"/>
            </a:rPr>
            <a:t>)</a:t>
          </a:r>
          <a:r>
            <a:rPr lang="en-US" sz="1600" dirty="0" smtClean="0">
              <a:latin typeface="+mn-lt"/>
            </a:rPr>
            <a:t> </a:t>
          </a:r>
          <a:endParaRPr lang="en-US" sz="1600" dirty="0">
            <a:latin typeface="+mn-lt"/>
            <a:cs typeface="Arial" panose="020B0604020202020204" pitchFamily="34" charset="0"/>
          </a:endParaRPr>
        </a:p>
      </dgm:t>
    </dgm:pt>
    <dgm:pt modelId="{C145941C-CF15-470F-9056-C5E0F256DE39}" type="parTrans" cxnId="{7B2724AB-CE17-44F4-A81E-216C01E34308}">
      <dgm:prSet/>
      <dgm:spPr/>
      <dgm:t>
        <a:bodyPr/>
        <a:lstStyle/>
        <a:p>
          <a:endParaRPr lang="en-US">
            <a:latin typeface="Arial" panose="020B0604020202020204" pitchFamily="34" charset="0"/>
            <a:cs typeface="Arial" panose="020B0604020202020204" pitchFamily="34" charset="0"/>
          </a:endParaRPr>
        </a:p>
      </dgm:t>
    </dgm:pt>
    <dgm:pt modelId="{4096E8F0-CE2D-44B1-ABCC-7AAA7ED7CEFD}" type="sibTrans" cxnId="{7B2724AB-CE17-44F4-A81E-216C01E34308}">
      <dgm:prSet/>
      <dgm:spPr/>
      <dgm:t>
        <a:bodyPr/>
        <a:lstStyle/>
        <a:p>
          <a:endParaRPr lang="en-US">
            <a:latin typeface="Arial" panose="020B0604020202020204" pitchFamily="34" charset="0"/>
            <a:cs typeface="Arial" panose="020B0604020202020204" pitchFamily="34" charset="0"/>
          </a:endParaRPr>
        </a:p>
      </dgm:t>
    </dgm:pt>
    <dgm:pt modelId="{306D0E2E-FECD-48B1-9F1F-BBA154114C83}">
      <dgm:prSet custT="1"/>
      <dgm:spPr/>
      <dgm:t>
        <a:bodyPr anchor="ctr"/>
        <a:lstStyle/>
        <a:p>
          <a:pPr rtl="0"/>
          <a:r>
            <a:rPr lang="en-US" altLang="zh-CN" sz="1800" b="1" dirty="0" smtClean="0">
              <a:latin typeface="+mn-lt"/>
              <a:cs typeface="Arial" panose="020B0604020202020204" pitchFamily="34" charset="0"/>
            </a:rPr>
            <a:t>PROTEIN</a:t>
          </a:r>
          <a:r>
            <a:rPr lang="zh-CN" altLang="en-US" sz="1800" b="1" baseline="0" dirty="0" smtClean="0">
              <a:latin typeface="+mn-lt"/>
              <a:cs typeface="Arial" panose="020B0604020202020204" pitchFamily="34" charset="0"/>
            </a:rPr>
            <a:t> </a:t>
          </a:r>
          <a:r>
            <a:rPr lang="en-US" altLang="zh-CN" sz="1800" b="1" baseline="0" dirty="0" smtClean="0">
              <a:latin typeface="+mn-lt"/>
              <a:cs typeface="Arial" panose="020B0604020202020204" pitchFamily="34" charset="0"/>
            </a:rPr>
            <a:t>PRODUCTION</a:t>
          </a:r>
          <a:endParaRPr lang="en-US" sz="1800" b="1" dirty="0" smtClean="0">
            <a:latin typeface="+mn-lt"/>
            <a:cs typeface="Arial" panose="020B0604020202020204" pitchFamily="34" charset="0"/>
          </a:endParaRPr>
        </a:p>
      </dgm:t>
    </dgm:pt>
    <dgm:pt modelId="{264B39AD-B0FE-4543-9EAF-A62B19E0FAED}" type="parTrans" cxnId="{BACCAF3B-66FB-4AF8-B86C-2D625C96F234}">
      <dgm:prSet/>
      <dgm:spPr/>
      <dgm:t>
        <a:bodyPr/>
        <a:lstStyle/>
        <a:p>
          <a:endParaRPr lang="en-US">
            <a:latin typeface="Arial" panose="020B0604020202020204" pitchFamily="34" charset="0"/>
            <a:cs typeface="Arial" panose="020B0604020202020204" pitchFamily="34" charset="0"/>
          </a:endParaRPr>
        </a:p>
      </dgm:t>
    </dgm:pt>
    <dgm:pt modelId="{34135333-2992-48A0-80FA-B8DB214347CB}" type="sibTrans" cxnId="{BACCAF3B-66FB-4AF8-B86C-2D625C96F234}">
      <dgm:prSet/>
      <dgm:spPr/>
      <dgm:t>
        <a:bodyPr/>
        <a:lstStyle/>
        <a:p>
          <a:endParaRPr lang="en-US">
            <a:latin typeface="Arial" panose="020B0604020202020204" pitchFamily="34" charset="0"/>
            <a:cs typeface="Arial" panose="020B0604020202020204" pitchFamily="34" charset="0"/>
          </a:endParaRPr>
        </a:p>
      </dgm:t>
    </dgm:pt>
    <dgm:pt modelId="{753CB1F5-42F8-4C32-8753-15EED3F20008}">
      <dgm:prSet custT="1"/>
      <dgm:spPr/>
      <dgm:t>
        <a:bodyPr anchor="ctr"/>
        <a:lstStyle/>
        <a:p>
          <a:pPr rtl="0"/>
          <a:r>
            <a:rPr lang="en-US" altLang="zh-CN" sz="1600" dirty="0" smtClean="0">
              <a:latin typeface="+mn-lt"/>
              <a:ea typeface="Arial" charset="0"/>
              <a:cs typeface="Arial" panose="020B0604020202020204" pitchFamily="34" charset="0"/>
            </a:rPr>
            <a:t>Insect</a:t>
          </a:r>
          <a:r>
            <a:rPr lang="zh-CN" altLang="en-US" sz="1600" dirty="0" smtClean="0">
              <a:latin typeface="+mn-lt"/>
              <a:ea typeface="Arial" charset="0"/>
              <a:cs typeface="Arial" panose="020B0604020202020204" pitchFamily="34" charset="0"/>
            </a:rPr>
            <a:t> </a:t>
          </a:r>
          <a:r>
            <a:rPr lang="en-US" altLang="zh-CN" sz="1600" dirty="0" smtClean="0">
              <a:latin typeface="+mn-lt"/>
              <a:ea typeface="Arial" charset="0"/>
              <a:cs typeface="Arial" panose="020B0604020202020204" pitchFamily="34" charset="0"/>
            </a:rPr>
            <a:t>farm:</a:t>
          </a:r>
          <a:r>
            <a:rPr lang="zh-CN" altLang="en-US" sz="1600" baseline="0" dirty="0" smtClean="0">
              <a:latin typeface="+mn-lt"/>
              <a:ea typeface="Arial" charset="0"/>
              <a:cs typeface="Arial" panose="020B0604020202020204" pitchFamily="34" charset="0"/>
            </a:rPr>
            <a:t> </a:t>
          </a:r>
          <a:r>
            <a:rPr lang="en-US" altLang="zh-CN" sz="1600" dirty="0" smtClean="0">
              <a:latin typeface="+mn-lt"/>
              <a:ea typeface="Arial" charset="0"/>
              <a:cs typeface="Arial" panose="020B0604020202020204" pitchFamily="34" charset="0"/>
            </a:rPr>
            <a:t>average 150 tons per hectare vs.</a:t>
          </a:r>
          <a:r>
            <a:rPr lang="zh-CN" altLang="en-US" sz="1600" dirty="0" smtClean="0">
              <a:latin typeface="+mn-lt"/>
              <a:ea typeface="Arial" charset="0"/>
              <a:cs typeface="Arial" panose="020B0604020202020204" pitchFamily="34" charset="0"/>
            </a:rPr>
            <a:t> </a:t>
          </a:r>
          <a:r>
            <a:rPr lang="en-US" altLang="zh-CN" sz="1600" dirty="0" smtClean="0">
              <a:latin typeface="+mn-lt"/>
              <a:ea typeface="Arial" charset="0"/>
              <a:cs typeface="Arial" panose="020B0604020202020204" pitchFamily="34" charset="0"/>
            </a:rPr>
            <a:t>soybean</a:t>
          </a:r>
          <a:r>
            <a:rPr lang="zh-CN" altLang="en-US" sz="1600" dirty="0" smtClean="0">
              <a:latin typeface="+mn-lt"/>
              <a:ea typeface="Arial" charset="0"/>
              <a:cs typeface="Arial" panose="020B0604020202020204" pitchFamily="34" charset="0"/>
            </a:rPr>
            <a:t> </a:t>
          </a:r>
          <a:r>
            <a:rPr lang="en-US" altLang="zh-CN" sz="1600" dirty="0" smtClean="0">
              <a:latin typeface="+mn-lt"/>
              <a:ea typeface="Arial" charset="0"/>
              <a:cs typeface="Arial" panose="020B0604020202020204" pitchFamily="34" charset="0"/>
            </a:rPr>
            <a:t>farm:</a:t>
          </a:r>
          <a:r>
            <a:rPr lang="zh-CN" altLang="en-US" sz="1600" baseline="0" dirty="0" smtClean="0">
              <a:latin typeface="+mn-lt"/>
              <a:ea typeface="Arial" charset="0"/>
              <a:cs typeface="Arial" panose="020B0604020202020204" pitchFamily="34" charset="0"/>
            </a:rPr>
            <a:t> </a:t>
          </a:r>
          <a:r>
            <a:rPr lang="en-US" altLang="zh-CN" sz="1600" baseline="0" dirty="0" smtClean="0">
              <a:latin typeface="+mn-lt"/>
              <a:ea typeface="Arial" charset="0"/>
              <a:cs typeface="Arial" panose="020B0604020202020204" pitchFamily="34" charset="0"/>
            </a:rPr>
            <a:t>0.9</a:t>
          </a:r>
          <a:r>
            <a:rPr lang="zh-CN" altLang="en-US" sz="1600" baseline="0" dirty="0" smtClean="0">
              <a:latin typeface="+mn-lt"/>
              <a:ea typeface="Arial" charset="0"/>
              <a:cs typeface="Arial" panose="020B0604020202020204" pitchFamily="34" charset="0"/>
            </a:rPr>
            <a:t> </a:t>
          </a:r>
          <a:r>
            <a:rPr lang="en-US" altLang="zh-CN" sz="1600" baseline="0" dirty="0" smtClean="0">
              <a:latin typeface="+mn-lt"/>
              <a:ea typeface="Arial" charset="0"/>
              <a:cs typeface="Arial" panose="020B0604020202020204" pitchFamily="34" charset="0"/>
            </a:rPr>
            <a:t>ton</a:t>
          </a:r>
          <a:r>
            <a:rPr lang="zh-CN" altLang="en-US" sz="1600" baseline="0" dirty="0" smtClean="0">
              <a:latin typeface="+mn-lt"/>
              <a:ea typeface="Arial" charset="0"/>
              <a:cs typeface="Arial" panose="020B0604020202020204" pitchFamily="34" charset="0"/>
            </a:rPr>
            <a:t> </a:t>
          </a:r>
          <a:r>
            <a:rPr lang="en-US" altLang="zh-CN" sz="1600" dirty="0" smtClean="0">
              <a:latin typeface="+mn-lt"/>
              <a:ea typeface="Arial" charset="0"/>
              <a:cs typeface="Arial" panose="020B0604020202020204" pitchFamily="34" charset="0"/>
            </a:rPr>
            <a:t>per hectare per year</a:t>
          </a:r>
          <a:endParaRPr lang="en-US" sz="1600" dirty="0">
            <a:latin typeface="+mn-lt"/>
            <a:cs typeface="Arial" panose="020B0604020202020204" pitchFamily="34" charset="0"/>
          </a:endParaRPr>
        </a:p>
      </dgm:t>
    </dgm:pt>
    <dgm:pt modelId="{20041C7C-9B5B-4A7D-BE20-E00690AB9806}" type="parTrans" cxnId="{C30BE2B8-1091-41AC-81CE-2A384B281D8C}">
      <dgm:prSet/>
      <dgm:spPr/>
      <dgm:t>
        <a:bodyPr/>
        <a:lstStyle/>
        <a:p>
          <a:endParaRPr lang="en-US">
            <a:latin typeface="Arial" panose="020B0604020202020204" pitchFamily="34" charset="0"/>
            <a:cs typeface="Arial" panose="020B0604020202020204" pitchFamily="34" charset="0"/>
          </a:endParaRPr>
        </a:p>
      </dgm:t>
    </dgm:pt>
    <dgm:pt modelId="{FBB501E5-D724-4A04-8E16-BEBF5F63CFFC}" type="sibTrans" cxnId="{C30BE2B8-1091-41AC-81CE-2A384B281D8C}">
      <dgm:prSet/>
      <dgm:spPr/>
      <dgm:t>
        <a:bodyPr/>
        <a:lstStyle/>
        <a:p>
          <a:endParaRPr lang="en-US">
            <a:latin typeface="Arial" panose="020B0604020202020204" pitchFamily="34" charset="0"/>
            <a:cs typeface="Arial" panose="020B0604020202020204" pitchFamily="34" charset="0"/>
          </a:endParaRPr>
        </a:p>
      </dgm:t>
    </dgm:pt>
    <dgm:pt modelId="{A814977C-4998-6E41-B770-07A10282D6F2}">
      <dgm:prSet custT="1"/>
      <dgm:spPr/>
      <dgm:t>
        <a:bodyPr anchor="ctr"/>
        <a:lstStyle/>
        <a:p>
          <a:pPr rtl="0"/>
          <a:r>
            <a:rPr lang="en-US" altLang="zh-CN" sz="1600" dirty="0" smtClean="0">
              <a:latin typeface="+mn-lt"/>
            </a:rPr>
            <a:t>H</a:t>
          </a:r>
          <a:r>
            <a:rPr lang="en-US" sz="1600" dirty="0" smtClean="0">
              <a:latin typeface="+mn-lt"/>
            </a:rPr>
            <a:t>alf of global animal feed (</a:t>
          </a:r>
          <a:r>
            <a:rPr lang="en-US" altLang="zh-CN" sz="1600" dirty="0" smtClean="0">
              <a:latin typeface="+mn-lt"/>
            </a:rPr>
            <a:t>~</a:t>
          </a:r>
          <a:r>
            <a:rPr lang="en-US" sz="1600" dirty="0" smtClean="0">
              <a:latin typeface="+mn-lt"/>
            </a:rPr>
            <a:t>30million tons) imported by</a:t>
          </a:r>
          <a:r>
            <a:rPr lang="zh-CN" altLang="en-US" sz="1600" dirty="0" smtClean="0">
              <a:latin typeface="+mn-lt"/>
            </a:rPr>
            <a:t> </a:t>
          </a:r>
          <a:r>
            <a:rPr lang="en-US" altLang="zh-CN" sz="1600" dirty="0" smtClean="0">
              <a:latin typeface="+mn-lt"/>
            </a:rPr>
            <a:t>China</a:t>
          </a:r>
          <a:r>
            <a:rPr lang="zh-CN" altLang="en-US" sz="1600" dirty="0" smtClean="0">
              <a:latin typeface="+mn-lt"/>
            </a:rPr>
            <a:t> </a:t>
          </a:r>
          <a:r>
            <a:rPr lang="en-US" sz="1600" dirty="0" smtClean="0">
              <a:latin typeface="+mn-lt"/>
            </a:rPr>
            <a:t>every year</a:t>
          </a:r>
          <a:endParaRPr lang="en-US" sz="1600" dirty="0">
            <a:latin typeface="+mn-lt"/>
            <a:cs typeface="Arial" panose="020B0604020202020204" pitchFamily="34" charset="0"/>
          </a:endParaRPr>
        </a:p>
      </dgm:t>
    </dgm:pt>
    <dgm:pt modelId="{B6B23429-8C4C-3C49-95FD-F19833052179}" type="parTrans" cxnId="{738DE9CC-FE5D-D449-82EC-6B49837E0E76}">
      <dgm:prSet/>
      <dgm:spPr/>
      <dgm:t>
        <a:bodyPr/>
        <a:lstStyle/>
        <a:p>
          <a:endParaRPr lang="en-US"/>
        </a:p>
      </dgm:t>
    </dgm:pt>
    <dgm:pt modelId="{A513D5DD-03A9-1E47-BB4A-4BDB6D6B0F3A}" type="sibTrans" cxnId="{738DE9CC-FE5D-D449-82EC-6B49837E0E76}">
      <dgm:prSet/>
      <dgm:spPr/>
      <dgm:t>
        <a:bodyPr/>
        <a:lstStyle/>
        <a:p>
          <a:endParaRPr lang="en-US"/>
        </a:p>
      </dgm:t>
    </dgm:pt>
    <dgm:pt modelId="{0C07335C-0DD6-3B4F-8E71-493CF229A820}">
      <dgm:prSet custT="1"/>
      <dgm:spPr/>
      <dgm:t>
        <a:bodyPr anchor="ctr"/>
        <a:lstStyle/>
        <a:p>
          <a:pPr rtl="0"/>
          <a:r>
            <a:rPr lang="en-US" altLang="zh-CN" sz="1600" dirty="0" smtClean="0">
              <a:latin typeface="+mn-lt"/>
              <a:ea typeface="Arial" charset="0"/>
              <a:cs typeface="Arial" panose="020B0604020202020204" pitchFamily="34" charset="0"/>
            </a:rPr>
            <a:t>Estimated</a:t>
          </a:r>
          <a:r>
            <a:rPr lang="zh-CN" altLang="en-US" sz="1600" dirty="0" smtClean="0">
              <a:latin typeface="+mn-lt"/>
              <a:ea typeface="Arial" charset="0"/>
              <a:cs typeface="Arial" panose="020B0604020202020204" pitchFamily="34" charset="0"/>
            </a:rPr>
            <a:t> </a:t>
          </a:r>
          <a:r>
            <a:rPr lang="en-US" altLang="zh-CN" sz="1600" dirty="0" smtClean="0">
              <a:latin typeface="+mn-lt"/>
              <a:ea typeface="Arial" charset="0"/>
              <a:cs typeface="Arial" panose="020B0604020202020204" pitchFamily="34" charset="0"/>
            </a:rPr>
            <a:t>value of current total fish and poultry</a:t>
          </a:r>
          <a:r>
            <a:rPr lang="zh-CN" altLang="en-US" sz="1600" dirty="0" smtClean="0">
              <a:latin typeface="+mn-lt"/>
              <a:ea typeface="Arial" charset="0"/>
              <a:cs typeface="Arial" panose="020B0604020202020204" pitchFamily="34" charset="0"/>
            </a:rPr>
            <a:t> </a:t>
          </a:r>
          <a:r>
            <a:rPr lang="en-US" altLang="zh-CN" sz="1600" dirty="0" smtClean="0">
              <a:latin typeface="+mn-lt"/>
              <a:ea typeface="Arial" charset="0"/>
              <a:cs typeface="Arial" panose="020B0604020202020204" pitchFamily="34" charset="0"/>
            </a:rPr>
            <a:t>feed:</a:t>
          </a:r>
          <a:r>
            <a:rPr lang="zh-CN" altLang="en-US" sz="1600" dirty="0" smtClean="0">
              <a:latin typeface="+mn-lt"/>
              <a:ea typeface="Arial" charset="0"/>
              <a:cs typeface="Arial" panose="020B0604020202020204" pitchFamily="34" charset="0"/>
            </a:rPr>
            <a:t> </a:t>
          </a:r>
          <a:r>
            <a:rPr lang="en-US" altLang="zh-CN" sz="1600" dirty="0" smtClean="0">
              <a:latin typeface="+mn-lt"/>
              <a:ea typeface="Arial" charset="0"/>
              <a:cs typeface="Arial" panose="020B0604020202020204" pitchFamily="34" charset="0"/>
            </a:rPr>
            <a:t>US$ </a:t>
          </a:r>
          <a:r>
            <a:rPr lang="en-US" altLang="zh-CN" sz="1600" smtClean="0">
              <a:latin typeface="+mn-lt"/>
              <a:ea typeface="Arial" charset="0"/>
              <a:cs typeface="Arial" panose="020B0604020202020204" pitchFamily="34" charset="0"/>
            </a:rPr>
            <a:t>24 billion</a:t>
          </a:r>
          <a:endParaRPr lang="en-US" sz="1600" dirty="0">
            <a:latin typeface="+mn-lt"/>
            <a:cs typeface="Arial" panose="020B0604020202020204" pitchFamily="34" charset="0"/>
          </a:endParaRPr>
        </a:p>
      </dgm:t>
    </dgm:pt>
    <dgm:pt modelId="{5997C830-6920-A946-B06C-3DF14A1A38C7}" type="parTrans" cxnId="{6FC2B144-3B61-894C-8447-56D705569C8A}">
      <dgm:prSet/>
      <dgm:spPr/>
      <dgm:t>
        <a:bodyPr/>
        <a:lstStyle/>
        <a:p>
          <a:endParaRPr lang="en-US"/>
        </a:p>
      </dgm:t>
    </dgm:pt>
    <dgm:pt modelId="{A1EB9197-6EBF-3145-A77C-51893DAB1323}" type="sibTrans" cxnId="{6FC2B144-3B61-894C-8447-56D705569C8A}">
      <dgm:prSet/>
      <dgm:spPr/>
      <dgm:t>
        <a:bodyPr/>
        <a:lstStyle/>
        <a:p>
          <a:endParaRPr lang="en-US"/>
        </a:p>
      </dgm:t>
    </dgm:pt>
    <dgm:pt modelId="{1E6872CD-B70A-3D42-947C-F8B0F14B4F97}" type="pres">
      <dgm:prSet presAssocID="{ED33D740-5255-478F-9CA2-EDFDCCFE7191}" presName="Name0" presStyleCnt="0">
        <dgm:presLayoutVars>
          <dgm:chMax val="7"/>
          <dgm:chPref val="7"/>
          <dgm:dir/>
        </dgm:presLayoutVars>
      </dgm:prSet>
      <dgm:spPr/>
      <dgm:t>
        <a:bodyPr/>
        <a:lstStyle/>
        <a:p>
          <a:endParaRPr lang="en-US"/>
        </a:p>
      </dgm:t>
    </dgm:pt>
    <dgm:pt modelId="{28EA442F-1B4F-3F48-B1D6-B09C66321483}" type="pres">
      <dgm:prSet presAssocID="{ED33D740-5255-478F-9CA2-EDFDCCFE7191}" presName="Name1" presStyleCnt="0"/>
      <dgm:spPr/>
      <dgm:t>
        <a:bodyPr/>
        <a:lstStyle/>
        <a:p>
          <a:endParaRPr lang="en-US"/>
        </a:p>
      </dgm:t>
    </dgm:pt>
    <dgm:pt modelId="{EB017CBA-7D5D-7746-A337-FC9D8CD2E98F}" type="pres">
      <dgm:prSet presAssocID="{ED33D740-5255-478F-9CA2-EDFDCCFE7191}" presName="cycle" presStyleCnt="0"/>
      <dgm:spPr/>
      <dgm:t>
        <a:bodyPr/>
        <a:lstStyle/>
        <a:p>
          <a:endParaRPr lang="en-US"/>
        </a:p>
      </dgm:t>
    </dgm:pt>
    <dgm:pt modelId="{27B3332D-9056-DA42-BBAD-055B472A480F}" type="pres">
      <dgm:prSet presAssocID="{ED33D740-5255-478F-9CA2-EDFDCCFE7191}" presName="srcNode" presStyleLbl="node1" presStyleIdx="0" presStyleCnt="3"/>
      <dgm:spPr/>
      <dgm:t>
        <a:bodyPr/>
        <a:lstStyle/>
        <a:p>
          <a:endParaRPr lang="en-US"/>
        </a:p>
      </dgm:t>
    </dgm:pt>
    <dgm:pt modelId="{15B359A5-694A-6844-9922-2FF1D2F6B8E5}" type="pres">
      <dgm:prSet presAssocID="{ED33D740-5255-478F-9CA2-EDFDCCFE7191}" presName="conn" presStyleLbl="parChTrans1D2" presStyleIdx="0" presStyleCnt="1"/>
      <dgm:spPr/>
      <dgm:t>
        <a:bodyPr/>
        <a:lstStyle/>
        <a:p>
          <a:endParaRPr lang="en-US"/>
        </a:p>
      </dgm:t>
    </dgm:pt>
    <dgm:pt modelId="{783AFB45-74CE-BD4B-8DD8-662ABE265A7D}" type="pres">
      <dgm:prSet presAssocID="{ED33D740-5255-478F-9CA2-EDFDCCFE7191}" presName="extraNode" presStyleLbl="node1" presStyleIdx="0" presStyleCnt="3"/>
      <dgm:spPr/>
      <dgm:t>
        <a:bodyPr/>
        <a:lstStyle/>
        <a:p>
          <a:endParaRPr lang="en-US"/>
        </a:p>
      </dgm:t>
    </dgm:pt>
    <dgm:pt modelId="{F4DE40A6-3464-6948-BCDC-A87E9BA923D7}" type="pres">
      <dgm:prSet presAssocID="{ED33D740-5255-478F-9CA2-EDFDCCFE7191}" presName="dstNode" presStyleLbl="node1" presStyleIdx="0" presStyleCnt="3"/>
      <dgm:spPr/>
      <dgm:t>
        <a:bodyPr/>
        <a:lstStyle/>
        <a:p>
          <a:endParaRPr lang="en-US"/>
        </a:p>
      </dgm:t>
    </dgm:pt>
    <dgm:pt modelId="{28E4139D-8840-DB41-9235-87ECD7463A6B}" type="pres">
      <dgm:prSet presAssocID="{540A51EB-C99C-414F-928D-4B4428445709}" presName="text_1" presStyleLbl="node1" presStyleIdx="0" presStyleCnt="3" custScaleY="117901">
        <dgm:presLayoutVars>
          <dgm:bulletEnabled val="1"/>
        </dgm:presLayoutVars>
      </dgm:prSet>
      <dgm:spPr/>
      <dgm:t>
        <a:bodyPr/>
        <a:lstStyle/>
        <a:p>
          <a:endParaRPr lang="en-US"/>
        </a:p>
      </dgm:t>
    </dgm:pt>
    <dgm:pt modelId="{70199602-C5B8-E646-B55A-8FE4E9D27682}" type="pres">
      <dgm:prSet presAssocID="{540A51EB-C99C-414F-928D-4B4428445709}" presName="accent_1" presStyleCnt="0"/>
      <dgm:spPr/>
      <dgm:t>
        <a:bodyPr/>
        <a:lstStyle/>
        <a:p>
          <a:endParaRPr lang="en-US"/>
        </a:p>
      </dgm:t>
    </dgm:pt>
    <dgm:pt modelId="{9506A26D-6A92-7E4C-B15D-37C508424FE0}" type="pres">
      <dgm:prSet presAssocID="{540A51EB-C99C-414F-928D-4B4428445709}" presName="accentRepeatNode" presStyleLbl="solidFgAcc1" presStyleIdx="0" presStyleCnt="3"/>
      <dgm:spPr/>
      <dgm:t>
        <a:bodyPr/>
        <a:lstStyle/>
        <a:p>
          <a:endParaRPr lang="en-US"/>
        </a:p>
      </dgm:t>
    </dgm:pt>
    <dgm:pt modelId="{4E39A1AC-6FF0-6640-BB73-41E688B43BB8}" type="pres">
      <dgm:prSet presAssocID="{DC7B3FDC-64EE-4D68-AF3A-B3DC368CC576}" presName="text_2" presStyleLbl="node1" presStyleIdx="1" presStyleCnt="3" custScaleY="117901">
        <dgm:presLayoutVars>
          <dgm:bulletEnabled val="1"/>
        </dgm:presLayoutVars>
      </dgm:prSet>
      <dgm:spPr/>
      <dgm:t>
        <a:bodyPr/>
        <a:lstStyle/>
        <a:p>
          <a:endParaRPr lang="en-US"/>
        </a:p>
      </dgm:t>
    </dgm:pt>
    <dgm:pt modelId="{DCFBB96E-8D0F-C94D-AF4D-06E820A80110}" type="pres">
      <dgm:prSet presAssocID="{DC7B3FDC-64EE-4D68-AF3A-B3DC368CC576}" presName="accent_2" presStyleCnt="0"/>
      <dgm:spPr/>
      <dgm:t>
        <a:bodyPr/>
        <a:lstStyle/>
        <a:p>
          <a:endParaRPr lang="en-US"/>
        </a:p>
      </dgm:t>
    </dgm:pt>
    <dgm:pt modelId="{DC630B56-8BEB-D443-880C-40205D1855C2}" type="pres">
      <dgm:prSet presAssocID="{DC7B3FDC-64EE-4D68-AF3A-B3DC368CC576}" presName="accentRepeatNode" presStyleLbl="solidFgAcc1" presStyleIdx="1" presStyleCnt="3"/>
      <dgm:spPr/>
      <dgm:t>
        <a:bodyPr/>
        <a:lstStyle/>
        <a:p>
          <a:endParaRPr lang="en-US"/>
        </a:p>
      </dgm:t>
    </dgm:pt>
    <dgm:pt modelId="{D8A9269C-56AE-FB45-9068-67AA949DD646}" type="pres">
      <dgm:prSet presAssocID="{306D0E2E-FECD-48B1-9F1F-BBA154114C83}" presName="text_3" presStyleLbl="node1" presStyleIdx="2" presStyleCnt="3" custScaleY="117901">
        <dgm:presLayoutVars>
          <dgm:bulletEnabled val="1"/>
        </dgm:presLayoutVars>
      </dgm:prSet>
      <dgm:spPr/>
      <dgm:t>
        <a:bodyPr/>
        <a:lstStyle/>
        <a:p>
          <a:endParaRPr lang="en-US"/>
        </a:p>
      </dgm:t>
    </dgm:pt>
    <dgm:pt modelId="{DD8ED23B-8806-E146-9549-0FFE7BB70C7C}" type="pres">
      <dgm:prSet presAssocID="{306D0E2E-FECD-48B1-9F1F-BBA154114C83}" presName="accent_3" presStyleCnt="0"/>
      <dgm:spPr/>
      <dgm:t>
        <a:bodyPr/>
        <a:lstStyle/>
        <a:p>
          <a:endParaRPr lang="en-US"/>
        </a:p>
      </dgm:t>
    </dgm:pt>
    <dgm:pt modelId="{9FFD5B0D-6E7B-714D-A85B-8DFBE5BA5557}" type="pres">
      <dgm:prSet presAssocID="{306D0E2E-FECD-48B1-9F1F-BBA154114C83}" presName="accentRepeatNode" presStyleLbl="solidFgAcc1" presStyleIdx="2" presStyleCnt="3"/>
      <dgm:spPr/>
      <dgm:t>
        <a:bodyPr/>
        <a:lstStyle/>
        <a:p>
          <a:endParaRPr lang="en-US"/>
        </a:p>
      </dgm:t>
    </dgm:pt>
  </dgm:ptLst>
  <dgm:cxnLst>
    <dgm:cxn modelId="{7B2724AB-CE17-44F4-A81E-216C01E34308}" srcId="{DC7B3FDC-64EE-4D68-AF3A-B3DC368CC576}" destId="{43A4CCEB-D15F-4BC4-8BA2-27E051516A38}" srcOrd="0" destOrd="0" parTransId="{C145941C-CF15-470F-9056-C5E0F256DE39}" sibTransId="{4096E8F0-CE2D-44B1-ABCC-7AAA7ED7CEFD}"/>
    <dgm:cxn modelId="{7C4E8F18-6A06-4462-942F-61DF77A3BD47}" srcId="{ED33D740-5255-478F-9CA2-EDFDCCFE7191}" destId="{DC7B3FDC-64EE-4D68-AF3A-B3DC368CC576}" srcOrd="1" destOrd="0" parTransId="{8591D1ED-0425-4A22-8A3F-909686326242}" sibTransId="{2EA69AA6-DC86-474B-8635-ADEA948372C2}"/>
    <dgm:cxn modelId="{6869131A-B7E2-7045-AA60-0FFF15C99680}" type="presOf" srcId="{F700F899-6CC2-4D71-B53F-F38980830D48}" destId="{28E4139D-8840-DB41-9235-87ECD7463A6B}" srcOrd="0" destOrd="1" presId="urn:microsoft.com/office/officeart/2008/layout/VerticalCurvedList"/>
    <dgm:cxn modelId="{63E330CD-FF65-4E06-A7B3-231FCDD22F36}" srcId="{540A51EB-C99C-414F-928D-4B4428445709}" destId="{F700F899-6CC2-4D71-B53F-F38980830D48}" srcOrd="0" destOrd="0" parTransId="{CCBAB3F7-7EFC-40D2-8520-D6D812386A1D}" sibTransId="{4C5E8026-DFDD-454C-AC42-DEE4BBE4BF83}"/>
    <dgm:cxn modelId="{80226B7F-4782-46A2-8039-F2FC0C2F8141}" srcId="{ED33D740-5255-478F-9CA2-EDFDCCFE7191}" destId="{540A51EB-C99C-414F-928D-4B4428445709}" srcOrd="0" destOrd="0" parTransId="{A8DAA04A-7AB3-47A6-B061-BB11FA599EEC}" sibTransId="{F3F6663E-A582-4347-8A13-C2AD203E57C3}"/>
    <dgm:cxn modelId="{2EB18F31-5B44-3549-BCDA-09A1C6A394CD}" type="presOf" srcId="{306D0E2E-FECD-48B1-9F1F-BBA154114C83}" destId="{D8A9269C-56AE-FB45-9068-67AA949DD646}" srcOrd="0" destOrd="0" presId="urn:microsoft.com/office/officeart/2008/layout/VerticalCurvedList"/>
    <dgm:cxn modelId="{6EEAF541-D197-D740-A627-F0C8D5287D84}" type="presOf" srcId="{0C07335C-0DD6-3B4F-8E71-493CF229A820}" destId="{28E4139D-8840-DB41-9235-87ECD7463A6B}" srcOrd="0" destOrd="2" presId="urn:microsoft.com/office/officeart/2008/layout/VerticalCurvedList"/>
    <dgm:cxn modelId="{8FC6C578-6269-874C-B369-725746037312}" type="presOf" srcId="{DC7B3FDC-64EE-4D68-AF3A-B3DC368CC576}" destId="{4E39A1AC-6FF0-6640-BB73-41E688B43BB8}" srcOrd="0" destOrd="0" presId="urn:microsoft.com/office/officeart/2008/layout/VerticalCurvedList"/>
    <dgm:cxn modelId="{4C5496F7-E3C4-CD46-9DD1-DDCE759F59FA}" type="presOf" srcId="{ED33D740-5255-478F-9CA2-EDFDCCFE7191}" destId="{1E6872CD-B70A-3D42-947C-F8B0F14B4F97}" srcOrd="0" destOrd="0" presId="urn:microsoft.com/office/officeart/2008/layout/VerticalCurvedList"/>
    <dgm:cxn modelId="{9A9AAACA-9920-7F48-9ACF-8EBF8BDC647F}" type="presOf" srcId="{4C5E8026-DFDD-454C-AC42-DEE4BBE4BF83}" destId="{15B359A5-694A-6844-9922-2FF1D2F6B8E5}" srcOrd="0" destOrd="0" presId="urn:microsoft.com/office/officeart/2008/layout/VerticalCurvedList"/>
    <dgm:cxn modelId="{C30BE2B8-1091-41AC-81CE-2A384B281D8C}" srcId="{306D0E2E-FECD-48B1-9F1F-BBA154114C83}" destId="{753CB1F5-42F8-4C32-8753-15EED3F20008}" srcOrd="0" destOrd="0" parTransId="{20041C7C-9B5B-4A7D-BE20-E00690AB9806}" sibTransId="{FBB501E5-D724-4A04-8E16-BEBF5F63CFFC}"/>
    <dgm:cxn modelId="{BACCAF3B-66FB-4AF8-B86C-2D625C96F234}" srcId="{ED33D740-5255-478F-9CA2-EDFDCCFE7191}" destId="{306D0E2E-FECD-48B1-9F1F-BBA154114C83}" srcOrd="2" destOrd="0" parTransId="{264B39AD-B0FE-4543-9EAF-A62B19E0FAED}" sibTransId="{34135333-2992-48A0-80FA-B8DB214347CB}"/>
    <dgm:cxn modelId="{10A9A212-D5E3-8547-AC2A-5A750DBF666A}" type="presOf" srcId="{A814977C-4998-6E41-B770-07A10282D6F2}" destId="{28E4139D-8840-DB41-9235-87ECD7463A6B}" srcOrd="0" destOrd="3" presId="urn:microsoft.com/office/officeart/2008/layout/VerticalCurvedList"/>
    <dgm:cxn modelId="{738DE9CC-FE5D-D449-82EC-6B49837E0E76}" srcId="{540A51EB-C99C-414F-928D-4B4428445709}" destId="{A814977C-4998-6E41-B770-07A10282D6F2}" srcOrd="2" destOrd="0" parTransId="{B6B23429-8C4C-3C49-95FD-F19833052179}" sibTransId="{A513D5DD-03A9-1E47-BB4A-4BDB6D6B0F3A}"/>
    <dgm:cxn modelId="{8E595929-5576-0A40-9C20-C7C0395AD0AE}" type="presOf" srcId="{753CB1F5-42F8-4C32-8753-15EED3F20008}" destId="{D8A9269C-56AE-FB45-9068-67AA949DD646}" srcOrd="0" destOrd="1" presId="urn:microsoft.com/office/officeart/2008/layout/VerticalCurvedList"/>
    <dgm:cxn modelId="{6FC2B144-3B61-894C-8447-56D705569C8A}" srcId="{540A51EB-C99C-414F-928D-4B4428445709}" destId="{0C07335C-0DD6-3B4F-8E71-493CF229A820}" srcOrd="1" destOrd="0" parTransId="{5997C830-6920-A946-B06C-3DF14A1A38C7}" sibTransId="{A1EB9197-6EBF-3145-A77C-51893DAB1323}"/>
    <dgm:cxn modelId="{33B77E2E-00A2-2E41-986D-D6E49DE7BFB7}" type="presOf" srcId="{540A51EB-C99C-414F-928D-4B4428445709}" destId="{28E4139D-8840-DB41-9235-87ECD7463A6B}" srcOrd="0" destOrd="0" presId="urn:microsoft.com/office/officeart/2008/layout/VerticalCurvedList"/>
    <dgm:cxn modelId="{A89DF8D8-C657-3B43-9B82-A4778A52F8CF}" type="presOf" srcId="{43A4CCEB-D15F-4BC4-8BA2-27E051516A38}" destId="{4E39A1AC-6FF0-6640-BB73-41E688B43BB8}" srcOrd="0" destOrd="1" presId="urn:microsoft.com/office/officeart/2008/layout/VerticalCurvedList"/>
    <dgm:cxn modelId="{BFDE6520-3CE5-8046-8D4E-7954A88C7948}" type="presParOf" srcId="{1E6872CD-B70A-3D42-947C-F8B0F14B4F97}" destId="{28EA442F-1B4F-3F48-B1D6-B09C66321483}" srcOrd="0" destOrd="0" presId="urn:microsoft.com/office/officeart/2008/layout/VerticalCurvedList"/>
    <dgm:cxn modelId="{37ACFA10-145B-B549-8FF9-6ED40F54F2A9}" type="presParOf" srcId="{28EA442F-1B4F-3F48-B1D6-B09C66321483}" destId="{EB017CBA-7D5D-7746-A337-FC9D8CD2E98F}" srcOrd="0" destOrd="0" presId="urn:microsoft.com/office/officeart/2008/layout/VerticalCurvedList"/>
    <dgm:cxn modelId="{B6881535-A730-B64E-BA7E-597DB0EDB4D2}" type="presParOf" srcId="{EB017CBA-7D5D-7746-A337-FC9D8CD2E98F}" destId="{27B3332D-9056-DA42-BBAD-055B472A480F}" srcOrd="0" destOrd="0" presId="urn:microsoft.com/office/officeart/2008/layout/VerticalCurvedList"/>
    <dgm:cxn modelId="{A555F798-665B-E94D-A9A1-C9A8EE666F83}" type="presParOf" srcId="{EB017CBA-7D5D-7746-A337-FC9D8CD2E98F}" destId="{15B359A5-694A-6844-9922-2FF1D2F6B8E5}" srcOrd="1" destOrd="0" presId="urn:microsoft.com/office/officeart/2008/layout/VerticalCurvedList"/>
    <dgm:cxn modelId="{644591B8-A523-0846-9097-BB00EF9A251F}" type="presParOf" srcId="{EB017CBA-7D5D-7746-A337-FC9D8CD2E98F}" destId="{783AFB45-74CE-BD4B-8DD8-662ABE265A7D}" srcOrd="2" destOrd="0" presId="urn:microsoft.com/office/officeart/2008/layout/VerticalCurvedList"/>
    <dgm:cxn modelId="{36B44CAC-8F58-CC4C-9BE3-22908FEC51A9}" type="presParOf" srcId="{EB017CBA-7D5D-7746-A337-FC9D8CD2E98F}" destId="{F4DE40A6-3464-6948-BCDC-A87E9BA923D7}" srcOrd="3" destOrd="0" presId="urn:microsoft.com/office/officeart/2008/layout/VerticalCurvedList"/>
    <dgm:cxn modelId="{69BEF533-44C8-014E-ABB6-1A91AE76912D}" type="presParOf" srcId="{28EA442F-1B4F-3F48-B1D6-B09C66321483}" destId="{28E4139D-8840-DB41-9235-87ECD7463A6B}" srcOrd="1" destOrd="0" presId="urn:microsoft.com/office/officeart/2008/layout/VerticalCurvedList"/>
    <dgm:cxn modelId="{E11012BE-BCB4-CF4A-9CCF-727FC7BF0C28}" type="presParOf" srcId="{28EA442F-1B4F-3F48-B1D6-B09C66321483}" destId="{70199602-C5B8-E646-B55A-8FE4E9D27682}" srcOrd="2" destOrd="0" presId="urn:microsoft.com/office/officeart/2008/layout/VerticalCurvedList"/>
    <dgm:cxn modelId="{B9537DEA-EE7F-6346-BDE1-1C22A7C772F7}" type="presParOf" srcId="{70199602-C5B8-E646-B55A-8FE4E9D27682}" destId="{9506A26D-6A92-7E4C-B15D-37C508424FE0}" srcOrd="0" destOrd="0" presId="urn:microsoft.com/office/officeart/2008/layout/VerticalCurvedList"/>
    <dgm:cxn modelId="{5BB2EFAE-9E41-A245-A54B-F6BFC00DB5C7}" type="presParOf" srcId="{28EA442F-1B4F-3F48-B1D6-B09C66321483}" destId="{4E39A1AC-6FF0-6640-BB73-41E688B43BB8}" srcOrd="3" destOrd="0" presId="urn:microsoft.com/office/officeart/2008/layout/VerticalCurvedList"/>
    <dgm:cxn modelId="{0AD2CC16-1AEB-7142-8AF6-AD21BF09AA3D}" type="presParOf" srcId="{28EA442F-1B4F-3F48-B1D6-B09C66321483}" destId="{DCFBB96E-8D0F-C94D-AF4D-06E820A80110}" srcOrd="4" destOrd="0" presId="urn:microsoft.com/office/officeart/2008/layout/VerticalCurvedList"/>
    <dgm:cxn modelId="{56802CAA-BAEE-944C-B5F2-50687798BE7C}" type="presParOf" srcId="{DCFBB96E-8D0F-C94D-AF4D-06E820A80110}" destId="{DC630B56-8BEB-D443-880C-40205D1855C2}" srcOrd="0" destOrd="0" presId="urn:microsoft.com/office/officeart/2008/layout/VerticalCurvedList"/>
    <dgm:cxn modelId="{D38ABF54-2004-F74B-ADDA-64F78EE67841}" type="presParOf" srcId="{28EA442F-1B4F-3F48-B1D6-B09C66321483}" destId="{D8A9269C-56AE-FB45-9068-67AA949DD646}" srcOrd="5" destOrd="0" presId="urn:microsoft.com/office/officeart/2008/layout/VerticalCurvedList"/>
    <dgm:cxn modelId="{A95A44AF-FAE1-4D4F-98A4-D04DF9078B10}" type="presParOf" srcId="{28EA442F-1B4F-3F48-B1D6-B09C66321483}" destId="{DD8ED23B-8806-E146-9549-0FFE7BB70C7C}" srcOrd="6" destOrd="0" presId="urn:microsoft.com/office/officeart/2008/layout/VerticalCurvedList"/>
    <dgm:cxn modelId="{BA8763D2-C289-684A-B3A4-7ECA62394D78}" type="presParOf" srcId="{DD8ED23B-8806-E146-9549-0FFE7BB70C7C}" destId="{9FFD5B0D-6E7B-714D-A85B-8DFBE5BA5557}"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869671-030F-436C-8FA3-7338CE288E21}" type="doc">
      <dgm:prSet loTypeId="urn:microsoft.com/office/officeart/2008/layout/TitlePictureLineup" loCatId="list" qsTypeId="urn:microsoft.com/office/officeart/2005/8/quickstyle/simple1" qsCatId="simple" csTypeId="urn:microsoft.com/office/officeart/2005/8/colors/accent1_2" csCatId="accent1" phldr="1"/>
      <dgm:spPr/>
      <dgm:t>
        <a:bodyPr/>
        <a:lstStyle/>
        <a:p>
          <a:endParaRPr lang="zh-TW" altLang="en-US"/>
        </a:p>
      </dgm:t>
    </dgm:pt>
    <dgm:pt modelId="{FFA8526C-3438-400F-9896-C945BEBB8B29}">
      <dgm:prSet phldrT="[Text]" custT="1"/>
      <dgm:spPr>
        <a:solidFill>
          <a:schemeClr val="tx2"/>
        </a:solidFill>
      </dgm:spPr>
      <dgm:t>
        <a:bodyPr/>
        <a:lstStyle/>
        <a:p>
          <a:r>
            <a:rPr lang="en-US" altLang="zh-TW" sz="1600" b="1" dirty="0" smtClean="0"/>
            <a:t>REGULATION</a:t>
          </a:r>
          <a:endParaRPr lang="zh-TW" altLang="en-US" sz="1600" b="1" dirty="0"/>
        </a:p>
      </dgm:t>
    </dgm:pt>
    <dgm:pt modelId="{9D9E5A17-579E-4A17-95CC-1ACAE8085F28}" type="parTrans" cxnId="{1FF06893-4510-406D-962F-4550FB6C2AF2}">
      <dgm:prSet/>
      <dgm:spPr/>
      <dgm:t>
        <a:bodyPr/>
        <a:lstStyle/>
        <a:p>
          <a:endParaRPr lang="zh-TW" altLang="en-US"/>
        </a:p>
      </dgm:t>
    </dgm:pt>
    <dgm:pt modelId="{B84F24B7-136F-49E7-8BAC-1AA7FF5335D4}" type="sibTrans" cxnId="{1FF06893-4510-406D-962F-4550FB6C2AF2}">
      <dgm:prSet/>
      <dgm:spPr/>
      <dgm:t>
        <a:bodyPr/>
        <a:lstStyle/>
        <a:p>
          <a:endParaRPr lang="zh-TW" altLang="en-US"/>
        </a:p>
      </dgm:t>
    </dgm:pt>
    <dgm:pt modelId="{23E66F27-DCED-49B9-B84C-BDC7C64DE46D}">
      <dgm:prSet phldrT="[Text]" custT="1"/>
      <dgm:spPr>
        <a:solidFill>
          <a:schemeClr val="tx2"/>
        </a:solidFill>
      </dgm:spPr>
      <dgm:t>
        <a:bodyPr/>
        <a:lstStyle/>
        <a:p>
          <a:r>
            <a:rPr lang="en-US" altLang="zh-TW" sz="1600" b="1" dirty="0" smtClean="0"/>
            <a:t>PRODUCT </a:t>
          </a:r>
          <a:r>
            <a:rPr lang="en-US" altLang="zh-CN" sz="1600" b="1" dirty="0" smtClean="0"/>
            <a:t>Q</a:t>
          </a:r>
          <a:r>
            <a:rPr lang="en-US" altLang="zh-TW" sz="1600" b="1" dirty="0" smtClean="0"/>
            <a:t>UALITY</a:t>
          </a:r>
          <a:endParaRPr lang="zh-TW" altLang="en-US" sz="1600" b="1" dirty="0"/>
        </a:p>
      </dgm:t>
    </dgm:pt>
    <dgm:pt modelId="{469ED512-DB8E-42EC-9CD1-DF527F56A5CB}" type="parTrans" cxnId="{D6F4177C-03E8-4EE9-94A5-F46C166A1A47}">
      <dgm:prSet/>
      <dgm:spPr/>
      <dgm:t>
        <a:bodyPr/>
        <a:lstStyle/>
        <a:p>
          <a:endParaRPr lang="zh-TW" altLang="en-US"/>
        </a:p>
      </dgm:t>
    </dgm:pt>
    <dgm:pt modelId="{C42B688E-BD38-4791-9BEA-FA628E62706F}" type="sibTrans" cxnId="{D6F4177C-03E8-4EE9-94A5-F46C166A1A47}">
      <dgm:prSet/>
      <dgm:spPr/>
      <dgm:t>
        <a:bodyPr/>
        <a:lstStyle/>
        <a:p>
          <a:endParaRPr lang="zh-TW" altLang="en-US"/>
        </a:p>
      </dgm:t>
    </dgm:pt>
    <dgm:pt modelId="{D456A00B-D02E-432D-B32A-82961994FF80}">
      <dgm:prSet phldrT="[Text]" custT="1"/>
      <dgm:spPr>
        <a:solidFill>
          <a:schemeClr val="tx2"/>
        </a:solidFill>
      </dgm:spPr>
      <dgm:t>
        <a:bodyPr/>
        <a:lstStyle/>
        <a:p>
          <a:r>
            <a:rPr lang="en-US" altLang="zh-TW" sz="1600" b="1" dirty="0" smtClean="0"/>
            <a:t>SELLING PRICE OF </a:t>
          </a:r>
          <a:r>
            <a:rPr lang="en-US" altLang="zh-CN" sz="1600" b="1" dirty="0" smtClean="0"/>
            <a:t>INSECT</a:t>
          </a:r>
          <a:r>
            <a:rPr lang="zh-CN" altLang="en-US" sz="1600" b="1" baseline="0" dirty="0" smtClean="0"/>
            <a:t> </a:t>
          </a:r>
          <a:r>
            <a:rPr lang="en-US" altLang="zh-CN" sz="1600" b="1" baseline="0" dirty="0" smtClean="0"/>
            <a:t>PRODUCTS</a:t>
          </a:r>
          <a:endParaRPr lang="zh-TW" altLang="en-US" sz="1600" b="1" dirty="0"/>
        </a:p>
      </dgm:t>
    </dgm:pt>
    <dgm:pt modelId="{71D9452A-8482-4278-8B4F-A332426CA83F}" type="parTrans" cxnId="{07F2CE39-8E08-4EA2-92E2-B3DF3C26DD2E}">
      <dgm:prSet/>
      <dgm:spPr/>
      <dgm:t>
        <a:bodyPr/>
        <a:lstStyle/>
        <a:p>
          <a:endParaRPr lang="zh-TW" altLang="en-US"/>
        </a:p>
      </dgm:t>
    </dgm:pt>
    <dgm:pt modelId="{4C01C3C0-D75C-42B5-93A4-E36AB0C755E3}" type="sibTrans" cxnId="{07F2CE39-8E08-4EA2-92E2-B3DF3C26DD2E}">
      <dgm:prSet/>
      <dgm:spPr/>
      <dgm:t>
        <a:bodyPr/>
        <a:lstStyle/>
        <a:p>
          <a:endParaRPr lang="zh-TW" altLang="en-US"/>
        </a:p>
      </dgm:t>
    </dgm:pt>
    <dgm:pt modelId="{EBFF375A-E234-4F34-90C4-872FB90CB01E}">
      <dgm:prSet phldrT="[Text]" custT="1"/>
      <dgm:spPr>
        <a:solidFill>
          <a:schemeClr val="tx2"/>
        </a:solidFill>
      </dgm:spPr>
      <dgm:t>
        <a:bodyPr/>
        <a:lstStyle/>
        <a:p>
          <a:r>
            <a:rPr lang="en-US" altLang="zh-CN" sz="1600" b="1" dirty="0" smtClean="0"/>
            <a:t>MARKET</a:t>
          </a:r>
          <a:r>
            <a:rPr lang="zh-CN" altLang="en-US" sz="1600" b="1" dirty="0" smtClean="0"/>
            <a:t> </a:t>
          </a:r>
          <a:r>
            <a:rPr lang="en-US" altLang="zh-CN" sz="1600" b="1" dirty="0" smtClean="0"/>
            <a:t>RECOGNITION</a:t>
          </a:r>
          <a:endParaRPr lang="zh-TW" altLang="en-US" sz="1600" b="1" dirty="0"/>
        </a:p>
      </dgm:t>
    </dgm:pt>
    <dgm:pt modelId="{B5142738-B7AF-4C76-9238-20D29675DA18}" type="parTrans" cxnId="{C13D99BA-8520-4836-A414-66AF49DC5307}">
      <dgm:prSet/>
      <dgm:spPr/>
      <dgm:t>
        <a:bodyPr/>
        <a:lstStyle/>
        <a:p>
          <a:endParaRPr lang="zh-TW" altLang="en-US"/>
        </a:p>
      </dgm:t>
    </dgm:pt>
    <dgm:pt modelId="{DA39A7D3-7933-4A42-A299-49FF5681CCCF}" type="sibTrans" cxnId="{C13D99BA-8520-4836-A414-66AF49DC5307}">
      <dgm:prSet/>
      <dgm:spPr/>
      <dgm:t>
        <a:bodyPr/>
        <a:lstStyle/>
        <a:p>
          <a:endParaRPr lang="zh-TW" altLang="en-US"/>
        </a:p>
      </dgm:t>
    </dgm:pt>
    <dgm:pt modelId="{ED1D65C7-9EB7-FD48-A2F5-AF6861EA016B}" type="pres">
      <dgm:prSet presAssocID="{4C869671-030F-436C-8FA3-7338CE288E21}" presName="Name0" presStyleCnt="0">
        <dgm:presLayoutVars>
          <dgm:dir/>
        </dgm:presLayoutVars>
      </dgm:prSet>
      <dgm:spPr/>
      <dgm:t>
        <a:bodyPr/>
        <a:lstStyle/>
        <a:p>
          <a:endParaRPr lang="en-US"/>
        </a:p>
      </dgm:t>
    </dgm:pt>
    <dgm:pt modelId="{D5CD09D0-67E7-F84E-AAA3-3483E4F0610E}" type="pres">
      <dgm:prSet presAssocID="{FFA8526C-3438-400F-9896-C945BEBB8B29}" presName="composite" presStyleCnt="0"/>
      <dgm:spPr/>
    </dgm:pt>
    <dgm:pt modelId="{8BD9F570-8E96-A142-A222-F3C25E31828B}" type="pres">
      <dgm:prSet presAssocID="{FFA8526C-3438-400F-9896-C945BEBB8B29}" presName="Accent" presStyleLbl="alignAcc1" presStyleIdx="0" presStyleCnt="4"/>
      <dgm:spPr/>
    </dgm:pt>
    <dgm:pt modelId="{9442BAA6-9897-974F-A7BD-9A14CF1BF9E7}" type="pres">
      <dgm:prSet presAssocID="{FFA8526C-3438-400F-9896-C945BEBB8B29}" presName="Image" presStyleLbl="node1" presStyleIdx="0" presStyleCnt="4" custLinFactNeighborY="365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t>
        <a:bodyPr/>
        <a:lstStyle/>
        <a:p>
          <a:endParaRPr lang="en-US"/>
        </a:p>
      </dgm:t>
    </dgm:pt>
    <dgm:pt modelId="{1197BE66-89BC-4542-B882-2BA9FF901544}" type="pres">
      <dgm:prSet presAssocID="{FFA8526C-3438-400F-9896-C945BEBB8B29}" presName="Child" presStyleLbl="revTx" presStyleIdx="0" presStyleCnt="4">
        <dgm:presLayoutVars>
          <dgm:bulletEnabled val="1"/>
        </dgm:presLayoutVars>
      </dgm:prSet>
      <dgm:spPr/>
      <dgm:t>
        <a:bodyPr/>
        <a:lstStyle/>
        <a:p>
          <a:endParaRPr lang="en-US"/>
        </a:p>
      </dgm:t>
    </dgm:pt>
    <dgm:pt modelId="{A31492E0-1A8B-BA4D-867A-0782B725116E}" type="pres">
      <dgm:prSet presAssocID="{FFA8526C-3438-400F-9896-C945BEBB8B29}" presName="Parent" presStyleLbl="alignNode1" presStyleIdx="0" presStyleCnt="4" custScaleX="100640" custScaleY="144905">
        <dgm:presLayoutVars>
          <dgm:bulletEnabled val="1"/>
        </dgm:presLayoutVars>
      </dgm:prSet>
      <dgm:spPr/>
      <dgm:t>
        <a:bodyPr/>
        <a:lstStyle/>
        <a:p>
          <a:endParaRPr lang="en-US"/>
        </a:p>
      </dgm:t>
    </dgm:pt>
    <dgm:pt modelId="{8C371D89-BF8D-A94B-AC3A-2A9E357D52AB}" type="pres">
      <dgm:prSet presAssocID="{B84F24B7-136F-49E7-8BAC-1AA7FF5335D4}" presName="sibTrans" presStyleCnt="0"/>
      <dgm:spPr/>
    </dgm:pt>
    <dgm:pt modelId="{0BD2F6EF-D702-F24B-BF89-49DF69465D44}" type="pres">
      <dgm:prSet presAssocID="{23E66F27-DCED-49B9-B84C-BDC7C64DE46D}" presName="composite" presStyleCnt="0"/>
      <dgm:spPr/>
    </dgm:pt>
    <dgm:pt modelId="{34FB3E3E-C936-064B-B69B-BB0ED49C22CB}" type="pres">
      <dgm:prSet presAssocID="{23E66F27-DCED-49B9-B84C-BDC7C64DE46D}" presName="Accent" presStyleLbl="alignAcc1" presStyleIdx="1" presStyleCnt="4"/>
      <dgm:spPr/>
    </dgm:pt>
    <dgm:pt modelId="{859C673D-3E39-934D-90A0-CFB8A8524C05}" type="pres">
      <dgm:prSet presAssocID="{23E66F27-DCED-49B9-B84C-BDC7C64DE46D}" presName="Image" presStyleLbl="node1" presStyleIdx="1" presStyleCnt="4" custLinFactNeighborY="3655"/>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t>
        <a:bodyPr/>
        <a:lstStyle/>
        <a:p>
          <a:endParaRPr lang="en-US"/>
        </a:p>
      </dgm:t>
    </dgm:pt>
    <dgm:pt modelId="{B4BC2C75-5A91-3943-A970-589D4407D279}" type="pres">
      <dgm:prSet presAssocID="{23E66F27-DCED-49B9-B84C-BDC7C64DE46D}" presName="Child" presStyleLbl="revTx" presStyleIdx="1" presStyleCnt="4">
        <dgm:presLayoutVars>
          <dgm:bulletEnabled val="1"/>
        </dgm:presLayoutVars>
      </dgm:prSet>
      <dgm:spPr/>
      <dgm:t>
        <a:bodyPr/>
        <a:lstStyle/>
        <a:p>
          <a:endParaRPr lang="en-US"/>
        </a:p>
      </dgm:t>
    </dgm:pt>
    <dgm:pt modelId="{4A5C2FA6-0CBD-3641-AB6F-50BE0F6D63B6}" type="pres">
      <dgm:prSet presAssocID="{23E66F27-DCED-49B9-B84C-BDC7C64DE46D}" presName="Parent" presStyleLbl="alignNode1" presStyleIdx="1" presStyleCnt="4" custScaleX="100640" custScaleY="144905">
        <dgm:presLayoutVars>
          <dgm:bulletEnabled val="1"/>
        </dgm:presLayoutVars>
      </dgm:prSet>
      <dgm:spPr/>
      <dgm:t>
        <a:bodyPr/>
        <a:lstStyle/>
        <a:p>
          <a:endParaRPr lang="en-US"/>
        </a:p>
      </dgm:t>
    </dgm:pt>
    <dgm:pt modelId="{F3D8B041-DA21-5947-B3B4-C6B9B3C05771}" type="pres">
      <dgm:prSet presAssocID="{C42B688E-BD38-4791-9BEA-FA628E62706F}" presName="sibTrans" presStyleCnt="0"/>
      <dgm:spPr/>
    </dgm:pt>
    <dgm:pt modelId="{F340B0DA-4082-9C40-82B4-79BAD49EF270}" type="pres">
      <dgm:prSet presAssocID="{D456A00B-D02E-432D-B32A-82961994FF80}" presName="composite" presStyleCnt="0"/>
      <dgm:spPr/>
    </dgm:pt>
    <dgm:pt modelId="{B847F471-CFF8-3A42-AAE7-D78E60165928}" type="pres">
      <dgm:prSet presAssocID="{D456A00B-D02E-432D-B32A-82961994FF80}" presName="Accent" presStyleLbl="alignAcc1" presStyleIdx="2" presStyleCnt="4"/>
      <dgm:spPr/>
    </dgm:pt>
    <dgm:pt modelId="{7A4EF11F-8F5A-C447-B85F-4A7D43981CA6}" type="pres">
      <dgm:prSet presAssocID="{D456A00B-D02E-432D-B32A-82961994FF80}" presName="Image" presStyleLbl="node1" presStyleIdx="2" presStyleCnt="4" custLinFactNeighborY="3655"/>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t>
        <a:bodyPr/>
        <a:lstStyle/>
        <a:p>
          <a:endParaRPr lang="en-US"/>
        </a:p>
      </dgm:t>
    </dgm:pt>
    <dgm:pt modelId="{AD354594-7D75-5B44-9376-ACCEFA77B43E}" type="pres">
      <dgm:prSet presAssocID="{D456A00B-D02E-432D-B32A-82961994FF80}" presName="Child" presStyleLbl="revTx" presStyleIdx="2" presStyleCnt="4">
        <dgm:presLayoutVars>
          <dgm:bulletEnabled val="1"/>
        </dgm:presLayoutVars>
      </dgm:prSet>
      <dgm:spPr/>
      <dgm:t>
        <a:bodyPr/>
        <a:lstStyle/>
        <a:p>
          <a:endParaRPr lang="en-US"/>
        </a:p>
      </dgm:t>
    </dgm:pt>
    <dgm:pt modelId="{923D2DA1-7D0E-704C-BB01-A8B6DEAE7DDB}" type="pres">
      <dgm:prSet presAssocID="{D456A00B-D02E-432D-B32A-82961994FF80}" presName="Parent" presStyleLbl="alignNode1" presStyleIdx="2" presStyleCnt="4" custScaleX="100640" custScaleY="144905">
        <dgm:presLayoutVars>
          <dgm:bulletEnabled val="1"/>
        </dgm:presLayoutVars>
      </dgm:prSet>
      <dgm:spPr/>
      <dgm:t>
        <a:bodyPr/>
        <a:lstStyle/>
        <a:p>
          <a:endParaRPr lang="en-US"/>
        </a:p>
      </dgm:t>
    </dgm:pt>
    <dgm:pt modelId="{B3225E64-FAB2-6D47-B818-6A41E895561C}" type="pres">
      <dgm:prSet presAssocID="{4C01C3C0-D75C-42B5-93A4-E36AB0C755E3}" presName="sibTrans" presStyleCnt="0"/>
      <dgm:spPr/>
    </dgm:pt>
    <dgm:pt modelId="{52454EE2-AF02-3B49-984A-D7FF3FD77157}" type="pres">
      <dgm:prSet presAssocID="{EBFF375A-E234-4F34-90C4-872FB90CB01E}" presName="composite" presStyleCnt="0"/>
      <dgm:spPr/>
    </dgm:pt>
    <dgm:pt modelId="{7AAF7712-24AE-DB42-BB2B-DB2F925CF400}" type="pres">
      <dgm:prSet presAssocID="{EBFF375A-E234-4F34-90C4-872FB90CB01E}" presName="Accent" presStyleLbl="alignAcc1" presStyleIdx="3" presStyleCnt="4"/>
      <dgm:spPr/>
    </dgm:pt>
    <dgm:pt modelId="{4E21E0AD-480A-0B4C-A3D8-9AB63A615489}" type="pres">
      <dgm:prSet presAssocID="{EBFF375A-E234-4F34-90C4-872FB90CB01E}" presName="Image" presStyleLbl="node1" presStyleIdx="3" presStyleCnt="4" custLinFactNeighborY="3655"/>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t>
        <a:bodyPr/>
        <a:lstStyle/>
        <a:p>
          <a:endParaRPr lang="en-US"/>
        </a:p>
      </dgm:t>
    </dgm:pt>
    <dgm:pt modelId="{9A259189-7F50-B14C-A3F0-82EE348B1805}" type="pres">
      <dgm:prSet presAssocID="{EBFF375A-E234-4F34-90C4-872FB90CB01E}" presName="Child" presStyleLbl="revTx" presStyleIdx="3" presStyleCnt="4">
        <dgm:presLayoutVars>
          <dgm:bulletEnabled val="1"/>
        </dgm:presLayoutVars>
      </dgm:prSet>
      <dgm:spPr/>
      <dgm:t>
        <a:bodyPr/>
        <a:lstStyle/>
        <a:p>
          <a:endParaRPr lang="en-US"/>
        </a:p>
      </dgm:t>
    </dgm:pt>
    <dgm:pt modelId="{EF2D1CF3-0A85-4948-B866-106D41FDDE4B}" type="pres">
      <dgm:prSet presAssocID="{EBFF375A-E234-4F34-90C4-872FB90CB01E}" presName="Parent" presStyleLbl="alignNode1" presStyleIdx="3" presStyleCnt="4" custScaleX="100640" custScaleY="144905">
        <dgm:presLayoutVars>
          <dgm:bulletEnabled val="1"/>
        </dgm:presLayoutVars>
      </dgm:prSet>
      <dgm:spPr/>
      <dgm:t>
        <a:bodyPr/>
        <a:lstStyle/>
        <a:p>
          <a:endParaRPr lang="en-US"/>
        </a:p>
      </dgm:t>
    </dgm:pt>
  </dgm:ptLst>
  <dgm:cxnLst>
    <dgm:cxn modelId="{BF38125E-0121-4C40-BEDD-1E8D65D17B2B}" type="presOf" srcId="{23E66F27-DCED-49B9-B84C-BDC7C64DE46D}" destId="{4A5C2FA6-0CBD-3641-AB6F-50BE0F6D63B6}" srcOrd="0" destOrd="0" presId="urn:microsoft.com/office/officeart/2008/layout/TitlePictureLineup"/>
    <dgm:cxn modelId="{1FF06893-4510-406D-962F-4550FB6C2AF2}" srcId="{4C869671-030F-436C-8FA3-7338CE288E21}" destId="{FFA8526C-3438-400F-9896-C945BEBB8B29}" srcOrd="0" destOrd="0" parTransId="{9D9E5A17-579E-4A17-95CC-1ACAE8085F28}" sibTransId="{B84F24B7-136F-49E7-8BAC-1AA7FF5335D4}"/>
    <dgm:cxn modelId="{EF0BC800-C222-9E4C-9F53-EAAEE3936EF7}" type="presOf" srcId="{D456A00B-D02E-432D-B32A-82961994FF80}" destId="{923D2DA1-7D0E-704C-BB01-A8B6DEAE7DDB}" srcOrd="0" destOrd="0" presId="urn:microsoft.com/office/officeart/2008/layout/TitlePictureLineup"/>
    <dgm:cxn modelId="{2D8963F1-D5F3-B043-8A1A-4A48C7810654}" type="presOf" srcId="{FFA8526C-3438-400F-9896-C945BEBB8B29}" destId="{A31492E0-1A8B-BA4D-867A-0782B725116E}" srcOrd="0" destOrd="0" presId="urn:microsoft.com/office/officeart/2008/layout/TitlePictureLineup"/>
    <dgm:cxn modelId="{D6F4177C-03E8-4EE9-94A5-F46C166A1A47}" srcId="{4C869671-030F-436C-8FA3-7338CE288E21}" destId="{23E66F27-DCED-49B9-B84C-BDC7C64DE46D}" srcOrd="1" destOrd="0" parTransId="{469ED512-DB8E-42EC-9CD1-DF527F56A5CB}" sibTransId="{C42B688E-BD38-4791-9BEA-FA628E62706F}"/>
    <dgm:cxn modelId="{E5AEDD93-ACC5-B54B-BCB9-FA737D538A49}" type="presOf" srcId="{EBFF375A-E234-4F34-90C4-872FB90CB01E}" destId="{EF2D1CF3-0A85-4948-B866-106D41FDDE4B}" srcOrd="0" destOrd="0" presId="urn:microsoft.com/office/officeart/2008/layout/TitlePictureLineup"/>
    <dgm:cxn modelId="{8F49103A-E626-E948-AE28-3E85F621032E}" type="presOf" srcId="{4C869671-030F-436C-8FA3-7338CE288E21}" destId="{ED1D65C7-9EB7-FD48-A2F5-AF6861EA016B}" srcOrd="0" destOrd="0" presId="urn:microsoft.com/office/officeart/2008/layout/TitlePictureLineup"/>
    <dgm:cxn modelId="{07F2CE39-8E08-4EA2-92E2-B3DF3C26DD2E}" srcId="{4C869671-030F-436C-8FA3-7338CE288E21}" destId="{D456A00B-D02E-432D-B32A-82961994FF80}" srcOrd="2" destOrd="0" parTransId="{71D9452A-8482-4278-8B4F-A332426CA83F}" sibTransId="{4C01C3C0-D75C-42B5-93A4-E36AB0C755E3}"/>
    <dgm:cxn modelId="{C13D99BA-8520-4836-A414-66AF49DC5307}" srcId="{4C869671-030F-436C-8FA3-7338CE288E21}" destId="{EBFF375A-E234-4F34-90C4-872FB90CB01E}" srcOrd="3" destOrd="0" parTransId="{B5142738-B7AF-4C76-9238-20D29675DA18}" sibTransId="{DA39A7D3-7933-4A42-A299-49FF5681CCCF}"/>
    <dgm:cxn modelId="{D82DD4F5-60FA-484D-B2BE-FCEAFE8AC65C}" type="presParOf" srcId="{ED1D65C7-9EB7-FD48-A2F5-AF6861EA016B}" destId="{D5CD09D0-67E7-F84E-AAA3-3483E4F0610E}" srcOrd="0" destOrd="0" presId="urn:microsoft.com/office/officeart/2008/layout/TitlePictureLineup"/>
    <dgm:cxn modelId="{A1324D18-9953-5C47-AF49-E6685E30269A}" type="presParOf" srcId="{D5CD09D0-67E7-F84E-AAA3-3483E4F0610E}" destId="{8BD9F570-8E96-A142-A222-F3C25E31828B}" srcOrd="0" destOrd="0" presId="urn:microsoft.com/office/officeart/2008/layout/TitlePictureLineup"/>
    <dgm:cxn modelId="{8A3E39FC-53E1-3B41-830A-0457675C2E56}" type="presParOf" srcId="{D5CD09D0-67E7-F84E-AAA3-3483E4F0610E}" destId="{9442BAA6-9897-974F-A7BD-9A14CF1BF9E7}" srcOrd="1" destOrd="0" presId="urn:microsoft.com/office/officeart/2008/layout/TitlePictureLineup"/>
    <dgm:cxn modelId="{A082122D-F267-B548-84AD-18844D140D5F}" type="presParOf" srcId="{D5CD09D0-67E7-F84E-AAA3-3483E4F0610E}" destId="{1197BE66-89BC-4542-B882-2BA9FF901544}" srcOrd="2" destOrd="0" presId="urn:microsoft.com/office/officeart/2008/layout/TitlePictureLineup"/>
    <dgm:cxn modelId="{749208F8-D559-DF4D-B665-B71CC5F4B10C}" type="presParOf" srcId="{D5CD09D0-67E7-F84E-AAA3-3483E4F0610E}" destId="{A31492E0-1A8B-BA4D-867A-0782B725116E}" srcOrd="3" destOrd="0" presId="urn:microsoft.com/office/officeart/2008/layout/TitlePictureLineup"/>
    <dgm:cxn modelId="{07FAA9F1-74E6-154A-A0B0-633986A750B2}" type="presParOf" srcId="{ED1D65C7-9EB7-FD48-A2F5-AF6861EA016B}" destId="{8C371D89-BF8D-A94B-AC3A-2A9E357D52AB}" srcOrd="1" destOrd="0" presId="urn:microsoft.com/office/officeart/2008/layout/TitlePictureLineup"/>
    <dgm:cxn modelId="{A8AF0553-E811-A643-9D26-ECA7D53F0B28}" type="presParOf" srcId="{ED1D65C7-9EB7-FD48-A2F5-AF6861EA016B}" destId="{0BD2F6EF-D702-F24B-BF89-49DF69465D44}" srcOrd="2" destOrd="0" presId="urn:microsoft.com/office/officeart/2008/layout/TitlePictureLineup"/>
    <dgm:cxn modelId="{088ED1F3-75D9-BC40-8EAD-8D8C579AF6B6}" type="presParOf" srcId="{0BD2F6EF-D702-F24B-BF89-49DF69465D44}" destId="{34FB3E3E-C936-064B-B69B-BB0ED49C22CB}" srcOrd="0" destOrd="0" presId="urn:microsoft.com/office/officeart/2008/layout/TitlePictureLineup"/>
    <dgm:cxn modelId="{5E2341D0-C0CF-764C-A891-003A74C6F2F2}" type="presParOf" srcId="{0BD2F6EF-D702-F24B-BF89-49DF69465D44}" destId="{859C673D-3E39-934D-90A0-CFB8A8524C05}" srcOrd="1" destOrd="0" presId="urn:microsoft.com/office/officeart/2008/layout/TitlePictureLineup"/>
    <dgm:cxn modelId="{B8C7C847-CB4D-B348-9869-31625D1E55CA}" type="presParOf" srcId="{0BD2F6EF-D702-F24B-BF89-49DF69465D44}" destId="{B4BC2C75-5A91-3943-A970-589D4407D279}" srcOrd="2" destOrd="0" presId="urn:microsoft.com/office/officeart/2008/layout/TitlePictureLineup"/>
    <dgm:cxn modelId="{75834A5F-AB9D-F846-A86E-1B024E01F195}" type="presParOf" srcId="{0BD2F6EF-D702-F24B-BF89-49DF69465D44}" destId="{4A5C2FA6-0CBD-3641-AB6F-50BE0F6D63B6}" srcOrd="3" destOrd="0" presId="urn:microsoft.com/office/officeart/2008/layout/TitlePictureLineup"/>
    <dgm:cxn modelId="{034CD172-7292-3E43-90E1-C2FA7E02CC1F}" type="presParOf" srcId="{ED1D65C7-9EB7-FD48-A2F5-AF6861EA016B}" destId="{F3D8B041-DA21-5947-B3B4-C6B9B3C05771}" srcOrd="3" destOrd="0" presId="urn:microsoft.com/office/officeart/2008/layout/TitlePictureLineup"/>
    <dgm:cxn modelId="{3759C1E1-6ACA-0D4E-8F2D-FD6432C81725}" type="presParOf" srcId="{ED1D65C7-9EB7-FD48-A2F5-AF6861EA016B}" destId="{F340B0DA-4082-9C40-82B4-79BAD49EF270}" srcOrd="4" destOrd="0" presId="urn:microsoft.com/office/officeart/2008/layout/TitlePictureLineup"/>
    <dgm:cxn modelId="{65CE6DF4-1C3D-E142-BD19-4EC8F833737A}" type="presParOf" srcId="{F340B0DA-4082-9C40-82B4-79BAD49EF270}" destId="{B847F471-CFF8-3A42-AAE7-D78E60165928}" srcOrd="0" destOrd="0" presId="urn:microsoft.com/office/officeart/2008/layout/TitlePictureLineup"/>
    <dgm:cxn modelId="{DD6B9A6E-6681-7445-8450-B519BA5EBDC8}" type="presParOf" srcId="{F340B0DA-4082-9C40-82B4-79BAD49EF270}" destId="{7A4EF11F-8F5A-C447-B85F-4A7D43981CA6}" srcOrd="1" destOrd="0" presId="urn:microsoft.com/office/officeart/2008/layout/TitlePictureLineup"/>
    <dgm:cxn modelId="{663E707F-0ED0-C949-87EE-FB3A3CDAE4EB}" type="presParOf" srcId="{F340B0DA-4082-9C40-82B4-79BAD49EF270}" destId="{AD354594-7D75-5B44-9376-ACCEFA77B43E}" srcOrd="2" destOrd="0" presId="urn:microsoft.com/office/officeart/2008/layout/TitlePictureLineup"/>
    <dgm:cxn modelId="{45CD1AB1-A92F-A540-976C-8C00D59A2365}" type="presParOf" srcId="{F340B0DA-4082-9C40-82B4-79BAD49EF270}" destId="{923D2DA1-7D0E-704C-BB01-A8B6DEAE7DDB}" srcOrd="3" destOrd="0" presId="urn:microsoft.com/office/officeart/2008/layout/TitlePictureLineup"/>
    <dgm:cxn modelId="{7AF58526-6461-1048-83A5-6EE2CA7CB24C}" type="presParOf" srcId="{ED1D65C7-9EB7-FD48-A2F5-AF6861EA016B}" destId="{B3225E64-FAB2-6D47-B818-6A41E895561C}" srcOrd="5" destOrd="0" presId="urn:microsoft.com/office/officeart/2008/layout/TitlePictureLineup"/>
    <dgm:cxn modelId="{BC8BE1F2-07FE-6B4E-B464-82EED4C0874E}" type="presParOf" srcId="{ED1D65C7-9EB7-FD48-A2F5-AF6861EA016B}" destId="{52454EE2-AF02-3B49-984A-D7FF3FD77157}" srcOrd="6" destOrd="0" presId="urn:microsoft.com/office/officeart/2008/layout/TitlePictureLineup"/>
    <dgm:cxn modelId="{4F870877-C2D1-0D4D-A111-CEC1CDF8D32D}" type="presParOf" srcId="{52454EE2-AF02-3B49-984A-D7FF3FD77157}" destId="{7AAF7712-24AE-DB42-BB2B-DB2F925CF400}" srcOrd="0" destOrd="0" presId="urn:microsoft.com/office/officeart/2008/layout/TitlePictureLineup"/>
    <dgm:cxn modelId="{7980E1B5-0FF8-7040-B8C6-7C8F6A369F94}" type="presParOf" srcId="{52454EE2-AF02-3B49-984A-D7FF3FD77157}" destId="{4E21E0AD-480A-0B4C-A3D8-9AB63A615489}" srcOrd="1" destOrd="0" presId="urn:microsoft.com/office/officeart/2008/layout/TitlePictureLineup"/>
    <dgm:cxn modelId="{2151EB00-ED1D-7148-9047-D6C288B3BBA2}" type="presParOf" srcId="{52454EE2-AF02-3B49-984A-D7FF3FD77157}" destId="{9A259189-7F50-B14C-A3F0-82EE348B1805}" srcOrd="2" destOrd="0" presId="urn:microsoft.com/office/officeart/2008/layout/TitlePictureLineup"/>
    <dgm:cxn modelId="{0FE212DF-ECC8-0A45-AD6B-FCBC4F5182F6}" type="presParOf" srcId="{52454EE2-AF02-3B49-984A-D7FF3FD77157}" destId="{EF2D1CF3-0A85-4948-B866-106D41FDDE4B}"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744B1D-F283-42B2-8B94-82DE2862759D}"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A4CB6F8A-9960-4A5D-924D-1151290218CB}">
      <dgm:prSet custT="1"/>
      <dgm:spPr/>
      <dgm:t>
        <a:bodyPr/>
        <a:lstStyle/>
        <a:p>
          <a:pPr rtl="0"/>
          <a:r>
            <a:rPr lang="en-US" sz="1600" dirty="0" smtClean="0"/>
            <a:t>Investment Requirement: </a:t>
          </a:r>
        </a:p>
        <a:p>
          <a:pPr rtl="0"/>
          <a:r>
            <a:rPr lang="en-US" sz="1600" b="1" dirty="0" smtClean="0">
              <a:solidFill>
                <a:schemeClr val="accent6">
                  <a:lumMod val="75000"/>
                </a:schemeClr>
              </a:solidFill>
            </a:rPr>
            <a:t>US$ 20 million</a:t>
          </a:r>
          <a:endParaRPr lang="en-US" sz="1600" b="1" dirty="0">
            <a:solidFill>
              <a:schemeClr val="accent6">
                <a:lumMod val="75000"/>
              </a:schemeClr>
            </a:solidFill>
          </a:endParaRPr>
        </a:p>
      </dgm:t>
    </dgm:pt>
    <dgm:pt modelId="{1BA7B78F-A33C-4919-AFAE-77D1B1E1A474}" type="parTrans" cxnId="{F395F7B4-26A2-4313-A3ED-89FEF2349DCD}">
      <dgm:prSet/>
      <dgm:spPr/>
      <dgm:t>
        <a:bodyPr/>
        <a:lstStyle/>
        <a:p>
          <a:endParaRPr lang="en-US" sz="1600"/>
        </a:p>
      </dgm:t>
    </dgm:pt>
    <dgm:pt modelId="{7264B662-DE82-4FD4-BA8A-3EDE443CF547}" type="sibTrans" cxnId="{F395F7B4-26A2-4313-A3ED-89FEF2349DCD}">
      <dgm:prSet/>
      <dgm:spPr/>
      <dgm:t>
        <a:bodyPr/>
        <a:lstStyle/>
        <a:p>
          <a:endParaRPr lang="en-US" sz="1600"/>
        </a:p>
      </dgm:t>
    </dgm:pt>
    <dgm:pt modelId="{E1F47380-279C-460B-941D-43DE51CFE289}">
      <dgm:prSet custT="1"/>
      <dgm:spPr/>
      <dgm:t>
        <a:bodyPr/>
        <a:lstStyle/>
        <a:p>
          <a:pPr rtl="0"/>
          <a:r>
            <a:rPr lang="en-US" sz="1600" dirty="0" smtClean="0"/>
            <a:t>Selected Pilot Areas of Investment: </a:t>
          </a:r>
          <a:r>
            <a:rPr lang="en-US" sz="1600" b="1" dirty="0" smtClean="0">
              <a:solidFill>
                <a:schemeClr val="accent6">
                  <a:lumMod val="75000"/>
                </a:schemeClr>
              </a:solidFill>
            </a:rPr>
            <a:t>4</a:t>
          </a:r>
          <a:endParaRPr lang="en-US" sz="1600" b="1" dirty="0">
            <a:solidFill>
              <a:schemeClr val="accent6">
                <a:lumMod val="75000"/>
              </a:schemeClr>
            </a:solidFill>
          </a:endParaRPr>
        </a:p>
      </dgm:t>
    </dgm:pt>
    <dgm:pt modelId="{9E080F2F-4452-4176-8D5E-DE1CA7F6CAAA}" type="parTrans" cxnId="{E1BD3F83-F84B-431A-9CA1-2C994627259C}">
      <dgm:prSet/>
      <dgm:spPr/>
      <dgm:t>
        <a:bodyPr/>
        <a:lstStyle/>
        <a:p>
          <a:endParaRPr lang="en-US" sz="1600"/>
        </a:p>
      </dgm:t>
    </dgm:pt>
    <dgm:pt modelId="{13159865-DDE0-4AF8-B48B-5E494D31ED5F}" type="sibTrans" cxnId="{E1BD3F83-F84B-431A-9CA1-2C994627259C}">
      <dgm:prSet/>
      <dgm:spPr/>
      <dgm:t>
        <a:bodyPr/>
        <a:lstStyle/>
        <a:p>
          <a:endParaRPr lang="en-US" sz="1600"/>
        </a:p>
      </dgm:t>
    </dgm:pt>
    <dgm:pt modelId="{04390D2C-A21A-4ED0-A6B4-D7DE37C60BB9}">
      <dgm:prSet custT="1"/>
      <dgm:spPr/>
      <dgm:t>
        <a:bodyPr/>
        <a:lstStyle/>
        <a:p>
          <a:pPr rtl="0"/>
          <a:r>
            <a:rPr lang="en-US" sz="1600" dirty="0" smtClean="0"/>
            <a:t>Projected Exit Time: </a:t>
          </a:r>
        </a:p>
        <a:p>
          <a:pPr rtl="0"/>
          <a:r>
            <a:rPr lang="en-US" sz="1600" b="1" dirty="0" smtClean="0">
              <a:solidFill>
                <a:schemeClr val="accent6">
                  <a:lumMod val="75000"/>
                </a:schemeClr>
              </a:solidFill>
            </a:rPr>
            <a:t>In 10 years</a:t>
          </a:r>
          <a:endParaRPr lang="en-US" sz="1600" b="1" dirty="0">
            <a:solidFill>
              <a:schemeClr val="accent6">
                <a:lumMod val="75000"/>
              </a:schemeClr>
            </a:solidFill>
          </a:endParaRPr>
        </a:p>
      </dgm:t>
    </dgm:pt>
    <dgm:pt modelId="{B87FB6B2-17EE-46D5-A0FB-C95D4101F5CB}" type="parTrans" cxnId="{5BD935DE-E29F-4014-85FF-CE2FB7472299}">
      <dgm:prSet/>
      <dgm:spPr/>
      <dgm:t>
        <a:bodyPr/>
        <a:lstStyle/>
        <a:p>
          <a:endParaRPr lang="en-US" sz="1600"/>
        </a:p>
      </dgm:t>
    </dgm:pt>
    <dgm:pt modelId="{C5241058-D810-4834-A250-4EC4FF3C9783}" type="sibTrans" cxnId="{5BD935DE-E29F-4014-85FF-CE2FB7472299}">
      <dgm:prSet/>
      <dgm:spPr/>
      <dgm:t>
        <a:bodyPr/>
        <a:lstStyle/>
        <a:p>
          <a:endParaRPr lang="en-US" sz="1600"/>
        </a:p>
      </dgm:t>
    </dgm:pt>
    <dgm:pt modelId="{DF02113D-D9A7-4C87-B3B1-B15442A1F19B}">
      <dgm:prSet custT="1"/>
      <dgm:spPr/>
      <dgm:t>
        <a:bodyPr/>
        <a:lstStyle/>
        <a:p>
          <a:pPr rtl="0"/>
          <a:r>
            <a:rPr lang="en-US" sz="1600" dirty="0" smtClean="0"/>
            <a:t>IRR: around </a:t>
          </a:r>
          <a:r>
            <a:rPr lang="en-US" sz="1600" b="1" dirty="0" smtClean="0">
              <a:solidFill>
                <a:schemeClr val="accent6">
                  <a:lumMod val="75000"/>
                </a:schemeClr>
              </a:solidFill>
            </a:rPr>
            <a:t>15%</a:t>
          </a:r>
          <a:r>
            <a:rPr lang="en-US" sz="1600" dirty="0" smtClean="0">
              <a:solidFill>
                <a:schemeClr val="accent6">
                  <a:lumMod val="75000"/>
                </a:schemeClr>
              </a:solidFill>
            </a:rPr>
            <a:t> </a:t>
          </a:r>
          <a:r>
            <a:rPr lang="en-US" sz="1600" dirty="0" smtClean="0"/>
            <a:t>for next 10 years </a:t>
          </a:r>
        </a:p>
        <a:p>
          <a:pPr rtl="0"/>
          <a:r>
            <a:rPr lang="en-US" sz="1600" dirty="0" smtClean="0"/>
            <a:t>(Base Case)</a:t>
          </a:r>
          <a:endParaRPr lang="en-US" sz="1600" dirty="0"/>
        </a:p>
      </dgm:t>
    </dgm:pt>
    <dgm:pt modelId="{AEF2843C-93A7-4DA7-B61C-33F19ABAA828}" type="parTrans" cxnId="{78E9B225-F54A-42F0-A3E3-4D762BE42CE8}">
      <dgm:prSet/>
      <dgm:spPr/>
      <dgm:t>
        <a:bodyPr/>
        <a:lstStyle/>
        <a:p>
          <a:endParaRPr lang="en-US" sz="1600"/>
        </a:p>
      </dgm:t>
    </dgm:pt>
    <dgm:pt modelId="{CAF2EBE3-2D70-43A0-89CB-B2B5BC00995A}" type="sibTrans" cxnId="{78E9B225-F54A-42F0-A3E3-4D762BE42CE8}">
      <dgm:prSet/>
      <dgm:spPr/>
      <dgm:t>
        <a:bodyPr/>
        <a:lstStyle/>
        <a:p>
          <a:endParaRPr lang="en-US" sz="1600"/>
        </a:p>
      </dgm:t>
    </dgm:pt>
    <dgm:pt modelId="{E604BF8B-AD44-449F-8E4E-7B8F1308E3EE}">
      <dgm:prSet custT="1"/>
      <dgm:spPr/>
      <dgm:t>
        <a:bodyPr/>
        <a:lstStyle/>
        <a:p>
          <a:pPr rtl="0"/>
          <a:r>
            <a:rPr lang="en-US" sz="1600" dirty="0" smtClean="0"/>
            <a:t>Income of Farmers: </a:t>
          </a:r>
        </a:p>
        <a:p>
          <a:pPr rtl="0"/>
          <a:r>
            <a:rPr lang="en-US" sz="1600" b="1" dirty="0" smtClean="0">
              <a:solidFill>
                <a:schemeClr val="accent6">
                  <a:lumMod val="75000"/>
                </a:schemeClr>
              </a:solidFill>
            </a:rPr>
            <a:t>US$ 1.4-3.4K p.a.</a:t>
          </a:r>
        </a:p>
        <a:p>
          <a:pPr rtl="0"/>
          <a:r>
            <a:rPr lang="en-US" sz="1600" dirty="0" smtClean="0"/>
            <a:t>(potentially 120% above China rural average 1.5K)</a:t>
          </a:r>
          <a:endParaRPr lang="en-US" sz="1600" dirty="0"/>
        </a:p>
      </dgm:t>
    </dgm:pt>
    <dgm:pt modelId="{C832D4F4-A0A7-4BC6-9E61-C0F85FC2011E}" type="parTrans" cxnId="{E45A95F1-AA98-43CD-AE87-BD073D83122C}">
      <dgm:prSet/>
      <dgm:spPr/>
      <dgm:t>
        <a:bodyPr/>
        <a:lstStyle/>
        <a:p>
          <a:endParaRPr lang="en-US" sz="1600"/>
        </a:p>
      </dgm:t>
    </dgm:pt>
    <dgm:pt modelId="{6C0DF05F-9FA7-4259-8ED7-93E6815E39D5}" type="sibTrans" cxnId="{E45A95F1-AA98-43CD-AE87-BD073D83122C}">
      <dgm:prSet/>
      <dgm:spPr/>
      <dgm:t>
        <a:bodyPr/>
        <a:lstStyle/>
        <a:p>
          <a:endParaRPr lang="en-US" sz="1600"/>
        </a:p>
      </dgm:t>
    </dgm:pt>
    <dgm:pt modelId="{A1A25CBC-76E7-4D97-857C-3792E8F11DD9}" type="pres">
      <dgm:prSet presAssocID="{04744B1D-F283-42B2-8B94-82DE2862759D}" presName="compositeShape" presStyleCnt="0">
        <dgm:presLayoutVars>
          <dgm:chMax val="7"/>
          <dgm:dir/>
          <dgm:resizeHandles val="exact"/>
        </dgm:presLayoutVars>
      </dgm:prSet>
      <dgm:spPr/>
      <dgm:t>
        <a:bodyPr/>
        <a:lstStyle/>
        <a:p>
          <a:endParaRPr lang="en-US"/>
        </a:p>
      </dgm:t>
    </dgm:pt>
    <dgm:pt modelId="{7771CF02-3D9C-414E-886A-376EFD1815F7}" type="pres">
      <dgm:prSet presAssocID="{A4CB6F8A-9960-4A5D-924D-1151290218CB}" presName="circ1" presStyleLbl="vennNode1" presStyleIdx="0" presStyleCnt="5"/>
      <dgm:spPr/>
    </dgm:pt>
    <dgm:pt modelId="{0DB0F9EF-0913-442F-B426-F267B78C2B42}" type="pres">
      <dgm:prSet presAssocID="{A4CB6F8A-9960-4A5D-924D-1151290218CB}" presName="circ1Tx" presStyleLbl="revTx" presStyleIdx="0" presStyleCnt="0">
        <dgm:presLayoutVars>
          <dgm:chMax val="0"/>
          <dgm:chPref val="0"/>
          <dgm:bulletEnabled val="1"/>
        </dgm:presLayoutVars>
      </dgm:prSet>
      <dgm:spPr/>
      <dgm:t>
        <a:bodyPr/>
        <a:lstStyle/>
        <a:p>
          <a:endParaRPr lang="en-US"/>
        </a:p>
      </dgm:t>
    </dgm:pt>
    <dgm:pt modelId="{5813864A-5610-4540-8AC0-ACF2235A1024}" type="pres">
      <dgm:prSet presAssocID="{E1F47380-279C-460B-941D-43DE51CFE289}" presName="circ2" presStyleLbl="vennNode1" presStyleIdx="1" presStyleCnt="5"/>
      <dgm:spPr/>
    </dgm:pt>
    <dgm:pt modelId="{254E9F79-C160-41F7-8EC2-D320366A4FEA}" type="pres">
      <dgm:prSet presAssocID="{E1F47380-279C-460B-941D-43DE51CFE289}" presName="circ2Tx" presStyleLbl="revTx" presStyleIdx="0" presStyleCnt="0">
        <dgm:presLayoutVars>
          <dgm:chMax val="0"/>
          <dgm:chPref val="0"/>
          <dgm:bulletEnabled val="1"/>
        </dgm:presLayoutVars>
      </dgm:prSet>
      <dgm:spPr/>
      <dgm:t>
        <a:bodyPr/>
        <a:lstStyle/>
        <a:p>
          <a:endParaRPr lang="en-US"/>
        </a:p>
      </dgm:t>
    </dgm:pt>
    <dgm:pt modelId="{60022206-1463-488C-A531-D85ED166A02E}" type="pres">
      <dgm:prSet presAssocID="{04390D2C-A21A-4ED0-A6B4-D7DE37C60BB9}" presName="circ3" presStyleLbl="vennNode1" presStyleIdx="2" presStyleCnt="5"/>
      <dgm:spPr/>
    </dgm:pt>
    <dgm:pt modelId="{6807388A-1BCC-424C-9784-22C217BCDF28}" type="pres">
      <dgm:prSet presAssocID="{04390D2C-A21A-4ED0-A6B4-D7DE37C60BB9}" presName="circ3Tx" presStyleLbl="revTx" presStyleIdx="0" presStyleCnt="0">
        <dgm:presLayoutVars>
          <dgm:chMax val="0"/>
          <dgm:chPref val="0"/>
          <dgm:bulletEnabled val="1"/>
        </dgm:presLayoutVars>
      </dgm:prSet>
      <dgm:spPr/>
      <dgm:t>
        <a:bodyPr/>
        <a:lstStyle/>
        <a:p>
          <a:endParaRPr lang="en-US"/>
        </a:p>
      </dgm:t>
    </dgm:pt>
    <dgm:pt modelId="{377F2D0C-E9E0-449F-A905-FEAFEFD4319E}" type="pres">
      <dgm:prSet presAssocID="{DF02113D-D9A7-4C87-B3B1-B15442A1F19B}" presName="circ4" presStyleLbl="vennNode1" presStyleIdx="3" presStyleCnt="5"/>
      <dgm:spPr/>
    </dgm:pt>
    <dgm:pt modelId="{39857C64-45A2-4282-A350-5918BF9DEEAB}" type="pres">
      <dgm:prSet presAssocID="{DF02113D-D9A7-4C87-B3B1-B15442A1F19B}" presName="circ4Tx" presStyleLbl="revTx" presStyleIdx="0" presStyleCnt="0">
        <dgm:presLayoutVars>
          <dgm:chMax val="0"/>
          <dgm:chPref val="0"/>
          <dgm:bulletEnabled val="1"/>
        </dgm:presLayoutVars>
      </dgm:prSet>
      <dgm:spPr/>
      <dgm:t>
        <a:bodyPr/>
        <a:lstStyle/>
        <a:p>
          <a:endParaRPr lang="en-US"/>
        </a:p>
      </dgm:t>
    </dgm:pt>
    <dgm:pt modelId="{FBBFF479-28A8-4E42-999A-1BF3E82E17A5}" type="pres">
      <dgm:prSet presAssocID="{E604BF8B-AD44-449F-8E4E-7B8F1308E3EE}" presName="circ5" presStyleLbl="vennNode1" presStyleIdx="4" presStyleCnt="5"/>
      <dgm:spPr/>
    </dgm:pt>
    <dgm:pt modelId="{D5713CD4-DE3A-422C-8DDC-05696B614C75}" type="pres">
      <dgm:prSet presAssocID="{E604BF8B-AD44-449F-8E4E-7B8F1308E3EE}" presName="circ5Tx" presStyleLbl="revTx" presStyleIdx="0" presStyleCnt="0" custScaleX="120243">
        <dgm:presLayoutVars>
          <dgm:chMax val="0"/>
          <dgm:chPref val="0"/>
          <dgm:bulletEnabled val="1"/>
        </dgm:presLayoutVars>
      </dgm:prSet>
      <dgm:spPr/>
      <dgm:t>
        <a:bodyPr/>
        <a:lstStyle/>
        <a:p>
          <a:endParaRPr lang="en-US"/>
        </a:p>
      </dgm:t>
    </dgm:pt>
  </dgm:ptLst>
  <dgm:cxnLst>
    <dgm:cxn modelId="{C180323B-265C-9C41-A1DC-AB30AE4211AF}" type="presOf" srcId="{A4CB6F8A-9960-4A5D-924D-1151290218CB}" destId="{0DB0F9EF-0913-442F-B426-F267B78C2B42}" srcOrd="0" destOrd="0" presId="urn:microsoft.com/office/officeart/2005/8/layout/venn1"/>
    <dgm:cxn modelId="{79A3DC1E-C298-6040-AFBE-B69A6998769F}" type="presOf" srcId="{04744B1D-F283-42B2-8B94-82DE2862759D}" destId="{A1A25CBC-76E7-4D97-857C-3792E8F11DD9}" srcOrd="0" destOrd="0" presId="urn:microsoft.com/office/officeart/2005/8/layout/venn1"/>
    <dgm:cxn modelId="{1126FDF0-CF71-E442-AA55-CC000BA2AF4C}" type="presOf" srcId="{04390D2C-A21A-4ED0-A6B4-D7DE37C60BB9}" destId="{6807388A-1BCC-424C-9784-22C217BCDF28}" srcOrd="0" destOrd="0" presId="urn:microsoft.com/office/officeart/2005/8/layout/venn1"/>
    <dgm:cxn modelId="{F395F7B4-26A2-4313-A3ED-89FEF2349DCD}" srcId="{04744B1D-F283-42B2-8B94-82DE2862759D}" destId="{A4CB6F8A-9960-4A5D-924D-1151290218CB}" srcOrd="0" destOrd="0" parTransId="{1BA7B78F-A33C-4919-AFAE-77D1B1E1A474}" sibTransId="{7264B662-DE82-4FD4-BA8A-3EDE443CF547}"/>
    <dgm:cxn modelId="{B155596C-0264-604D-BAC8-A5031B84A7FC}" type="presOf" srcId="{DF02113D-D9A7-4C87-B3B1-B15442A1F19B}" destId="{39857C64-45A2-4282-A350-5918BF9DEEAB}" srcOrd="0" destOrd="0" presId="urn:microsoft.com/office/officeart/2005/8/layout/venn1"/>
    <dgm:cxn modelId="{E45A95F1-AA98-43CD-AE87-BD073D83122C}" srcId="{04744B1D-F283-42B2-8B94-82DE2862759D}" destId="{E604BF8B-AD44-449F-8E4E-7B8F1308E3EE}" srcOrd="4" destOrd="0" parTransId="{C832D4F4-A0A7-4BC6-9E61-C0F85FC2011E}" sibTransId="{6C0DF05F-9FA7-4259-8ED7-93E6815E39D5}"/>
    <dgm:cxn modelId="{E98EC225-D524-AE4B-A329-38C0999BD89B}" type="presOf" srcId="{E604BF8B-AD44-449F-8E4E-7B8F1308E3EE}" destId="{D5713CD4-DE3A-422C-8DDC-05696B614C75}" srcOrd="0" destOrd="0" presId="urn:microsoft.com/office/officeart/2005/8/layout/venn1"/>
    <dgm:cxn modelId="{E1BD3F83-F84B-431A-9CA1-2C994627259C}" srcId="{04744B1D-F283-42B2-8B94-82DE2862759D}" destId="{E1F47380-279C-460B-941D-43DE51CFE289}" srcOrd="1" destOrd="0" parTransId="{9E080F2F-4452-4176-8D5E-DE1CA7F6CAAA}" sibTransId="{13159865-DDE0-4AF8-B48B-5E494D31ED5F}"/>
    <dgm:cxn modelId="{78E9B225-F54A-42F0-A3E3-4D762BE42CE8}" srcId="{04744B1D-F283-42B2-8B94-82DE2862759D}" destId="{DF02113D-D9A7-4C87-B3B1-B15442A1F19B}" srcOrd="3" destOrd="0" parTransId="{AEF2843C-93A7-4DA7-B61C-33F19ABAA828}" sibTransId="{CAF2EBE3-2D70-43A0-89CB-B2B5BC00995A}"/>
    <dgm:cxn modelId="{5BD935DE-E29F-4014-85FF-CE2FB7472299}" srcId="{04744B1D-F283-42B2-8B94-82DE2862759D}" destId="{04390D2C-A21A-4ED0-A6B4-D7DE37C60BB9}" srcOrd="2" destOrd="0" parTransId="{B87FB6B2-17EE-46D5-A0FB-C95D4101F5CB}" sibTransId="{C5241058-D810-4834-A250-4EC4FF3C9783}"/>
    <dgm:cxn modelId="{6635F91A-33EB-0542-BFCC-F5C3DB019825}" type="presOf" srcId="{E1F47380-279C-460B-941D-43DE51CFE289}" destId="{254E9F79-C160-41F7-8EC2-D320366A4FEA}" srcOrd="0" destOrd="0" presId="urn:microsoft.com/office/officeart/2005/8/layout/venn1"/>
    <dgm:cxn modelId="{5A7AF1CA-A660-284C-AF50-DB7F140E4E5C}" type="presParOf" srcId="{A1A25CBC-76E7-4D97-857C-3792E8F11DD9}" destId="{7771CF02-3D9C-414E-886A-376EFD1815F7}" srcOrd="0" destOrd="0" presId="urn:microsoft.com/office/officeart/2005/8/layout/venn1"/>
    <dgm:cxn modelId="{A9E22B33-77BD-0B4A-A20F-E86A373D1464}" type="presParOf" srcId="{A1A25CBC-76E7-4D97-857C-3792E8F11DD9}" destId="{0DB0F9EF-0913-442F-B426-F267B78C2B42}" srcOrd="1" destOrd="0" presId="urn:microsoft.com/office/officeart/2005/8/layout/venn1"/>
    <dgm:cxn modelId="{21328052-4F97-7C43-9684-4467E5CCB6C8}" type="presParOf" srcId="{A1A25CBC-76E7-4D97-857C-3792E8F11DD9}" destId="{5813864A-5610-4540-8AC0-ACF2235A1024}" srcOrd="2" destOrd="0" presId="urn:microsoft.com/office/officeart/2005/8/layout/venn1"/>
    <dgm:cxn modelId="{6BD15E1E-1044-9740-B395-B7BB5AF5695D}" type="presParOf" srcId="{A1A25CBC-76E7-4D97-857C-3792E8F11DD9}" destId="{254E9F79-C160-41F7-8EC2-D320366A4FEA}" srcOrd="3" destOrd="0" presId="urn:microsoft.com/office/officeart/2005/8/layout/venn1"/>
    <dgm:cxn modelId="{791EE4B8-160F-944E-98FB-65C643A87163}" type="presParOf" srcId="{A1A25CBC-76E7-4D97-857C-3792E8F11DD9}" destId="{60022206-1463-488C-A531-D85ED166A02E}" srcOrd="4" destOrd="0" presId="urn:microsoft.com/office/officeart/2005/8/layout/venn1"/>
    <dgm:cxn modelId="{5E881ED9-93FB-D549-A0DA-49AA1B912297}" type="presParOf" srcId="{A1A25CBC-76E7-4D97-857C-3792E8F11DD9}" destId="{6807388A-1BCC-424C-9784-22C217BCDF28}" srcOrd="5" destOrd="0" presId="urn:microsoft.com/office/officeart/2005/8/layout/venn1"/>
    <dgm:cxn modelId="{317B0AA7-3FB8-E545-B082-2152E1DE4322}" type="presParOf" srcId="{A1A25CBC-76E7-4D97-857C-3792E8F11DD9}" destId="{377F2D0C-E9E0-449F-A905-FEAFEFD4319E}" srcOrd="6" destOrd="0" presId="urn:microsoft.com/office/officeart/2005/8/layout/venn1"/>
    <dgm:cxn modelId="{94386655-6A4B-5B4C-B379-B31B04A6147B}" type="presParOf" srcId="{A1A25CBC-76E7-4D97-857C-3792E8F11DD9}" destId="{39857C64-45A2-4282-A350-5918BF9DEEAB}" srcOrd="7" destOrd="0" presId="urn:microsoft.com/office/officeart/2005/8/layout/venn1"/>
    <dgm:cxn modelId="{412409A1-201C-7A4B-BE81-631812CB4296}" type="presParOf" srcId="{A1A25CBC-76E7-4D97-857C-3792E8F11DD9}" destId="{FBBFF479-28A8-4E42-999A-1BF3E82E17A5}" srcOrd="8" destOrd="0" presId="urn:microsoft.com/office/officeart/2005/8/layout/venn1"/>
    <dgm:cxn modelId="{D54B2510-5D50-C946-B09D-257DED718839}" type="presParOf" srcId="{A1A25CBC-76E7-4D97-857C-3792E8F11DD9}" destId="{D5713CD4-DE3A-422C-8DDC-05696B614C75}"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9D5E0C-0BE5-4944-82F9-5D83440DE013}"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58FF2162-6703-49A4-86F5-1A9C5A1DC149}">
      <dgm:prSet/>
      <dgm:spPr/>
      <dgm:t>
        <a:bodyPr/>
        <a:lstStyle/>
        <a:p>
          <a:pPr rtl="0">
            <a:lnSpc>
              <a:spcPct val="120000"/>
            </a:lnSpc>
          </a:pPr>
          <a:r>
            <a:rPr lang="en-US" b="1" dirty="0" smtClean="0">
              <a:solidFill>
                <a:schemeClr val="tx2"/>
              </a:solidFill>
            </a:rPr>
            <a:t>Selling Price of Insect Meal </a:t>
          </a:r>
          <a:endParaRPr lang="en-US" b="1" dirty="0">
            <a:solidFill>
              <a:schemeClr val="tx2"/>
            </a:solidFill>
          </a:endParaRPr>
        </a:p>
      </dgm:t>
    </dgm:pt>
    <dgm:pt modelId="{079BB569-21BE-4DCA-863F-D79CDD94DC3E}" type="parTrans" cxnId="{FEEA1150-EC7F-4F8F-80F4-CEA452A950E9}">
      <dgm:prSet/>
      <dgm:spPr/>
      <dgm:t>
        <a:bodyPr/>
        <a:lstStyle/>
        <a:p>
          <a:pPr>
            <a:lnSpc>
              <a:spcPct val="120000"/>
            </a:lnSpc>
          </a:pPr>
          <a:endParaRPr lang="en-US"/>
        </a:p>
      </dgm:t>
    </dgm:pt>
    <dgm:pt modelId="{86600511-E388-4C3C-ABF0-CF681E246130}" type="sibTrans" cxnId="{FEEA1150-EC7F-4F8F-80F4-CEA452A950E9}">
      <dgm:prSet/>
      <dgm:spPr/>
      <dgm:t>
        <a:bodyPr/>
        <a:lstStyle/>
        <a:p>
          <a:pPr>
            <a:lnSpc>
              <a:spcPct val="120000"/>
            </a:lnSpc>
          </a:pPr>
          <a:endParaRPr lang="en-US"/>
        </a:p>
      </dgm:t>
    </dgm:pt>
    <dgm:pt modelId="{E2C6B7C2-ECD4-46FC-BE33-A3B0D6273DB3}">
      <dgm:prSet custT="1"/>
      <dgm:spPr/>
      <dgm:t>
        <a:bodyPr/>
        <a:lstStyle/>
        <a:p>
          <a:pPr rtl="0">
            <a:lnSpc>
              <a:spcPct val="120000"/>
            </a:lnSpc>
          </a:pPr>
          <a:r>
            <a:rPr lang="en-US" sz="1400" dirty="0" smtClean="0"/>
            <a:t>Substantially below comparable products globally by 30%</a:t>
          </a:r>
          <a:endParaRPr lang="en-US" sz="1400" dirty="0"/>
        </a:p>
      </dgm:t>
    </dgm:pt>
    <dgm:pt modelId="{9109AC23-348A-4602-881F-F1FEEA9D0AEB}" type="parTrans" cxnId="{C13C8EB0-3597-465A-B408-DC97A3646DDC}">
      <dgm:prSet/>
      <dgm:spPr/>
      <dgm:t>
        <a:bodyPr/>
        <a:lstStyle/>
        <a:p>
          <a:pPr>
            <a:lnSpc>
              <a:spcPct val="120000"/>
            </a:lnSpc>
          </a:pPr>
          <a:endParaRPr lang="en-US"/>
        </a:p>
      </dgm:t>
    </dgm:pt>
    <dgm:pt modelId="{6AA2C9B1-DFE2-457E-9BDB-921FF4946A6D}" type="sibTrans" cxnId="{C13C8EB0-3597-465A-B408-DC97A3646DDC}">
      <dgm:prSet/>
      <dgm:spPr/>
      <dgm:t>
        <a:bodyPr/>
        <a:lstStyle/>
        <a:p>
          <a:pPr>
            <a:lnSpc>
              <a:spcPct val="120000"/>
            </a:lnSpc>
          </a:pPr>
          <a:endParaRPr lang="en-US"/>
        </a:p>
      </dgm:t>
    </dgm:pt>
    <dgm:pt modelId="{83FA4620-2B10-4CF2-8240-0294C5F32A68}">
      <dgm:prSet custT="1"/>
      <dgm:spPr/>
      <dgm:t>
        <a:bodyPr/>
        <a:lstStyle/>
        <a:p>
          <a:pPr rtl="0">
            <a:lnSpc>
              <a:spcPct val="120000"/>
            </a:lnSpc>
          </a:pPr>
          <a:r>
            <a:rPr lang="en-US" sz="1400" dirty="0" smtClean="0"/>
            <a:t>Increasing at the pace of China’s inflation rate</a:t>
          </a:r>
          <a:endParaRPr lang="en-US" sz="1400" dirty="0"/>
        </a:p>
      </dgm:t>
    </dgm:pt>
    <dgm:pt modelId="{49A7427A-3D59-4C18-BB4E-EC758698D3DD}" type="parTrans" cxnId="{BD6B3155-1409-467F-A848-FA9B22D22EC9}">
      <dgm:prSet/>
      <dgm:spPr/>
      <dgm:t>
        <a:bodyPr/>
        <a:lstStyle/>
        <a:p>
          <a:pPr>
            <a:lnSpc>
              <a:spcPct val="120000"/>
            </a:lnSpc>
          </a:pPr>
          <a:endParaRPr lang="en-US"/>
        </a:p>
      </dgm:t>
    </dgm:pt>
    <dgm:pt modelId="{DCC5F2F1-C218-4B63-A7C6-2BA1FEDA30F0}" type="sibTrans" cxnId="{BD6B3155-1409-467F-A848-FA9B22D22EC9}">
      <dgm:prSet/>
      <dgm:spPr/>
      <dgm:t>
        <a:bodyPr/>
        <a:lstStyle/>
        <a:p>
          <a:pPr>
            <a:lnSpc>
              <a:spcPct val="120000"/>
            </a:lnSpc>
          </a:pPr>
          <a:endParaRPr lang="en-US"/>
        </a:p>
      </dgm:t>
    </dgm:pt>
    <dgm:pt modelId="{F80E03E5-53C1-46A3-B1D3-17225C1D08AC}">
      <dgm:prSet/>
      <dgm:spPr/>
      <dgm:t>
        <a:bodyPr/>
        <a:lstStyle/>
        <a:p>
          <a:pPr rtl="0">
            <a:lnSpc>
              <a:spcPct val="120000"/>
            </a:lnSpc>
          </a:pPr>
          <a:r>
            <a:rPr lang="en-US" b="1" dirty="0" smtClean="0">
              <a:solidFill>
                <a:schemeClr val="tx2"/>
              </a:solidFill>
            </a:rPr>
            <a:t>Production Scale</a:t>
          </a:r>
          <a:endParaRPr lang="en-US" b="1" dirty="0">
            <a:solidFill>
              <a:schemeClr val="tx2"/>
            </a:solidFill>
          </a:endParaRPr>
        </a:p>
      </dgm:t>
    </dgm:pt>
    <dgm:pt modelId="{4D6C199D-5C7E-4BE7-BB0A-BB89DC8F906D}" type="parTrans" cxnId="{47BD5232-35C4-4B42-8ED4-D02664381D01}">
      <dgm:prSet/>
      <dgm:spPr/>
      <dgm:t>
        <a:bodyPr/>
        <a:lstStyle/>
        <a:p>
          <a:pPr>
            <a:lnSpc>
              <a:spcPct val="120000"/>
            </a:lnSpc>
          </a:pPr>
          <a:endParaRPr lang="en-US"/>
        </a:p>
      </dgm:t>
    </dgm:pt>
    <dgm:pt modelId="{2F872C4E-9635-40C7-950D-278D40CA1983}" type="sibTrans" cxnId="{47BD5232-35C4-4B42-8ED4-D02664381D01}">
      <dgm:prSet/>
      <dgm:spPr/>
      <dgm:t>
        <a:bodyPr/>
        <a:lstStyle/>
        <a:p>
          <a:pPr>
            <a:lnSpc>
              <a:spcPct val="120000"/>
            </a:lnSpc>
          </a:pPr>
          <a:endParaRPr lang="en-US"/>
        </a:p>
      </dgm:t>
    </dgm:pt>
    <dgm:pt modelId="{2CF73026-D3A0-429A-97EE-E94BCABFD06D}">
      <dgm:prSet custT="1"/>
      <dgm:spPr/>
      <dgm:t>
        <a:bodyPr/>
        <a:lstStyle/>
        <a:p>
          <a:pPr rtl="0">
            <a:lnSpc>
              <a:spcPct val="120000"/>
            </a:lnSpc>
          </a:pPr>
          <a:r>
            <a:rPr lang="en-US" sz="1400" dirty="0" smtClean="0"/>
            <a:t>Initially rapid growing at 20% for 2 years</a:t>
          </a:r>
          <a:endParaRPr lang="en-US" sz="1400" dirty="0"/>
        </a:p>
      </dgm:t>
    </dgm:pt>
    <dgm:pt modelId="{147DCBDF-C535-406F-9C33-26F4808D1BCC}" type="parTrans" cxnId="{8A39DD93-5976-4929-B5D3-DBF8B3986BE6}">
      <dgm:prSet/>
      <dgm:spPr/>
      <dgm:t>
        <a:bodyPr/>
        <a:lstStyle/>
        <a:p>
          <a:pPr>
            <a:lnSpc>
              <a:spcPct val="120000"/>
            </a:lnSpc>
          </a:pPr>
          <a:endParaRPr lang="en-US"/>
        </a:p>
      </dgm:t>
    </dgm:pt>
    <dgm:pt modelId="{9A5F4FA8-1E29-40EB-A5DB-DA17B411FC4F}" type="sibTrans" cxnId="{8A39DD93-5976-4929-B5D3-DBF8B3986BE6}">
      <dgm:prSet/>
      <dgm:spPr/>
      <dgm:t>
        <a:bodyPr/>
        <a:lstStyle/>
        <a:p>
          <a:pPr>
            <a:lnSpc>
              <a:spcPct val="120000"/>
            </a:lnSpc>
          </a:pPr>
          <a:endParaRPr lang="en-US"/>
        </a:p>
      </dgm:t>
    </dgm:pt>
    <dgm:pt modelId="{773B4ECF-76AF-4B1A-93B8-B6B584E2FACC}">
      <dgm:prSet custT="1"/>
      <dgm:spPr/>
      <dgm:t>
        <a:bodyPr/>
        <a:lstStyle/>
        <a:p>
          <a:pPr rtl="0">
            <a:lnSpc>
              <a:spcPct val="120000"/>
            </a:lnSpc>
          </a:pPr>
          <a:r>
            <a:rPr lang="en-US" sz="1400" dirty="0" smtClean="0"/>
            <a:t>Moderate growing at 10% for next 3 years</a:t>
          </a:r>
          <a:endParaRPr lang="en-US" sz="1400" dirty="0"/>
        </a:p>
      </dgm:t>
    </dgm:pt>
    <dgm:pt modelId="{732B2741-5679-4B2F-9C48-107653FF2D61}" type="parTrans" cxnId="{23E9D6E8-F744-4477-9378-B1ABAC179ABD}">
      <dgm:prSet/>
      <dgm:spPr/>
      <dgm:t>
        <a:bodyPr/>
        <a:lstStyle/>
        <a:p>
          <a:pPr>
            <a:lnSpc>
              <a:spcPct val="120000"/>
            </a:lnSpc>
          </a:pPr>
          <a:endParaRPr lang="en-US"/>
        </a:p>
      </dgm:t>
    </dgm:pt>
    <dgm:pt modelId="{EEA3D143-596A-4E4B-82B4-C04C3F740A28}" type="sibTrans" cxnId="{23E9D6E8-F744-4477-9378-B1ABAC179ABD}">
      <dgm:prSet/>
      <dgm:spPr/>
      <dgm:t>
        <a:bodyPr/>
        <a:lstStyle/>
        <a:p>
          <a:pPr>
            <a:lnSpc>
              <a:spcPct val="120000"/>
            </a:lnSpc>
          </a:pPr>
          <a:endParaRPr lang="en-US"/>
        </a:p>
      </dgm:t>
    </dgm:pt>
    <dgm:pt modelId="{57A469D1-7B4A-43C2-AF0E-90BEF3B5759A}">
      <dgm:prSet custT="1"/>
      <dgm:spPr/>
      <dgm:t>
        <a:bodyPr/>
        <a:lstStyle/>
        <a:p>
          <a:pPr rtl="0">
            <a:lnSpc>
              <a:spcPct val="120000"/>
            </a:lnSpc>
          </a:pPr>
          <a:r>
            <a:rPr lang="en-US" sz="1400" dirty="0" smtClean="0"/>
            <a:t>Sustainable growing at 5% or less afterwards</a:t>
          </a:r>
          <a:endParaRPr lang="en-US" sz="1400" dirty="0"/>
        </a:p>
      </dgm:t>
    </dgm:pt>
    <dgm:pt modelId="{B12888E4-BFF2-4663-9B3F-4D31DC362823}" type="parTrans" cxnId="{45A4FAAE-254B-4DC5-A5FB-D7F1327B876D}">
      <dgm:prSet/>
      <dgm:spPr/>
      <dgm:t>
        <a:bodyPr/>
        <a:lstStyle/>
        <a:p>
          <a:pPr>
            <a:lnSpc>
              <a:spcPct val="120000"/>
            </a:lnSpc>
          </a:pPr>
          <a:endParaRPr lang="en-US"/>
        </a:p>
      </dgm:t>
    </dgm:pt>
    <dgm:pt modelId="{C6124D9E-2FEF-4067-A45E-457A4DCA7EDD}" type="sibTrans" cxnId="{45A4FAAE-254B-4DC5-A5FB-D7F1327B876D}">
      <dgm:prSet/>
      <dgm:spPr/>
      <dgm:t>
        <a:bodyPr/>
        <a:lstStyle/>
        <a:p>
          <a:pPr>
            <a:lnSpc>
              <a:spcPct val="120000"/>
            </a:lnSpc>
          </a:pPr>
          <a:endParaRPr lang="en-US"/>
        </a:p>
      </dgm:t>
    </dgm:pt>
    <dgm:pt modelId="{E1760BDE-FE54-4217-BC3D-F5042804A2F1}">
      <dgm:prSet/>
      <dgm:spPr/>
      <dgm:t>
        <a:bodyPr/>
        <a:lstStyle/>
        <a:p>
          <a:pPr rtl="0">
            <a:lnSpc>
              <a:spcPct val="120000"/>
            </a:lnSpc>
          </a:pPr>
          <a:r>
            <a:rPr lang="en-US" b="1" dirty="0" smtClean="0">
              <a:solidFill>
                <a:schemeClr val="tx2"/>
              </a:solidFill>
            </a:rPr>
            <a:t>Number of Farmers Hired</a:t>
          </a:r>
          <a:endParaRPr lang="en-US" b="1" dirty="0">
            <a:solidFill>
              <a:schemeClr val="tx2"/>
            </a:solidFill>
          </a:endParaRPr>
        </a:p>
      </dgm:t>
    </dgm:pt>
    <dgm:pt modelId="{2E2D71C9-E6EB-4844-8553-CB62C40FDA66}" type="parTrans" cxnId="{86844F35-45FA-4B37-B018-2F1EC94574CF}">
      <dgm:prSet/>
      <dgm:spPr/>
      <dgm:t>
        <a:bodyPr/>
        <a:lstStyle/>
        <a:p>
          <a:pPr>
            <a:lnSpc>
              <a:spcPct val="120000"/>
            </a:lnSpc>
          </a:pPr>
          <a:endParaRPr lang="en-US"/>
        </a:p>
      </dgm:t>
    </dgm:pt>
    <dgm:pt modelId="{30A8C016-6848-4372-BEF5-725CFB43A1E9}" type="sibTrans" cxnId="{86844F35-45FA-4B37-B018-2F1EC94574CF}">
      <dgm:prSet/>
      <dgm:spPr/>
      <dgm:t>
        <a:bodyPr/>
        <a:lstStyle/>
        <a:p>
          <a:pPr>
            <a:lnSpc>
              <a:spcPct val="120000"/>
            </a:lnSpc>
          </a:pPr>
          <a:endParaRPr lang="en-US"/>
        </a:p>
      </dgm:t>
    </dgm:pt>
    <dgm:pt modelId="{52742878-569B-49CE-9160-21BF0C450624}">
      <dgm:prSet custT="1"/>
      <dgm:spPr/>
      <dgm:t>
        <a:bodyPr/>
        <a:lstStyle/>
        <a:p>
          <a:pPr rtl="0">
            <a:lnSpc>
              <a:spcPct val="120000"/>
            </a:lnSpc>
          </a:pPr>
          <a:r>
            <a:rPr lang="en-US" sz="1400" dirty="0" smtClean="0"/>
            <a:t>200 farmers per area initially (i.e. 800 farmers in total)</a:t>
          </a:r>
          <a:endParaRPr lang="en-US" sz="1400" dirty="0"/>
        </a:p>
      </dgm:t>
    </dgm:pt>
    <dgm:pt modelId="{B1B3A5D6-CBE4-4618-B97F-F15AF7115B1D}" type="parTrans" cxnId="{BCCF9E50-C0F4-431E-9EEE-0FDAAC6D8D67}">
      <dgm:prSet/>
      <dgm:spPr/>
      <dgm:t>
        <a:bodyPr/>
        <a:lstStyle/>
        <a:p>
          <a:pPr>
            <a:lnSpc>
              <a:spcPct val="120000"/>
            </a:lnSpc>
          </a:pPr>
          <a:endParaRPr lang="en-US"/>
        </a:p>
      </dgm:t>
    </dgm:pt>
    <dgm:pt modelId="{B66FF856-4723-41D6-AC13-BAC51622B83E}" type="sibTrans" cxnId="{BCCF9E50-C0F4-431E-9EEE-0FDAAC6D8D67}">
      <dgm:prSet/>
      <dgm:spPr/>
      <dgm:t>
        <a:bodyPr/>
        <a:lstStyle/>
        <a:p>
          <a:pPr>
            <a:lnSpc>
              <a:spcPct val="120000"/>
            </a:lnSpc>
          </a:pPr>
          <a:endParaRPr lang="en-US"/>
        </a:p>
      </dgm:t>
    </dgm:pt>
    <dgm:pt modelId="{9B2E3E3A-B8D1-49F3-8235-C2A9C64F5C2F}">
      <dgm:prSet custT="1"/>
      <dgm:spPr/>
      <dgm:t>
        <a:bodyPr/>
        <a:lstStyle/>
        <a:p>
          <a:pPr rtl="0">
            <a:lnSpc>
              <a:spcPct val="120000"/>
            </a:lnSpc>
          </a:pPr>
          <a:r>
            <a:rPr lang="en-US" sz="1400" dirty="0" smtClean="0"/>
            <a:t>Increase at the rate of China’s inflation</a:t>
          </a:r>
          <a:endParaRPr lang="en-US" sz="1400" dirty="0"/>
        </a:p>
      </dgm:t>
    </dgm:pt>
    <dgm:pt modelId="{D9BC84F7-490A-4D08-9367-B6C146BF8B4F}" type="parTrans" cxnId="{76F3DB4A-A701-4106-BF30-378C4CA95FCA}">
      <dgm:prSet/>
      <dgm:spPr/>
      <dgm:t>
        <a:bodyPr/>
        <a:lstStyle/>
        <a:p>
          <a:pPr>
            <a:lnSpc>
              <a:spcPct val="120000"/>
            </a:lnSpc>
          </a:pPr>
          <a:endParaRPr lang="en-US"/>
        </a:p>
      </dgm:t>
    </dgm:pt>
    <dgm:pt modelId="{6E574685-7D07-4890-AEA2-797F124DD37F}" type="sibTrans" cxnId="{76F3DB4A-A701-4106-BF30-378C4CA95FCA}">
      <dgm:prSet/>
      <dgm:spPr/>
      <dgm:t>
        <a:bodyPr/>
        <a:lstStyle/>
        <a:p>
          <a:pPr>
            <a:lnSpc>
              <a:spcPct val="120000"/>
            </a:lnSpc>
          </a:pPr>
          <a:endParaRPr lang="en-US"/>
        </a:p>
      </dgm:t>
    </dgm:pt>
    <dgm:pt modelId="{3CB74146-F6FB-4F01-AF2B-D2EAE64A7DF3}">
      <dgm:prSet/>
      <dgm:spPr/>
      <dgm:t>
        <a:bodyPr/>
        <a:lstStyle/>
        <a:p>
          <a:pPr rtl="0">
            <a:lnSpc>
              <a:spcPct val="120000"/>
            </a:lnSpc>
          </a:pPr>
          <a:r>
            <a:rPr lang="en-US" b="1" dirty="0" smtClean="0">
              <a:solidFill>
                <a:schemeClr val="tx2"/>
              </a:solidFill>
            </a:rPr>
            <a:t>Exit (Terminal) Value Multiple</a:t>
          </a:r>
          <a:endParaRPr lang="en-US" b="1" dirty="0">
            <a:solidFill>
              <a:schemeClr val="tx2"/>
            </a:solidFill>
          </a:endParaRPr>
        </a:p>
      </dgm:t>
    </dgm:pt>
    <dgm:pt modelId="{BC88EF6C-E2CB-4684-9587-EAFE10B55D4A}" type="parTrans" cxnId="{6EA2817C-8FF6-4D7C-919B-50AFDEA8736D}">
      <dgm:prSet/>
      <dgm:spPr/>
      <dgm:t>
        <a:bodyPr/>
        <a:lstStyle/>
        <a:p>
          <a:pPr>
            <a:lnSpc>
              <a:spcPct val="120000"/>
            </a:lnSpc>
          </a:pPr>
          <a:endParaRPr lang="en-US"/>
        </a:p>
      </dgm:t>
    </dgm:pt>
    <dgm:pt modelId="{9423445A-8B4F-4E2B-BC80-BD7BE64DBECA}" type="sibTrans" cxnId="{6EA2817C-8FF6-4D7C-919B-50AFDEA8736D}">
      <dgm:prSet/>
      <dgm:spPr/>
      <dgm:t>
        <a:bodyPr/>
        <a:lstStyle/>
        <a:p>
          <a:pPr>
            <a:lnSpc>
              <a:spcPct val="120000"/>
            </a:lnSpc>
          </a:pPr>
          <a:endParaRPr lang="en-US"/>
        </a:p>
      </dgm:t>
    </dgm:pt>
    <dgm:pt modelId="{D49485B4-803A-4202-907F-B48335E35169}">
      <dgm:prSet custT="1"/>
      <dgm:spPr/>
      <dgm:t>
        <a:bodyPr/>
        <a:lstStyle/>
        <a:p>
          <a:pPr rtl="0">
            <a:lnSpc>
              <a:spcPct val="120000"/>
            </a:lnSpc>
          </a:pPr>
          <a:r>
            <a:rPr lang="en-US" sz="1400" dirty="0" smtClean="0"/>
            <a:t>Comparable Multiple at 7x EV/EBITDA</a:t>
          </a:r>
          <a:endParaRPr lang="en-US" sz="1400" dirty="0"/>
        </a:p>
      </dgm:t>
    </dgm:pt>
    <dgm:pt modelId="{3531184B-DA65-49DA-B338-E17744AE527C}" type="parTrans" cxnId="{28269711-6CE5-4DC3-A44B-BA8A529DCA9B}">
      <dgm:prSet/>
      <dgm:spPr/>
      <dgm:t>
        <a:bodyPr/>
        <a:lstStyle/>
        <a:p>
          <a:pPr>
            <a:lnSpc>
              <a:spcPct val="120000"/>
            </a:lnSpc>
          </a:pPr>
          <a:endParaRPr lang="en-US"/>
        </a:p>
      </dgm:t>
    </dgm:pt>
    <dgm:pt modelId="{31711846-AAD6-40ED-9C7E-4BE85A7921CD}" type="sibTrans" cxnId="{28269711-6CE5-4DC3-A44B-BA8A529DCA9B}">
      <dgm:prSet/>
      <dgm:spPr/>
      <dgm:t>
        <a:bodyPr/>
        <a:lstStyle/>
        <a:p>
          <a:pPr>
            <a:lnSpc>
              <a:spcPct val="120000"/>
            </a:lnSpc>
          </a:pPr>
          <a:endParaRPr lang="en-US"/>
        </a:p>
      </dgm:t>
    </dgm:pt>
    <dgm:pt modelId="{296372F3-268D-425D-A334-8B98D22CE128}" type="pres">
      <dgm:prSet presAssocID="{4A9D5E0C-0BE5-4944-82F9-5D83440DE013}" presName="linear" presStyleCnt="0">
        <dgm:presLayoutVars>
          <dgm:animLvl val="lvl"/>
          <dgm:resizeHandles val="exact"/>
        </dgm:presLayoutVars>
      </dgm:prSet>
      <dgm:spPr/>
      <dgm:t>
        <a:bodyPr/>
        <a:lstStyle/>
        <a:p>
          <a:endParaRPr lang="en-US"/>
        </a:p>
      </dgm:t>
    </dgm:pt>
    <dgm:pt modelId="{E53D6298-0E41-4657-B162-3CC6753164ED}" type="pres">
      <dgm:prSet presAssocID="{58FF2162-6703-49A4-86F5-1A9C5A1DC149}" presName="parentText" presStyleLbl="node1" presStyleIdx="0" presStyleCnt="4" custScaleY="75214">
        <dgm:presLayoutVars>
          <dgm:chMax val="0"/>
          <dgm:bulletEnabled val="1"/>
        </dgm:presLayoutVars>
      </dgm:prSet>
      <dgm:spPr/>
      <dgm:t>
        <a:bodyPr/>
        <a:lstStyle/>
        <a:p>
          <a:endParaRPr lang="en-US"/>
        </a:p>
      </dgm:t>
    </dgm:pt>
    <dgm:pt modelId="{AE36A94A-C279-47F2-933D-C90B5F8D271D}" type="pres">
      <dgm:prSet presAssocID="{58FF2162-6703-49A4-86F5-1A9C5A1DC149}" presName="childText" presStyleLbl="revTx" presStyleIdx="0" presStyleCnt="4">
        <dgm:presLayoutVars>
          <dgm:bulletEnabled val="1"/>
        </dgm:presLayoutVars>
      </dgm:prSet>
      <dgm:spPr/>
      <dgm:t>
        <a:bodyPr/>
        <a:lstStyle/>
        <a:p>
          <a:endParaRPr lang="en-US"/>
        </a:p>
      </dgm:t>
    </dgm:pt>
    <dgm:pt modelId="{88DF8EC1-EDE6-4177-BAD1-15ABA769B929}" type="pres">
      <dgm:prSet presAssocID="{F80E03E5-53C1-46A3-B1D3-17225C1D08AC}" presName="parentText" presStyleLbl="node1" presStyleIdx="1" presStyleCnt="4" custScaleY="75214">
        <dgm:presLayoutVars>
          <dgm:chMax val="0"/>
          <dgm:bulletEnabled val="1"/>
        </dgm:presLayoutVars>
      </dgm:prSet>
      <dgm:spPr/>
      <dgm:t>
        <a:bodyPr/>
        <a:lstStyle/>
        <a:p>
          <a:endParaRPr lang="en-US"/>
        </a:p>
      </dgm:t>
    </dgm:pt>
    <dgm:pt modelId="{00E23EB1-B023-4DE1-BD8D-8525C86D2B0B}" type="pres">
      <dgm:prSet presAssocID="{F80E03E5-53C1-46A3-B1D3-17225C1D08AC}" presName="childText" presStyleLbl="revTx" presStyleIdx="1" presStyleCnt="4">
        <dgm:presLayoutVars>
          <dgm:bulletEnabled val="1"/>
        </dgm:presLayoutVars>
      </dgm:prSet>
      <dgm:spPr/>
      <dgm:t>
        <a:bodyPr/>
        <a:lstStyle/>
        <a:p>
          <a:endParaRPr lang="en-US"/>
        </a:p>
      </dgm:t>
    </dgm:pt>
    <dgm:pt modelId="{02678B88-845D-48C9-91A6-D4D86C06321C}" type="pres">
      <dgm:prSet presAssocID="{E1760BDE-FE54-4217-BC3D-F5042804A2F1}" presName="parentText" presStyleLbl="node1" presStyleIdx="2" presStyleCnt="4" custScaleY="75214">
        <dgm:presLayoutVars>
          <dgm:chMax val="0"/>
          <dgm:bulletEnabled val="1"/>
        </dgm:presLayoutVars>
      </dgm:prSet>
      <dgm:spPr/>
      <dgm:t>
        <a:bodyPr/>
        <a:lstStyle/>
        <a:p>
          <a:endParaRPr lang="en-US"/>
        </a:p>
      </dgm:t>
    </dgm:pt>
    <dgm:pt modelId="{001FE5A0-D715-4D3D-8465-8F404DE663F2}" type="pres">
      <dgm:prSet presAssocID="{E1760BDE-FE54-4217-BC3D-F5042804A2F1}" presName="childText" presStyleLbl="revTx" presStyleIdx="2" presStyleCnt="4">
        <dgm:presLayoutVars>
          <dgm:bulletEnabled val="1"/>
        </dgm:presLayoutVars>
      </dgm:prSet>
      <dgm:spPr/>
      <dgm:t>
        <a:bodyPr/>
        <a:lstStyle/>
        <a:p>
          <a:endParaRPr lang="en-US"/>
        </a:p>
      </dgm:t>
    </dgm:pt>
    <dgm:pt modelId="{CC29A1BC-76C0-46B0-A06F-74E007371134}" type="pres">
      <dgm:prSet presAssocID="{3CB74146-F6FB-4F01-AF2B-D2EAE64A7DF3}" presName="parentText" presStyleLbl="node1" presStyleIdx="3" presStyleCnt="4" custScaleY="75214">
        <dgm:presLayoutVars>
          <dgm:chMax val="0"/>
          <dgm:bulletEnabled val="1"/>
        </dgm:presLayoutVars>
      </dgm:prSet>
      <dgm:spPr/>
      <dgm:t>
        <a:bodyPr/>
        <a:lstStyle/>
        <a:p>
          <a:endParaRPr lang="en-US"/>
        </a:p>
      </dgm:t>
    </dgm:pt>
    <dgm:pt modelId="{A25F75DF-D184-4381-B28C-3D7614137F1F}" type="pres">
      <dgm:prSet presAssocID="{3CB74146-F6FB-4F01-AF2B-D2EAE64A7DF3}" presName="childText" presStyleLbl="revTx" presStyleIdx="3" presStyleCnt="4">
        <dgm:presLayoutVars>
          <dgm:bulletEnabled val="1"/>
        </dgm:presLayoutVars>
      </dgm:prSet>
      <dgm:spPr/>
      <dgm:t>
        <a:bodyPr/>
        <a:lstStyle/>
        <a:p>
          <a:endParaRPr lang="en-US"/>
        </a:p>
      </dgm:t>
    </dgm:pt>
  </dgm:ptLst>
  <dgm:cxnLst>
    <dgm:cxn modelId="{C42ACC5D-53EA-D84A-AD59-5F8D428361FA}" type="presOf" srcId="{2CF73026-D3A0-429A-97EE-E94BCABFD06D}" destId="{00E23EB1-B023-4DE1-BD8D-8525C86D2B0B}" srcOrd="0" destOrd="0" presId="urn:microsoft.com/office/officeart/2005/8/layout/vList2"/>
    <dgm:cxn modelId="{C13C8EB0-3597-465A-B408-DC97A3646DDC}" srcId="{58FF2162-6703-49A4-86F5-1A9C5A1DC149}" destId="{E2C6B7C2-ECD4-46FC-BE33-A3B0D6273DB3}" srcOrd="0" destOrd="0" parTransId="{9109AC23-348A-4602-881F-F1FEEA9D0AEB}" sibTransId="{6AA2C9B1-DFE2-457E-9BDB-921FF4946A6D}"/>
    <dgm:cxn modelId="{76F3DB4A-A701-4106-BF30-378C4CA95FCA}" srcId="{E1760BDE-FE54-4217-BC3D-F5042804A2F1}" destId="{9B2E3E3A-B8D1-49F3-8235-C2A9C64F5C2F}" srcOrd="1" destOrd="0" parTransId="{D9BC84F7-490A-4D08-9367-B6C146BF8B4F}" sibTransId="{6E574685-7D07-4890-AEA2-797F124DD37F}"/>
    <dgm:cxn modelId="{FF292C7B-F92E-914B-8A74-C20E3DC391F9}" type="presOf" srcId="{E1760BDE-FE54-4217-BC3D-F5042804A2F1}" destId="{02678B88-845D-48C9-91A6-D4D86C06321C}" srcOrd="0" destOrd="0" presId="urn:microsoft.com/office/officeart/2005/8/layout/vList2"/>
    <dgm:cxn modelId="{96E8F379-1A27-0D4D-9E67-F7AD8F4A09A7}" type="presOf" srcId="{9B2E3E3A-B8D1-49F3-8235-C2A9C64F5C2F}" destId="{001FE5A0-D715-4D3D-8465-8F404DE663F2}" srcOrd="0" destOrd="1" presId="urn:microsoft.com/office/officeart/2005/8/layout/vList2"/>
    <dgm:cxn modelId="{68514E1D-23FE-EB47-92F8-04738AA58576}" type="presOf" srcId="{52742878-569B-49CE-9160-21BF0C450624}" destId="{001FE5A0-D715-4D3D-8465-8F404DE663F2}" srcOrd="0" destOrd="0" presId="urn:microsoft.com/office/officeart/2005/8/layout/vList2"/>
    <dgm:cxn modelId="{A8DBAE09-6D17-8848-AABD-216773BF7731}" type="presOf" srcId="{773B4ECF-76AF-4B1A-93B8-B6B584E2FACC}" destId="{00E23EB1-B023-4DE1-BD8D-8525C86D2B0B}" srcOrd="0" destOrd="1" presId="urn:microsoft.com/office/officeart/2005/8/layout/vList2"/>
    <dgm:cxn modelId="{4686075D-D32C-6A4A-93D1-3AE71FC0163E}" type="presOf" srcId="{3CB74146-F6FB-4F01-AF2B-D2EAE64A7DF3}" destId="{CC29A1BC-76C0-46B0-A06F-74E007371134}" srcOrd="0" destOrd="0" presId="urn:microsoft.com/office/officeart/2005/8/layout/vList2"/>
    <dgm:cxn modelId="{1405DF7E-D705-AE43-91AB-940B9D7DF881}" type="presOf" srcId="{D49485B4-803A-4202-907F-B48335E35169}" destId="{A25F75DF-D184-4381-B28C-3D7614137F1F}" srcOrd="0" destOrd="0" presId="urn:microsoft.com/office/officeart/2005/8/layout/vList2"/>
    <dgm:cxn modelId="{28269711-6CE5-4DC3-A44B-BA8A529DCA9B}" srcId="{3CB74146-F6FB-4F01-AF2B-D2EAE64A7DF3}" destId="{D49485B4-803A-4202-907F-B48335E35169}" srcOrd="0" destOrd="0" parTransId="{3531184B-DA65-49DA-B338-E17744AE527C}" sibTransId="{31711846-AAD6-40ED-9C7E-4BE85A7921CD}"/>
    <dgm:cxn modelId="{BD6B3155-1409-467F-A848-FA9B22D22EC9}" srcId="{58FF2162-6703-49A4-86F5-1A9C5A1DC149}" destId="{83FA4620-2B10-4CF2-8240-0294C5F32A68}" srcOrd="1" destOrd="0" parTransId="{49A7427A-3D59-4C18-BB4E-EC758698D3DD}" sibTransId="{DCC5F2F1-C218-4B63-A7C6-2BA1FEDA30F0}"/>
    <dgm:cxn modelId="{6EA2817C-8FF6-4D7C-919B-50AFDEA8736D}" srcId="{4A9D5E0C-0BE5-4944-82F9-5D83440DE013}" destId="{3CB74146-F6FB-4F01-AF2B-D2EAE64A7DF3}" srcOrd="3" destOrd="0" parTransId="{BC88EF6C-E2CB-4684-9587-EAFE10B55D4A}" sibTransId="{9423445A-8B4F-4E2B-BC80-BD7BE64DBECA}"/>
    <dgm:cxn modelId="{9D98EC9C-4668-F340-8588-4D68E0DB88D7}" type="presOf" srcId="{4A9D5E0C-0BE5-4944-82F9-5D83440DE013}" destId="{296372F3-268D-425D-A334-8B98D22CE128}" srcOrd="0" destOrd="0" presId="urn:microsoft.com/office/officeart/2005/8/layout/vList2"/>
    <dgm:cxn modelId="{FEEA1150-EC7F-4F8F-80F4-CEA452A950E9}" srcId="{4A9D5E0C-0BE5-4944-82F9-5D83440DE013}" destId="{58FF2162-6703-49A4-86F5-1A9C5A1DC149}" srcOrd="0" destOrd="0" parTransId="{079BB569-21BE-4DCA-863F-D79CDD94DC3E}" sibTransId="{86600511-E388-4C3C-ABF0-CF681E246130}"/>
    <dgm:cxn modelId="{23E9D6E8-F744-4477-9378-B1ABAC179ABD}" srcId="{F80E03E5-53C1-46A3-B1D3-17225C1D08AC}" destId="{773B4ECF-76AF-4B1A-93B8-B6B584E2FACC}" srcOrd="1" destOrd="0" parTransId="{732B2741-5679-4B2F-9C48-107653FF2D61}" sibTransId="{EEA3D143-596A-4E4B-82B4-C04C3F740A28}"/>
    <dgm:cxn modelId="{E48A10AA-2846-4048-A9E1-94BBAE618C72}" type="presOf" srcId="{83FA4620-2B10-4CF2-8240-0294C5F32A68}" destId="{AE36A94A-C279-47F2-933D-C90B5F8D271D}" srcOrd="0" destOrd="1" presId="urn:microsoft.com/office/officeart/2005/8/layout/vList2"/>
    <dgm:cxn modelId="{068DFB8E-994B-664C-AA7C-3D75CCC88021}" type="presOf" srcId="{F80E03E5-53C1-46A3-B1D3-17225C1D08AC}" destId="{88DF8EC1-EDE6-4177-BAD1-15ABA769B929}" srcOrd="0" destOrd="0" presId="urn:microsoft.com/office/officeart/2005/8/layout/vList2"/>
    <dgm:cxn modelId="{47BD5232-35C4-4B42-8ED4-D02664381D01}" srcId="{4A9D5E0C-0BE5-4944-82F9-5D83440DE013}" destId="{F80E03E5-53C1-46A3-B1D3-17225C1D08AC}" srcOrd="1" destOrd="0" parTransId="{4D6C199D-5C7E-4BE7-BB0A-BB89DC8F906D}" sibTransId="{2F872C4E-9635-40C7-950D-278D40CA1983}"/>
    <dgm:cxn modelId="{6CE3B42E-0336-EA49-94C6-0EE902369B45}" type="presOf" srcId="{58FF2162-6703-49A4-86F5-1A9C5A1DC149}" destId="{E53D6298-0E41-4657-B162-3CC6753164ED}" srcOrd="0" destOrd="0" presId="urn:microsoft.com/office/officeart/2005/8/layout/vList2"/>
    <dgm:cxn modelId="{8A39DD93-5976-4929-B5D3-DBF8B3986BE6}" srcId="{F80E03E5-53C1-46A3-B1D3-17225C1D08AC}" destId="{2CF73026-D3A0-429A-97EE-E94BCABFD06D}" srcOrd="0" destOrd="0" parTransId="{147DCBDF-C535-406F-9C33-26F4808D1BCC}" sibTransId="{9A5F4FA8-1E29-40EB-A5DB-DA17B411FC4F}"/>
    <dgm:cxn modelId="{BCCF9E50-C0F4-431E-9EEE-0FDAAC6D8D67}" srcId="{E1760BDE-FE54-4217-BC3D-F5042804A2F1}" destId="{52742878-569B-49CE-9160-21BF0C450624}" srcOrd="0" destOrd="0" parTransId="{B1B3A5D6-CBE4-4618-B97F-F15AF7115B1D}" sibTransId="{B66FF856-4723-41D6-AC13-BAC51622B83E}"/>
    <dgm:cxn modelId="{668AC152-A29B-2E4A-BDAC-EB97DA3A8305}" type="presOf" srcId="{E2C6B7C2-ECD4-46FC-BE33-A3B0D6273DB3}" destId="{AE36A94A-C279-47F2-933D-C90B5F8D271D}" srcOrd="0" destOrd="0" presId="urn:microsoft.com/office/officeart/2005/8/layout/vList2"/>
    <dgm:cxn modelId="{45A4FAAE-254B-4DC5-A5FB-D7F1327B876D}" srcId="{F80E03E5-53C1-46A3-B1D3-17225C1D08AC}" destId="{57A469D1-7B4A-43C2-AF0E-90BEF3B5759A}" srcOrd="2" destOrd="0" parTransId="{B12888E4-BFF2-4663-9B3F-4D31DC362823}" sibTransId="{C6124D9E-2FEF-4067-A45E-457A4DCA7EDD}"/>
    <dgm:cxn modelId="{86844F35-45FA-4B37-B018-2F1EC94574CF}" srcId="{4A9D5E0C-0BE5-4944-82F9-5D83440DE013}" destId="{E1760BDE-FE54-4217-BC3D-F5042804A2F1}" srcOrd="2" destOrd="0" parTransId="{2E2D71C9-E6EB-4844-8553-CB62C40FDA66}" sibTransId="{30A8C016-6848-4372-BEF5-725CFB43A1E9}"/>
    <dgm:cxn modelId="{0D1EC2C7-5D41-F742-9C00-9FD085A6ED93}" type="presOf" srcId="{57A469D1-7B4A-43C2-AF0E-90BEF3B5759A}" destId="{00E23EB1-B023-4DE1-BD8D-8525C86D2B0B}" srcOrd="0" destOrd="2" presId="urn:microsoft.com/office/officeart/2005/8/layout/vList2"/>
    <dgm:cxn modelId="{DFC349FA-A00B-5D49-A8F7-C8B608821DCB}" type="presParOf" srcId="{296372F3-268D-425D-A334-8B98D22CE128}" destId="{E53D6298-0E41-4657-B162-3CC6753164ED}" srcOrd="0" destOrd="0" presId="urn:microsoft.com/office/officeart/2005/8/layout/vList2"/>
    <dgm:cxn modelId="{91D6A0F8-9F54-044B-8F69-20EAD11CCBA2}" type="presParOf" srcId="{296372F3-268D-425D-A334-8B98D22CE128}" destId="{AE36A94A-C279-47F2-933D-C90B5F8D271D}" srcOrd="1" destOrd="0" presId="urn:microsoft.com/office/officeart/2005/8/layout/vList2"/>
    <dgm:cxn modelId="{98444244-7FE3-DC48-AEFF-09E04F50A2C8}" type="presParOf" srcId="{296372F3-268D-425D-A334-8B98D22CE128}" destId="{88DF8EC1-EDE6-4177-BAD1-15ABA769B929}" srcOrd="2" destOrd="0" presId="urn:microsoft.com/office/officeart/2005/8/layout/vList2"/>
    <dgm:cxn modelId="{F17B0A26-B163-4340-9AA9-EDE98DB00F75}" type="presParOf" srcId="{296372F3-268D-425D-A334-8B98D22CE128}" destId="{00E23EB1-B023-4DE1-BD8D-8525C86D2B0B}" srcOrd="3" destOrd="0" presId="urn:microsoft.com/office/officeart/2005/8/layout/vList2"/>
    <dgm:cxn modelId="{B837E7B7-0415-EB4F-B4C7-03FAA0771166}" type="presParOf" srcId="{296372F3-268D-425D-A334-8B98D22CE128}" destId="{02678B88-845D-48C9-91A6-D4D86C06321C}" srcOrd="4" destOrd="0" presId="urn:microsoft.com/office/officeart/2005/8/layout/vList2"/>
    <dgm:cxn modelId="{8AD6F179-D562-2C48-A578-62B74753A286}" type="presParOf" srcId="{296372F3-268D-425D-A334-8B98D22CE128}" destId="{001FE5A0-D715-4D3D-8465-8F404DE663F2}" srcOrd="5" destOrd="0" presId="urn:microsoft.com/office/officeart/2005/8/layout/vList2"/>
    <dgm:cxn modelId="{4B5BDCED-42DE-F640-A376-5E7765BA11D3}" type="presParOf" srcId="{296372F3-268D-425D-A334-8B98D22CE128}" destId="{CC29A1BC-76C0-46B0-A06F-74E007371134}" srcOrd="6" destOrd="0" presId="urn:microsoft.com/office/officeart/2005/8/layout/vList2"/>
    <dgm:cxn modelId="{74A01410-4595-0C40-A1D7-10E0BD708708}" type="presParOf" srcId="{296372F3-268D-425D-A334-8B98D22CE128}" destId="{A25F75DF-D184-4381-B28C-3D7614137F1F}" srcOrd="7"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E30382-7F66-914B-B6DC-F19AD5CFD43F}" type="doc">
      <dgm:prSet loTypeId="urn:microsoft.com/office/officeart/2005/8/layout/list1" loCatId="" qsTypeId="urn:microsoft.com/office/officeart/2005/8/quickstyle/simple1" qsCatId="simple" csTypeId="urn:microsoft.com/office/officeart/2005/8/colors/accent0_2" csCatId="mainScheme" phldr="1"/>
      <dgm:spPr/>
      <dgm:t>
        <a:bodyPr/>
        <a:lstStyle/>
        <a:p>
          <a:endParaRPr lang="en-US"/>
        </a:p>
      </dgm:t>
    </dgm:pt>
    <dgm:pt modelId="{AA85CD00-21D4-EB42-91AA-EB55C2219851}">
      <dgm:prSet phldrT="[Text]" custT="1"/>
      <dgm:spPr/>
      <dgm:t>
        <a:bodyPr/>
        <a:lstStyle/>
        <a:p>
          <a:r>
            <a:rPr lang="en-US" altLang="zh-CN" sz="1600" b="1" u="none" dirty="0" smtClean="0">
              <a:solidFill>
                <a:schemeClr val="tx2"/>
              </a:solidFill>
            </a:rPr>
            <a:t>Business</a:t>
          </a:r>
          <a:r>
            <a:rPr lang="zh-CN" altLang="en-US" sz="1600" b="1" u="none" dirty="0" smtClean="0">
              <a:solidFill>
                <a:schemeClr val="tx2"/>
              </a:solidFill>
            </a:rPr>
            <a:t> </a:t>
          </a:r>
          <a:r>
            <a:rPr lang="en-US" altLang="zh-CN" sz="1600" b="1" u="none" dirty="0" smtClean="0">
              <a:solidFill>
                <a:schemeClr val="tx2"/>
              </a:solidFill>
            </a:rPr>
            <a:t>Model</a:t>
          </a:r>
          <a:r>
            <a:rPr lang="zh-CN" altLang="en-US" sz="1600" b="1" u="none" dirty="0" smtClean="0">
              <a:solidFill>
                <a:schemeClr val="tx2"/>
              </a:solidFill>
            </a:rPr>
            <a:t> </a:t>
          </a:r>
          <a:r>
            <a:rPr lang="en-US" altLang="zh-CN" sz="1600" b="1" u="none" dirty="0" smtClean="0">
              <a:solidFill>
                <a:schemeClr val="tx2"/>
              </a:solidFill>
            </a:rPr>
            <a:t>and</a:t>
          </a:r>
          <a:r>
            <a:rPr lang="zh-CN" altLang="en-US" sz="1600" b="1" u="none" dirty="0" smtClean="0">
              <a:solidFill>
                <a:schemeClr val="tx2"/>
              </a:solidFill>
            </a:rPr>
            <a:t> </a:t>
          </a:r>
          <a:r>
            <a:rPr lang="en-US" altLang="zh-CN" sz="1600" b="1" u="none" dirty="0" smtClean="0">
              <a:solidFill>
                <a:schemeClr val="tx2"/>
              </a:solidFill>
            </a:rPr>
            <a:t>Investment</a:t>
          </a:r>
          <a:r>
            <a:rPr lang="zh-CN" altLang="en-US" sz="1600" b="1" u="none" dirty="0" smtClean="0">
              <a:solidFill>
                <a:schemeClr val="tx2"/>
              </a:solidFill>
            </a:rPr>
            <a:t> </a:t>
          </a:r>
          <a:r>
            <a:rPr lang="en-US" altLang="zh-CN" sz="1600" b="1" u="none" dirty="0" smtClean="0">
              <a:solidFill>
                <a:schemeClr val="tx2"/>
              </a:solidFill>
            </a:rPr>
            <a:t>Thesis</a:t>
          </a:r>
          <a:endParaRPr lang="en-US" sz="1600" b="1" u="none" dirty="0">
            <a:solidFill>
              <a:schemeClr val="tx2"/>
            </a:solidFill>
          </a:endParaRPr>
        </a:p>
      </dgm:t>
    </dgm:pt>
    <dgm:pt modelId="{AA3BA524-F868-9140-87AF-F76C470BB70A}" type="parTrans" cxnId="{FB233C13-CAA8-214F-94F6-90154B2F2581}">
      <dgm:prSet/>
      <dgm:spPr/>
      <dgm:t>
        <a:bodyPr/>
        <a:lstStyle/>
        <a:p>
          <a:endParaRPr lang="en-US"/>
        </a:p>
      </dgm:t>
    </dgm:pt>
    <dgm:pt modelId="{E36A5E12-04A1-8B4B-8D59-9FE184CD4A88}" type="sibTrans" cxnId="{FB233C13-CAA8-214F-94F6-90154B2F2581}">
      <dgm:prSet/>
      <dgm:spPr/>
      <dgm:t>
        <a:bodyPr/>
        <a:lstStyle/>
        <a:p>
          <a:endParaRPr lang="en-US"/>
        </a:p>
      </dgm:t>
    </dgm:pt>
    <dgm:pt modelId="{10F94F61-B293-0542-BD20-27830FA9A70F}">
      <dgm:prSet phldrT="[Text]" custT="1"/>
      <dgm:spPr/>
      <dgm:t>
        <a:bodyPr/>
        <a:lstStyle/>
        <a:p>
          <a:r>
            <a:rPr lang="en-US" altLang="zh-CN" sz="1600" dirty="0" smtClean="0"/>
            <a:t>Invest</a:t>
          </a:r>
          <a:r>
            <a:rPr lang="zh-CN" altLang="en-US" sz="1600" baseline="0" dirty="0" smtClean="0"/>
            <a:t> </a:t>
          </a:r>
          <a:r>
            <a:rPr lang="en-US" altLang="zh-CN" sz="1600" baseline="0" dirty="0" smtClean="0"/>
            <a:t>in</a:t>
          </a:r>
          <a:r>
            <a:rPr lang="zh-CN" altLang="en-US" sz="1600" baseline="0" dirty="0" smtClean="0"/>
            <a:t> </a:t>
          </a:r>
          <a:r>
            <a:rPr lang="en-US" altLang="zh-CN" sz="1600" baseline="0" dirty="0" smtClean="0"/>
            <a:t>existing insect farming</a:t>
          </a:r>
          <a:r>
            <a:rPr lang="zh-CN" altLang="en-US" sz="1600" baseline="0" dirty="0" smtClean="0"/>
            <a:t> </a:t>
          </a:r>
          <a:r>
            <a:rPr lang="en-US" altLang="zh-CN" sz="1600" baseline="0" dirty="0" smtClean="0"/>
            <a:t>companies</a:t>
          </a:r>
          <a:r>
            <a:rPr lang="zh-CN" altLang="en-US" sz="1600" baseline="0" dirty="0" smtClean="0"/>
            <a:t> </a:t>
          </a:r>
          <a:r>
            <a:rPr lang="en-US" altLang="zh-CN" sz="1600" baseline="0" dirty="0" smtClean="0"/>
            <a:t>to</a:t>
          </a:r>
          <a:r>
            <a:rPr lang="zh-CN" altLang="en-US" sz="1600" baseline="0" dirty="0" smtClean="0"/>
            <a:t> </a:t>
          </a:r>
          <a:r>
            <a:rPr lang="en-US" altLang="zh-CN" sz="1600" baseline="0" dirty="0" smtClean="0"/>
            <a:t>consolidate</a:t>
          </a:r>
          <a:r>
            <a:rPr lang="zh-CN" altLang="en-US" sz="1600" baseline="0" dirty="0" smtClean="0"/>
            <a:t> </a:t>
          </a:r>
          <a:r>
            <a:rPr lang="en-US" altLang="zh-CN" sz="1600" baseline="0" dirty="0" smtClean="0"/>
            <a:t>resources</a:t>
          </a:r>
          <a:r>
            <a:rPr lang="zh-CN" altLang="en-US" sz="1600" baseline="0" dirty="0" smtClean="0"/>
            <a:t> </a:t>
          </a:r>
          <a:r>
            <a:rPr lang="en-US" altLang="zh-CN" sz="1600" baseline="0" dirty="0" smtClean="0"/>
            <a:t>and</a:t>
          </a:r>
          <a:r>
            <a:rPr lang="zh-CN" altLang="en-US" sz="1600" baseline="0" dirty="0" smtClean="0"/>
            <a:t> </a:t>
          </a:r>
          <a:r>
            <a:rPr lang="en-US" altLang="zh-CN" sz="1600" baseline="0" dirty="0" smtClean="0"/>
            <a:t>provide</a:t>
          </a:r>
          <a:r>
            <a:rPr lang="zh-CN" altLang="en-US" sz="1600" baseline="0" dirty="0" smtClean="0"/>
            <a:t> </a:t>
          </a:r>
          <a:r>
            <a:rPr lang="en-US" altLang="zh-CN" sz="1600" baseline="0" dirty="0" smtClean="0"/>
            <a:t>support</a:t>
          </a:r>
          <a:endParaRPr lang="en-US" sz="1600" dirty="0"/>
        </a:p>
      </dgm:t>
    </dgm:pt>
    <dgm:pt modelId="{14F42306-5F17-234D-B56D-71D91D4462EB}" type="parTrans" cxnId="{A0E5351D-33C1-6641-94A6-BBD935B3B390}">
      <dgm:prSet/>
      <dgm:spPr/>
      <dgm:t>
        <a:bodyPr/>
        <a:lstStyle/>
        <a:p>
          <a:endParaRPr lang="en-US"/>
        </a:p>
      </dgm:t>
    </dgm:pt>
    <dgm:pt modelId="{7624527B-FC7F-6941-BED0-FCE534734FEB}" type="sibTrans" cxnId="{A0E5351D-33C1-6641-94A6-BBD935B3B390}">
      <dgm:prSet/>
      <dgm:spPr/>
      <dgm:t>
        <a:bodyPr/>
        <a:lstStyle/>
        <a:p>
          <a:endParaRPr lang="en-US"/>
        </a:p>
      </dgm:t>
    </dgm:pt>
    <dgm:pt modelId="{1202B963-FC77-9A4C-A7D6-474BA694C289}">
      <dgm:prSet phldrT="[Text]" custT="1"/>
      <dgm:spPr/>
      <dgm:t>
        <a:bodyPr/>
        <a:lstStyle/>
        <a:p>
          <a:r>
            <a:rPr lang="en-US" altLang="zh-CN" sz="1600" b="1" dirty="0" smtClean="0">
              <a:solidFill>
                <a:schemeClr val="tx2"/>
              </a:solidFill>
            </a:rPr>
            <a:t>Feasibility</a:t>
          </a:r>
          <a:r>
            <a:rPr lang="zh-CN" altLang="en-US" sz="1600" b="1" dirty="0" smtClean="0">
              <a:solidFill>
                <a:schemeClr val="tx2"/>
              </a:solidFill>
            </a:rPr>
            <a:t> </a:t>
          </a:r>
          <a:r>
            <a:rPr lang="en-US" altLang="zh-CN" sz="1600" b="1" dirty="0" smtClean="0">
              <a:solidFill>
                <a:schemeClr val="tx2"/>
              </a:solidFill>
            </a:rPr>
            <a:t>and</a:t>
          </a:r>
          <a:r>
            <a:rPr lang="zh-CN" altLang="en-US" sz="1600" b="1" dirty="0" smtClean="0">
              <a:solidFill>
                <a:schemeClr val="tx2"/>
              </a:solidFill>
            </a:rPr>
            <a:t> </a:t>
          </a:r>
          <a:r>
            <a:rPr lang="en-US" altLang="zh-CN" sz="1600" b="1" dirty="0" smtClean="0">
              <a:solidFill>
                <a:schemeClr val="tx2"/>
              </a:solidFill>
            </a:rPr>
            <a:t>Risk</a:t>
          </a:r>
          <a:r>
            <a:rPr lang="zh-CN" altLang="en-US" sz="1600" b="1" dirty="0" smtClean="0">
              <a:solidFill>
                <a:schemeClr val="tx2"/>
              </a:solidFill>
            </a:rPr>
            <a:t> </a:t>
          </a:r>
          <a:r>
            <a:rPr lang="en-US" altLang="zh-CN" sz="1600" b="1" dirty="0" smtClean="0">
              <a:solidFill>
                <a:schemeClr val="tx2"/>
              </a:solidFill>
            </a:rPr>
            <a:t>Mitigation</a:t>
          </a:r>
          <a:endParaRPr lang="en-US" sz="1600" b="1" u="none" dirty="0">
            <a:solidFill>
              <a:schemeClr val="tx2"/>
            </a:solidFill>
          </a:endParaRPr>
        </a:p>
      </dgm:t>
    </dgm:pt>
    <dgm:pt modelId="{E07A2FCE-3490-264F-81EE-C655544A049B}" type="parTrans" cxnId="{265FA440-EB11-E044-B729-1B8695764381}">
      <dgm:prSet/>
      <dgm:spPr/>
      <dgm:t>
        <a:bodyPr/>
        <a:lstStyle/>
        <a:p>
          <a:endParaRPr lang="en-US"/>
        </a:p>
      </dgm:t>
    </dgm:pt>
    <dgm:pt modelId="{D2C6F6A8-420B-2B4C-B7CF-CD09B2F709DF}" type="sibTrans" cxnId="{265FA440-EB11-E044-B729-1B8695764381}">
      <dgm:prSet/>
      <dgm:spPr/>
      <dgm:t>
        <a:bodyPr/>
        <a:lstStyle/>
        <a:p>
          <a:endParaRPr lang="en-US"/>
        </a:p>
      </dgm:t>
    </dgm:pt>
    <dgm:pt modelId="{B1A6CC20-F7F4-D048-A924-DD783ED14260}">
      <dgm:prSet phldrT="[Text]" custT="1"/>
      <dgm:spPr/>
      <dgm:t>
        <a:bodyPr/>
        <a:lstStyle/>
        <a:p>
          <a:r>
            <a:rPr lang="en-US" altLang="zh-CN" sz="1600" dirty="0" smtClean="0"/>
            <a:t>Target</a:t>
          </a:r>
          <a:r>
            <a:rPr lang="zh-CN" altLang="en-US" sz="1600" baseline="0" dirty="0" smtClean="0"/>
            <a:t> </a:t>
          </a:r>
          <a:r>
            <a:rPr lang="en-US" altLang="zh-CN" sz="1600" baseline="0" dirty="0" smtClean="0"/>
            <a:t>to</a:t>
          </a:r>
          <a:r>
            <a:rPr lang="zh-CN" altLang="en-US" sz="1600" baseline="0" dirty="0" smtClean="0"/>
            <a:t> </a:t>
          </a:r>
          <a:r>
            <a:rPr lang="en-US" altLang="zh-CN" sz="1600" baseline="0" dirty="0" smtClean="0"/>
            <a:t>meet</a:t>
          </a:r>
          <a:r>
            <a:rPr lang="zh-CN" altLang="en-US" sz="1600" baseline="0" dirty="0" smtClean="0"/>
            <a:t> </a:t>
          </a:r>
          <a:r>
            <a:rPr lang="en-US" altLang="zh-CN" sz="1600" baseline="0" dirty="0" smtClean="0"/>
            <a:t>market</a:t>
          </a:r>
          <a:r>
            <a:rPr lang="zh-CN" altLang="en-US" sz="1600" baseline="0" dirty="0" smtClean="0"/>
            <a:t> </a:t>
          </a:r>
          <a:r>
            <a:rPr lang="en-US" altLang="zh-CN" sz="1600" baseline="0" dirty="0" smtClean="0"/>
            <a:t>demand</a:t>
          </a:r>
          <a:r>
            <a:rPr lang="zh-CN" altLang="en-US" sz="1600" baseline="0" dirty="0" smtClean="0"/>
            <a:t> </a:t>
          </a:r>
          <a:r>
            <a:rPr lang="en-US" altLang="zh-CN" sz="1600" baseline="0" dirty="0" smtClean="0"/>
            <a:t>for</a:t>
          </a:r>
          <a:r>
            <a:rPr lang="zh-CN" altLang="en-US" sz="1600" baseline="0" dirty="0" smtClean="0"/>
            <a:t> </a:t>
          </a:r>
          <a:r>
            <a:rPr lang="en-US" altLang="zh-CN" sz="1600" baseline="0" dirty="0" smtClean="0"/>
            <a:t>animal</a:t>
          </a:r>
          <a:r>
            <a:rPr lang="zh-CN" altLang="en-US" sz="1600" baseline="0" dirty="0" smtClean="0"/>
            <a:t> </a:t>
          </a:r>
          <a:r>
            <a:rPr lang="en-US" altLang="zh-CN" sz="1600" baseline="0" dirty="0" smtClean="0"/>
            <a:t>feed</a:t>
          </a:r>
          <a:r>
            <a:rPr lang="zh-CN" altLang="en-US" sz="1600" baseline="0" dirty="0" smtClean="0"/>
            <a:t> </a:t>
          </a:r>
          <a:r>
            <a:rPr lang="en-US" altLang="zh-CN" sz="1600" baseline="0" dirty="0" smtClean="0"/>
            <a:t>and</a:t>
          </a:r>
          <a:r>
            <a:rPr lang="zh-CN" altLang="en-US" sz="1600" baseline="0" dirty="0" smtClean="0"/>
            <a:t> </a:t>
          </a:r>
          <a:r>
            <a:rPr lang="en-US" altLang="zh-CN" sz="1600" baseline="0" dirty="0" smtClean="0"/>
            <a:t>pharmaceutical</a:t>
          </a:r>
          <a:r>
            <a:rPr lang="zh-CN" altLang="en-US" sz="1600" baseline="0" dirty="0" smtClean="0"/>
            <a:t> </a:t>
          </a:r>
          <a:r>
            <a:rPr lang="en-US" altLang="zh-CN" sz="1600" baseline="0" dirty="0" smtClean="0"/>
            <a:t>materials</a:t>
          </a:r>
          <a:endParaRPr lang="en-US" sz="1600" dirty="0"/>
        </a:p>
      </dgm:t>
    </dgm:pt>
    <dgm:pt modelId="{F6AB2286-C32D-5148-BF29-B46C62B08C3A}" type="parTrans" cxnId="{48DEB345-4226-F84E-A480-9AAA95E70B32}">
      <dgm:prSet/>
      <dgm:spPr/>
      <dgm:t>
        <a:bodyPr/>
        <a:lstStyle/>
        <a:p>
          <a:endParaRPr lang="en-US"/>
        </a:p>
      </dgm:t>
    </dgm:pt>
    <dgm:pt modelId="{8C6EA2AD-5A4E-024D-A245-E49EE7E8FCDE}" type="sibTrans" cxnId="{48DEB345-4226-F84E-A480-9AAA95E70B32}">
      <dgm:prSet/>
      <dgm:spPr/>
      <dgm:t>
        <a:bodyPr/>
        <a:lstStyle/>
        <a:p>
          <a:endParaRPr lang="en-US"/>
        </a:p>
      </dgm:t>
    </dgm:pt>
    <dgm:pt modelId="{A34FE858-4534-B049-83EC-C67CDC9B414A}">
      <dgm:prSet phldrT="[Text]" custT="1"/>
      <dgm:spPr/>
      <dgm:t>
        <a:bodyPr/>
        <a:lstStyle/>
        <a:p>
          <a:r>
            <a:rPr lang="en-US" altLang="zh-CN" sz="1600" b="1" dirty="0" smtClean="0">
              <a:solidFill>
                <a:schemeClr val="tx2"/>
              </a:solidFill>
            </a:rPr>
            <a:t>Challenges</a:t>
          </a:r>
          <a:r>
            <a:rPr lang="zh-CN" altLang="en-US" sz="1600" b="1" baseline="0" dirty="0" smtClean="0">
              <a:solidFill>
                <a:schemeClr val="tx2"/>
              </a:solidFill>
            </a:rPr>
            <a:t> </a:t>
          </a:r>
          <a:r>
            <a:rPr lang="en-US" altLang="zh-CN" sz="1600" b="1" baseline="0" dirty="0" smtClean="0">
              <a:solidFill>
                <a:schemeClr val="tx2"/>
              </a:solidFill>
            </a:rPr>
            <a:t>and</a:t>
          </a:r>
          <a:r>
            <a:rPr lang="zh-CN" altLang="en-US" sz="1600" b="1" baseline="0" dirty="0" smtClean="0">
              <a:solidFill>
                <a:schemeClr val="tx2"/>
              </a:solidFill>
            </a:rPr>
            <a:t> </a:t>
          </a:r>
          <a:r>
            <a:rPr lang="en-US" altLang="zh-CN" sz="1600" b="1" baseline="0" dirty="0" smtClean="0">
              <a:solidFill>
                <a:schemeClr val="tx2"/>
              </a:solidFill>
            </a:rPr>
            <a:t>Solution</a:t>
          </a:r>
          <a:endParaRPr lang="en-US" sz="1600" b="1" dirty="0">
            <a:solidFill>
              <a:schemeClr val="tx2"/>
            </a:solidFill>
          </a:endParaRPr>
        </a:p>
      </dgm:t>
    </dgm:pt>
    <dgm:pt modelId="{9C8A4F20-8867-C041-A1DA-6FFD04732C76}" type="parTrans" cxnId="{C5F5E67A-9A47-FE4F-8CD7-CF987C832262}">
      <dgm:prSet/>
      <dgm:spPr/>
      <dgm:t>
        <a:bodyPr/>
        <a:lstStyle/>
        <a:p>
          <a:endParaRPr lang="en-US"/>
        </a:p>
      </dgm:t>
    </dgm:pt>
    <dgm:pt modelId="{23357097-462E-964E-BE78-93CA7E36218C}" type="sibTrans" cxnId="{C5F5E67A-9A47-FE4F-8CD7-CF987C832262}">
      <dgm:prSet/>
      <dgm:spPr/>
      <dgm:t>
        <a:bodyPr/>
        <a:lstStyle/>
        <a:p>
          <a:endParaRPr lang="en-US"/>
        </a:p>
      </dgm:t>
    </dgm:pt>
    <dgm:pt modelId="{B1DB4026-3DDF-1F4D-85B2-671BC177862C}">
      <dgm:prSet custT="1"/>
      <dgm:spPr/>
      <dgm:t>
        <a:bodyPr/>
        <a:lstStyle/>
        <a:p>
          <a:r>
            <a:rPr lang="en-US" altLang="zh-CN" sz="1600" b="1" dirty="0" smtClean="0">
              <a:solidFill>
                <a:schemeClr val="tx2"/>
              </a:solidFill>
            </a:rPr>
            <a:t>Finance</a:t>
          </a:r>
          <a:r>
            <a:rPr lang="zh-CN" altLang="en-US" sz="1600" b="1" dirty="0" smtClean="0">
              <a:solidFill>
                <a:schemeClr val="tx2"/>
              </a:solidFill>
            </a:rPr>
            <a:t> </a:t>
          </a:r>
          <a:r>
            <a:rPr lang="en-US" altLang="zh-CN" sz="1600" b="1" dirty="0" smtClean="0">
              <a:solidFill>
                <a:schemeClr val="tx2"/>
              </a:solidFill>
            </a:rPr>
            <a:t>Overview and Exit Options</a:t>
          </a:r>
          <a:endParaRPr lang="en-US" sz="1600" b="1" dirty="0">
            <a:solidFill>
              <a:schemeClr val="tx2"/>
            </a:solidFill>
          </a:endParaRPr>
        </a:p>
      </dgm:t>
    </dgm:pt>
    <dgm:pt modelId="{8303F872-A568-294F-A4E1-BFC8D70931CB}" type="parTrans" cxnId="{4D36BF7D-763D-2341-BF0A-2F48E60DC4FF}">
      <dgm:prSet/>
      <dgm:spPr/>
      <dgm:t>
        <a:bodyPr/>
        <a:lstStyle/>
        <a:p>
          <a:endParaRPr lang="en-US"/>
        </a:p>
      </dgm:t>
    </dgm:pt>
    <dgm:pt modelId="{3B8FEFFE-179C-8349-AAE7-7182EC08F152}" type="sibTrans" cxnId="{4D36BF7D-763D-2341-BF0A-2F48E60DC4FF}">
      <dgm:prSet/>
      <dgm:spPr/>
      <dgm:t>
        <a:bodyPr/>
        <a:lstStyle/>
        <a:p>
          <a:endParaRPr lang="en-US"/>
        </a:p>
      </dgm:t>
    </dgm:pt>
    <dgm:pt modelId="{2B535D6A-78C3-A947-BC35-6A9DBBF59151}">
      <dgm:prSet custT="1"/>
      <dgm:spPr/>
      <dgm:t>
        <a:bodyPr/>
        <a:lstStyle/>
        <a:p>
          <a:r>
            <a:rPr lang="en-US" altLang="zh-CN" sz="1600" dirty="0" smtClean="0"/>
            <a:t>Identify</a:t>
          </a:r>
          <a:r>
            <a:rPr lang="zh-CN" altLang="en-US" sz="1600" dirty="0" smtClean="0"/>
            <a:t> </a:t>
          </a:r>
          <a:r>
            <a:rPr lang="en-US" altLang="zh-CN" sz="1600" dirty="0" smtClean="0"/>
            <a:t>insect</a:t>
          </a:r>
          <a:r>
            <a:rPr lang="zh-CN" altLang="en-US" sz="1600" baseline="0" dirty="0" smtClean="0"/>
            <a:t> </a:t>
          </a:r>
          <a:r>
            <a:rPr lang="en-US" altLang="zh-CN" sz="1600" baseline="0" dirty="0" smtClean="0"/>
            <a:t>farming</a:t>
          </a:r>
          <a:r>
            <a:rPr lang="zh-CN" altLang="en-US" sz="1600" baseline="0" dirty="0" smtClean="0"/>
            <a:t> </a:t>
          </a:r>
          <a:r>
            <a:rPr lang="en-US" altLang="zh-CN" sz="1600" baseline="0" dirty="0" smtClean="0"/>
            <a:t>as</a:t>
          </a:r>
          <a:r>
            <a:rPr lang="zh-CN" altLang="en-US" sz="1600" baseline="0" dirty="0" smtClean="0"/>
            <a:t> </a:t>
          </a:r>
          <a:r>
            <a:rPr lang="en-US" altLang="zh-CN" sz="1600" baseline="0" dirty="0" smtClean="0"/>
            <a:t>a solution</a:t>
          </a:r>
          <a:r>
            <a:rPr lang="zh-CN" altLang="en-US" sz="1600" baseline="0" dirty="0" smtClean="0"/>
            <a:t> </a:t>
          </a:r>
          <a:r>
            <a:rPr lang="en-US" altLang="zh-CN" sz="1600" baseline="0" dirty="0" smtClean="0"/>
            <a:t>to</a:t>
          </a:r>
          <a:r>
            <a:rPr lang="zh-CN" altLang="en-US" sz="1600" baseline="0" dirty="0" smtClean="0"/>
            <a:t> </a:t>
          </a:r>
          <a:r>
            <a:rPr lang="en-US" altLang="zh-CN" sz="1600" baseline="0" dirty="0" smtClean="0"/>
            <a:t>various</a:t>
          </a:r>
          <a:r>
            <a:rPr lang="zh-CN" altLang="en-US" sz="1600" baseline="0" dirty="0" smtClean="0"/>
            <a:t> </a:t>
          </a:r>
          <a:r>
            <a:rPr lang="en-US" altLang="zh-CN" sz="1600" baseline="0" dirty="0" smtClean="0"/>
            <a:t>social</a:t>
          </a:r>
          <a:r>
            <a:rPr lang="zh-CN" altLang="en-US" sz="1600" baseline="0" dirty="0" smtClean="0"/>
            <a:t> </a:t>
          </a:r>
          <a:r>
            <a:rPr lang="en-US" altLang="zh-CN" sz="1600" baseline="0" dirty="0" smtClean="0"/>
            <a:t>issues</a:t>
          </a:r>
          <a:endParaRPr lang="en-US" sz="1600" dirty="0"/>
        </a:p>
      </dgm:t>
    </dgm:pt>
    <dgm:pt modelId="{742B1B8D-EC4F-5643-8863-8FDA3FDE9EF6}" type="parTrans" cxnId="{95C335F8-0D9B-2F4D-A146-A621804D054F}">
      <dgm:prSet/>
      <dgm:spPr/>
      <dgm:t>
        <a:bodyPr/>
        <a:lstStyle/>
        <a:p>
          <a:endParaRPr lang="en-US"/>
        </a:p>
      </dgm:t>
    </dgm:pt>
    <dgm:pt modelId="{48C3877A-9248-1E48-A1B0-8333CB9DE2BD}" type="sibTrans" cxnId="{95C335F8-0D9B-2F4D-A146-A621804D054F}">
      <dgm:prSet/>
      <dgm:spPr/>
      <dgm:t>
        <a:bodyPr/>
        <a:lstStyle/>
        <a:p>
          <a:endParaRPr lang="en-US"/>
        </a:p>
      </dgm:t>
    </dgm:pt>
    <dgm:pt modelId="{CFCCCC73-BE78-D94E-B80D-8976722076F6}">
      <dgm:prSet custT="1"/>
      <dgm:spPr/>
      <dgm:t>
        <a:bodyPr/>
        <a:lstStyle/>
        <a:p>
          <a:r>
            <a:rPr lang="en-US" altLang="zh-CN" sz="1600" b="1" dirty="0" smtClean="0">
              <a:solidFill>
                <a:schemeClr val="tx2"/>
              </a:solidFill>
            </a:rPr>
            <a:t>Implementation</a:t>
          </a:r>
          <a:r>
            <a:rPr lang="zh-CN" altLang="en-US" sz="1600" b="1" baseline="0" dirty="0" smtClean="0">
              <a:solidFill>
                <a:schemeClr val="tx2"/>
              </a:solidFill>
            </a:rPr>
            <a:t> </a:t>
          </a:r>
          <a:r>
            <a:rPr lang="en-US" altLang="zh-CN" sz="1600" b="1" baseline="0" dirty="0" smtClean="0">
              <a:solidFill>
                <a:schemeClr val="tx2"/>
              </a:solidFill>
            </a:rPr>
            <a:t>Plan</a:t>
          </a:r>
          <a:endParaRPr lang="en-US" sz="1600" b="1" dirty="0">
            <a:solidFill>
              <a:schemeClr val="tx2"/>
            </a:solidFill>
          </a:endParaRPr>
        </a:p>
      </dgm:t>
    </dgm:pt>
    <dgm:pt modelId="{2A8E7481-697A-7649-B9A1-0C1487F8F2C3}" type="parTrans" cxnId="{58147C71-568F-5D4E-B305-7F7706E95E7A}">
      <dgm:prSet/>
      <dgm:spPr/>
      <dgm:t>
        <a:bodyPr/>
        <a:lstStyle/>
        <a:p>
          <a:endParaRPr lang="en-US"/>
        </a:p>
      </dgm:t>
    </dgm:pt>
    <dgm:pt modelId="{03016D3D-15E1-5F48-915A-47C92C62CE7F}" type="sibTrans" cxnId="{58147C71-568F-5D4E-B305-7F7706E95E7A}">
      <dgm:prSet/>
      <dgm:spPr/>
      <dgm:t>
        <a:bodyPr/>
        <a:lstStyle/>
        <a:p>
          <a:endParaRPr lang="en-US"/>
        </a:p>
      </dgm:t>
    </dgm:pt>
    <dgm:pt modelId="{1EB1331D-311A-4D40-8607-1D537C7C589F}">
      <dgm:prSet phldrT="[Text]" custT="1"/>
      <dgm:spPr/>
      <dgm:t>
        <a:bodyPr/>
        <a:lstStyle/>
        <a:p>
          <a:r>
            <a:rPr lang="en-US" altLang="zh-CN" sz="1600" dirty="0" smtClean="0"/>
            <a:t>Align</a:t>
          </a:r>
          <a:r>
            <a:rPr lang="zh-CN" altLang="en-US" sz="1600" dirty="0" smtClean="0"/>
            <a:t> </a:t>
          </a:r>
          <a:r>
            <a:rPr lang="en-US" altLang="zh-CN" sz="1600" dirty="0" smtClean="0"/>
            <a:t>economic interests of insect</a:t>
          </a:r>
          <a:r>
            <a:rPr lang="zh-CN" altLang="en-US" sz="1600" dirty="0" smtClean="0"/>
            <a:t> </a:t>
          </a:r>
          <a:r>
            <a:rPr lang="en-US" altLang="zh-CN" sz="1600" dirty="0" smtClean="0"/>
            <a:t>farmers</a:t>
          </a:r>
          <a:r>
            <a:rPr lang="zh-CN" altLang="en-US" sz="1600" dirty="0" smtClean="0"/>
            <a:t> </a:t>
          </a:r>
          <a:r>
            <a:rPr lang="en-US" altLang="zh-CN" sz="1600" dirty="0" smtClean="0"/>
            <a:t>and</a:t>
          </a:r>
          <a:r>
            <a:rPr lang="zh-CN" altLang="en-US" sz="1600" dirty="0" smtClean="0"/>
            <a:t> </a:t>
          </a:r>
          <a:r>
            <a:rPr lang="en-US" sz="1600" dirty="0" smtClean="0"/>
            <a:t>fund investors through </a:t>
          </a:r>
          <a:r>
            <a:rPr lang="en-US" altLang="zh-CN" sz="1600" dirty="0" smtClean="0"/>
            <a:t>p</a:t>
          </a:r>
          <a:r>
            <a:rPr lang="en-US" sz="1600" dirty="0" smtClean="0"/>
            <a:t>rofit sharing scheme  </a:t>
          </a:r>
          <a:endParaRPr lang="en-US" sz="1600" dirty="0"/>
        </a:p>
      </dgm:t>
    </dgm:pt>
    <dgm:pt modelId="{0945DC09-D16B-9A4D-A71B-66485AF83456}" type="parTrans" cxnId="{463054C6-1EC1-2942-A576-5423BF634F6B}">
      <dgm:prSet/>
      <dgm:spPr/>
      <dgm:t>
        <a:bodyPr/>
        <a:lstStyle/>
        <a:p>
          <a:endParaRPr lang="en-US"/>
        </a:p>
      </dgm:t>
    </dgm:pt>
    <dgm:pt modelId="{28B38FE0-E465-9E49-A7F4-CA515D86BFD3}" type="sibTrans" cxnId="{463054C6-1EC1-2942-A576-5423BF634F6B}">
      <dgm:prSet/>
      <dgm:spPr/>
      <dgm:t>
        <a:bodyPr/>
        <a:lstStyle/>
        <a:p>
          <a:endParaRPr lang="en-US"/>
        </a:p>
      </dgm:t>
    </dgm:pt>
    <dgm:pt modelId="{60CC071D-D492-0641-862F-777692D40C00}">
      <dgm:prSet custT="1"/>
      <dgm:spPr/>
      <dgm:t>
        <a:bodyPr/>
        <a:lstStyle/>
        <a:p>
          <a:r>
            <a:rPr lang="en-US" altLang="zh-CN" sz="1600" dirty="0" smtClean="0"/>
            <a:t>Gain</a:t>
          </a:r>
          <a:r>
            <a:rPr lang="zh-CN" altLang="en-US" sz="1600" dirty="0" smtClean="0"/>
            <a:t> </a:t>
          </a:r>
          <a:r>
            <a:rPr lang="en-US" altLang="zh-CN" sz="1600" dirty="0" smtClean="0"/>
            <a:t>first</a:t>
          </a:r>
          <a:r>
            <a:rPr lang="zh-CN" altLang="en-US" sz="1600" dirty="0" smtClean="0"/>
            <a:t> </a:t>
          </a:r>
          <a:r>
            <a:rPr lang="en-US" altLang="zh-CN" sz="1600" dirty="0" smtClean="0"/>
            <a:t>mover</a:t>
          </a:r>
          <a:r>
            <a:rPr lang="zh-CN" altLang="en-US" sz="1600" dirty="0" smtClean="0"/>
            <a:t> </a:t>
          </a:r>
          <a:r>
            <a:rPr lang="en-US" altLang="zh-CN" sz="1600" dirty="0" smtClean="0"/>
            <a:t>advantage</a:t>
          </a:r>
          <a:r>
            <a:rPr lang="zh-CN" altLang="en-US" sz="1600" dirty="0" smtClean="0"/>
            <a:t> </a:t>
          </a:r>
          <a:r>
            <a:rPr lang="en-US" altLang="zh-CN" sz="1600" dirty="0" smtClean="0"/>
            <a:t>in</a:t>
          </a:r>
          <a:r>
            <a:rPr lang="zh-CN" altLang="en-US" sz="1600" dirty="0" smtClean="0"/>
            <a:t> </a:t>
          </a:r>
          <a:r>
            <a:rPr lang="en-US" altLang="zh-CN" sz="1600" dirty="0" smtClean="0"/>
            <a:t>pilot</a:t>
          </a:r>
          <a:r>
            <a:rPr lang="zh-CN" altLang="en-US" sz="1600" baseline="0" dirty="0" smtClean="0"/>
            <a:t> </a:t>
          </a:r>
          <a:r>
            <a:rPr lang="en-US" altLang="zh-CN" sz="1600" baseline="0" dirty="0" smtClean="0"/>
            <a:t>province</a:t>
          </a:r>
          <a:r>
            <a:rPr lang="zh-CN" altLang="en-US" sz="1600" baseline="0" dirty="0" smtClean="0"/>
            <a:t> </a:t>
          </a:r>
          <a:r>
            <a:rPr lang="en-US" altLang="zh-CN" sz="1600" baseline="0" dirty="0" smtClean="0"/>
            <a:t>within</a:t>
          </a:r>
          <a:r>
            <a:rPr lang="zh-CN" altLang="en-US" sz="1600" baseline="0" dirty="0" smtClean="0"/>
            <a:t> </a:t>
          </a:r>
          <a:r>
            <a:rPr lang="en-US" altLang="zh-CN" sz="1600" baseline="0" dirty="0" smtClean="0"/>
            <a:t>10</a:t>
          </a:r>
          <a:r>
            <a:rPr lang="zh-CN" altLang="en-US" sz="1600" baseline="0" dirty="0" smtClean="0"/>
            <a:t> </a:t>
          </a:r>
          <a:r>
            <a:rPr lang="en-US" altLang="zh-CN" sz="1600" baseline="0" dirty="0" smtClean="0"/>
            <a:t>years</a:t>
          </a:r>
          <a:r>
            <a:rPr lang="zh-CN" altLang="en-US" sz="1600" baseline="0" dirty="0" smtClean="0"/>
            <a:t> </a:t>
          </a:r>
          <a:r>
            <a:rPr lang="en-US" altLang="zh-CN" sz="1600" baseline="0" dirty="0" smtClean="0"/>
            <a:t>and</a:t>
          </a:r>
          <a:r>
            <a:rPr lang="zh-CN" altLang="en-US" sz="1600" baseline="0" dirty="0" smtClean="0"/>
            <a:t> </a:t>
          </a:r>
          <a:r>
            <a:rPr lang="en-US" altLang="zh-CN" sz="1600" baseline="0" dirty="0" smtClean="0"/>
            <a:t>expand</a:t>
          </a:r>
          <a:r>
            <a:rPr lang="zh-CN" altLang="en-US" sz="1600" baseline="0" dirty="0" smtClean="0"/>
            <a:t> </a:t>
          </a:r>
          <a:r>
            <a:rPr lang="en-US" altLang="zh-CN" sz="1600" baseline="0" dirty="0" smtClean="0"/>
            <a:t>business</a:t>
          </a:r>
          <a:r>
            <a:rPr lang="zh-CN" altLang="en-US" sz="1600" baseline="0" dirty="0" smtClean="0"/>
            <a:t> </a:t>
          </a:r>
          <a:r>
            <a:rPr lang="en-US" altLang="zh-CN" sz="1600" baseline="0" dirty="0" smtClean="0"/>
            <a:t>across</a:t>
          </a:r>
          <a:r>
            <a:rPr lang="zh-CN" altLang="en-US" sz="1600" baseline="0" dirty="0" smtClean="0"/>
            <a:t> </a:t>
          </a:r>
          <a:r>
            <a:rPr lang="en-US" altLang="zh-CN" sz="1600" baseline="0" dirty="0" smtClean="0"/>
            <a:t>China</a:t>
          </a:r>
          <a:endParaRPr lang="en-US" sz="1600" dirty="0"/>
        </a:p>
      </dgm:t>
    </dgm:pt>
    <dgm:pt modelId="{06F44924-8ADA-F04B-BA7B-F1FEEB535D58}" type="parTrans" cxnId="{7E1E8C68-42E7-DE48-A3D3-C8D95DD87630}">
      <dgm:prSet/>
      <dgm:spPr/>
      <dgm:t>
        <a:bodyPr/>
        <a:lstStyle/>
        <a:p>
          <a:endParaRPr lang="en-US"/>
        </a:p>
      </dgm:t>
    </dgm:pt>
    <dgm:pt modelId="{C1EA17BC-E79F-DC41-A384-F07673099EB7}" type="sibTrans" cxnId="{7E1E8C68-42E7-DE48-A3D3-C8D95DD87630}">
      <dgm:prSet/>
      <dgm:spPr/>
      <dgm:t>
        <a:bodyPr/>
        <a:lstStyle/>
        <a:p>
          <a:endParaRPr lang="en-US"/>
        </a:p>
      </dgm:t>
    </dgm:pt>
    <dgm:pt modelId="{C555441B-4D48-2648-B9A7-33C11D06D0D4}" type="pres">
      <dgm:prSet presAssocID="{28E30382-7F66-914B-B6DC-F19AD5CFD43F}" presName="linear" presStyleCnt="0">
        <dgm:presLayoutVars>
          <dgm:dir/>
          <dgm:animLvl val="lvl"/>
          <dgm:resizeHandles val="exact"/>
        </dgm:presLayoutVars>
      </dgm:prSet>
      <dgm:spPr/>
      <dgm:t>
        <a:bodyPr/>
        <a:lstStyle/>
        <a:p>
          <a:endParaRPr lang="en-US"/>
        </a:p>
      </dgm:t>
    </dgm:pt>
    <dgm:pt modelId="{9CE3E4E1-9C9D-384A-9A8A-5F3FBD51980E}" type="pres">
      <dgm:prSet presAssocID="{A34FE858-4534-B049-83EC-C67CDC9B414A}" presName="parentLin" presStyleCnt="0"/>
      <dgm:spPr/>
      <dgm:t>
        <a:bodyPr/>
        <a:lstStyle/>
        <a:p>
          <a:endParaRPr lang="en-US"/>
        </a:p>
      </dgm:t>
    </dgm:pt>
    <dgm:pt modelId="{FE53B913-72B0-B842-B778-46EFCCA4E7E8}" type="pres">
      <dgm:prSet presAssocID="{A34FE858-4534-B049-83EC-C67CDC9B414A}" presName="parentLeftMargin" presStyleLbl="node1" presStyleIdx="0" presStyleCnt="5"/>
      <dgm:spPr/>
      <dgm:t>
        <a:bodyPr/>
        <a:lstStyle/>
        <a:p>
          <a:endParaRPr lang="en-US"/>
        </a:p>
      </dgm:t>
    </dgm:pt>
    <dgm:pt modelId="{501B755B-ADEE-5D45-A9D1-3617CC19D255}" type="pres">
      <dgm:prSet presAssocID="{A34FE858-4534-B049-83EC-C67CDC9B414A}" presName="parentText" presStyleLbl="node1" presStyleIdx="0" presStyleCnt="5">
        <dgm:presLayoutVars>
          <dgm:chMax val="0"/>
          <dgm:bulletEnabled val="1"/>
        </dgm:presLayoutVars>
      </dgm:prSet>
      <dgm:spPr/>
      <dgm:t>
        <a:bodyPr/>
        <a:lstStyle/>
        <a:p>
          <a:endParaRPr lang="en-US"/>
        </a:p>
      </dgm:t>
    </dgm:pt>
    <dgm:pt modelId="{79E46F5A-E330-6A49-89F8-E00301C69A21}" type="pres">
      <dgm:prSet presAssocID="{A34FE858-4534-B049-83EC-C67CDC9B414A}" presName="negativeSpace" presStyleCnt="0"/>
      <dgm:spPr/>
      <dgm:t>
        <a:bodyPr/>
        <a:lstStyle/>
        <a:p>
          <a:endParaRPr lang="en-US"/>
        </a:p>
      </dgm:t>
    </dgm:pt>
    <dgm:pt modelId="{272E5DFC-0E32-3544-B30F-337005F0411E}" type="pres">
      <dgm:prSet presAssocID="{A34FE858-4534-B049-83EC-C67CDC9B414A}" presName="childText" presStyleLbl="conFgAcc1" presStyleIdx="0" presStyleCnt="5">
        <dgm:presLayoutVars>
          <dgm:bulletEnabled val="1"/>
        </dgm:presLayoutVars>
      </dgm:prSet>
      <dgm:spPr/>
      <dgm:t>
        <a:bodyPr/>
        <a:lstStyle/>
        <a:p>
          <a:endParaRPr lang="en-US"/>
        </a:p>
      </dgm:t>
    </dgm:pt>
    <dgm:pt modelId="{170A17EE-F479-3F41-9221-F9EB6996119C}" type="pres">
      <dgm:prSet presAssocID="{23357097-462E-964E-BE78-93CA7E36218C}" presName="spaceBetweenRectangles" presStyleCnt="0"/>
      <dgm:spPr/>
      <dgm:t>
        <a:bodyPr/>
        <a:lstStyle/>
        <a:p>
          <a:endParaRPr lang="en-US"/>
        </a:p>
      </dgm:t>
    </dgm:pt>
    <dgm:pt modelId="{0A263BE2-91BD-C34F-A984-0023D7A554F9}" type="pres">
      <dgm:prSet presAssocID="{AA85CD00-21D4-EB42-91AA-EB55C2219851}" presName="parentLin" presStyleCnt="0"/>
      <dgm:spPr/>
      <dgm:t>
        <a:bodyPr/>
        <a:lstStyle/>
        <a:p>
          <a:endParaRPr lang="en-US"/>
        </a:p>
      </dgm:t>
    </dgm:pt>
    <dgm:pt modelId="{571A1783-EAE3-164C-8FD5-4472B54ED810}" type="pres">
      <dgm:prSet presAssocID="{AA85CD00-21D4-EB42-91AA-EB55C2219851}" presName="parentLeftMargin" presStyleLbl="node1" presStyleIdx="0" presStyleCnt="5"/>
      <dgm:spPr/>
      <dgm:t>
        <a:bodyPr/>
        <a:lstStyle/>
        <a:p>
          <a:endParaRPr lang="en-US"/>
        </a:p>
      </dgm:t>
    </dgm:pt>
    <dgm:pt modelId="{90606538-E9B2-B343-8878-E53B73ED4235}" type="pres">
      <dgm:prSet presAssocID="{AA85CD00-21D4-EB42-91AA-EB55C2219851}" presName="parentText" presStyleLbl="node1" presStyleIdx="1" presStyleCnt="5">
        <dgm:presLayoutVars>
          <dgm:chMax val="0"/>
          <dgm:bulletEnabled val="1"/>
        </dgm:presLayoutVars>
      </dgm:prSet>
      <dgm:spPr/>
      <dgm:t>
        <a:bodyPr/>
        <a:lstStyle/>
        <a:p>
          <a:endParaRPr lang="en-US"/>
        </a:p>
      </dgm:t>
    </dgm:pt>
    <dgm:pt modelId="{57C0AF6B-DAB6-D843-A43E-DDB0A3233019}" type="pres">
      <dgm:prSet presAssocID="{AA85CD00-21D4-EB42-91AA-EB55C2219851}" presName="negativeSpace" presStyleCnt="0"/>
      <dgm:spPr/>
      <dgm:t>
        <a:bodyPr/>
        <a:lstStyle/>
        <a:p>
          <a:endParaRPr lang="en-US"/>
        </a:p>
      </dgm:t>
    </dgm:pt>
    <dgm:pt modelId="{CC7E433A-9E2F-914B-A382-61780D2A27BB}" type="pres">
      <dgm:prSet presAssocID="{AA85CD00-21D4-EB42-91AA-EB55C2219851}" presName="childText" presStyleLbl="conFgAcc1" presStyleIdx="1" presStyleCnt="5" custLinFactNeighborY="-2812">
        <dgm:presLayoutVars>
          <dgm:bulletEnabled val="1"/>
        </dgm:presLayoutVars>
      </dgm:prSet>
      <dgm:spPr/>
      <dgm:t>
        <a:bodyPr/>
        <a:lstStyle/>
        <a:p>
          <a:endParaRPr lang="en-US"/>
        </a:p>
      </dgm:t>
    </dgm:pt>
    <dgm:pt modelId="{63299A24-D77A-6F4E-B55F-277943ED3336}" type="pres">
      <dgm:prSet presAssocID="{E36A5E12-04A1-8B4B-8D59-9FE184CD4A88}" presName="spaceBetweenRectangles" presStyleCnt="0"/>
      <dgm:spPr/>
      <dgm:t>
        <a:bodyPr/>
        <a:lstStyle/>
        <a:p>
          <a:endParaRPr lang="en-US"/>
        </a:p>
      </dgm:t>
    </dgm:pt>
    <dgm:pt modelId="{3027108A-7747-E649-89EB-A28088C0B74E}" type="pres">
      <dgm:prSet presAssocID="{1202B963-FC77-9A4C-A7D6-474BA694C289}" presName="parentLin" presStyleCnt="0"/>
      <dgm:spPr/>
      <dgm:t>
        <a:bodyPr/>
        <a:lstStyle/>
        <a:p>
          <a:endParaRPr lang="en-US"/>
        </a:p>
      </dgm:t>
    </dgm:pt>
    <dgm:pt modelId="{AFAEDE8D-C6DE-E449-B171-38E1D484B462}" type="pres">
      <dgm:prSet presAssocID="{1202B963-FC77-9A4C-A7D6-474BA694C289}" presName="parentLeftMargin" presStyleLbl="node1" presStyleIdx="1" presStyleCnt="5"/>
      <dgm:spPr/>
      <dgm:t>
        <a:bodyPr/>
        <a:lstStyle/>
        <a:p>
          <a:endParaRPr lang="en-US"/>
        </a:p>
      </dgm:t>
    </dgm:pt>
    <dgm:pt modelId="{04F0E0E6-89A6-E14E-BA76-932454880D6C}" type="pres">
      <dgm:prSet presAssocID="{1202B963-FC77-9A4C-A7D6-474BA694C289}" presName="parentText" presStyleLbl="node1" presStyleIdx="2" presStyleCnt="5">
        <dgm:presLayoutVars>
          <dgm:chMax val="0"/>
          <dgm:bulletEnabled val="1"/>
        </dgm:presLayoutVars>
      </dgm:prSet>
      <dgm:spPr/>
      <dgm:t>
        <a:bodyPr/>
        <a:lstStyle/>
        <a:p>
          <a:endParaRPr lang="en-US"/>
        </a:p>
      </dgm:t>
    </dgm:pt>
    <dgm:pt modelId="{B61F2FD4-5116-FF40-A736-4F66825AA887}" type="pres">
      <dgm:prSet presAssocID="{1202B963-FC77-9A4C-A7D6-474BA694C289}" presName="negativeSpace" presStyleCnt="0"/>
      <dgm:spPr/>
      <dgm:t>
        <a:bodyPr/>
        <a:lstStyle/>
        <a:p>
          <a:endParaRPr lang="en-US"/>
        </a:p>
      </dgm:t>
    </dgm:pt>
    <dgm:pt modelId="{4EDEF86E-9DF1-6A41-9062-5EA57D08715C}" type="pres">
      <dgm:prSet presAssocID="{1202B963-FC77-9A4C-A7D6-474BA694C289}" presName="childText" presStyleLbl="conFgAcc1" presStyleIdx="2" presStyleCnt="5">
        <dgm:presLayoutVars>
          <dgm:bulletEnabled val="1"/>
        </dgm:presLayoutVars>
      </dgm:prSet>
      <dgm:spPr/>
      <dgm:t>
        <a:bodyPr/>
        <a:lstStyle/>
        <a:p>
          <a:endParaRPr lang="en-US"/>
        </a:p>
      </dgm:t>
    </dgm:pt>
    <dgm:pt modelId="{16E5A732-8694-154E-AED9-456F53590D3F}" type="pres">
      <dgm:prSet presAssocID="{D2C6F6A8-420B-2B4C-B7CF-CD09B2F709DF}" presName="spaceBetweenRectangles" presStyleCnt="0"/>
      <dgm:spPr/>
      <dgm:t>
        <a:bodyPr/>
        <a:lstStyle/>
        <a:p>
          <a:endParaRPr lang="en-US"/>
        </a:p>
      </dgm:t>
    </dgm:pt>
    <dgm:pt modelId="{87E8698B-806F-1E4A-9569-97ABDD9F7828}" type="pres">
      <dgm:prSet presAssocID="{CFCCCC73-BE78-D94E-B80D-8976722076F6}" presName="parentLin" presStyleCnt="0"/>
      <dgm:spPr/>
      <dgm:t>
        <a:bodyPr/>
        <a:lstStyle/>
        <a:p>
          <a:endParaRPr lang="en-US"/>
        </a:p>
      </dgm:t>
    </dgm:pt>
    <dgm:pt modelId="{39E8B229-0D03-D34B-A6A1-692A3FDB3535}" type="pres">
      <dgm:prSet presAssocID="{CFCCCC73-BE78-D94E-B80D-8976722076F6}" presName="parentLeftMargin" presStyleLbl="node1" presStyleIdx="2" presStyleCnt="5"/>
      <dgm:spPr/>
      <dgm:t>
        <a:bodyPr/>
        <a:lstStyle/>
        <a:p>
          <a:endParaRPr lang="en-US"/>
        </a:p>
      </dgm:t>
    </dgm:pt>
    <dgm:pt modelId="{6EF67CF0-2AFC-7749-95BD-142D1DB750F0}" type="pres">
      <dgm:prSet presAssocID="{CFCCCC73-BE78-D94E-B80D-8976722076F6}" presName="parentText" presStyleLbl="node1" presStyleIdx="3" presStyleCnt="5">
        <dgm:presLayoutVars>
          <dgm:chMax val="0"/>
          <dgm:bulletEnabled val="1"/>
        </dgm:presLayoutVars>
      </dgm:prSet>
      <dgm:spPr/>
      <dgm:t>
        <a:bodyPr/>
        <a:lstStyle/>
        <a:p>
          <a:endParaRPr lang="en-US"/>
        </a:p>
      </dgm:t>
    </dgm:pt>
    <dgm:pt modelId="{55B44815-D9B9-2B4F-B63C-4C8A34417238}" type="pres">
      <dgm:prSet presAssocID="{CFCCCC73-BE78-D94E-B80D-8976722076F6}" presName="negativeSpace" presStyleCnt="0"/>
      <dgm:spPr/>
      <dgm:t>
        <a:bodyPr/>
        <a:lstStyle/>
        <a:p>
          <a:endParaRPr lang="en-US"/>
        </a:p>
      </dgm:t>
    </dgm:pt>
    <dgm:pt modelId="{FDDAA870-77DD-A544-9917-76E88E0FD0C0}" type="pres">
      <dgm:prSet presAssocID="{CFCCCC73-BE78-D94E-B80D-8976722076F6}" presName="childText" presStyleLbl="conFgAcc1" presStyleIdx="3" presStyleCnt="5">
        <dgm:presLayoutVars>
          <dgm:bulletEnabled val="1"/>
        </dgm:presLayoutVars>
      </dgm:prSet>
      <dgm:spPr/>
      <dgm:t>
        <a:bodyPr/>
        <a:lstStyle/>
        <a:p>
          <a:endParaRPr lang="en-US"/>
        </a:p>
      </dgm:t>
    </dgm:pt>
    <dgm:pt modelId="{9B1AC798-E969-6648-A582-6A7EE5C2F3A6}" type="pres">
      <dgm:prSet presAssocID="{03016D3D-15E1-5F48-915A-47C92C62CE7F}" presName="spaceBetweenRectangles" presStyleCnt="0"/>
      <dgm:spPr/>
      <dgm:t>
        <a:bodyPr/>
        <a:lstStyle/>
        <a:p>
          <a:endParaRPr lang="en-US"/>
        </a:p>
      </dgm:t>
    </dgm:pt>
    <dgm:pt modelId="{4A70D48A-A06A-F647-B82D-6B272B4C4A3C}" type="pres">
      <dgm:prSet presAssocID="{B1DB4026-3DDF-1F4D-85B2-671BC177862C}" presName="parentLin" presStyleCnt="0"/>
      <dgm:spPr/>
      <dgm:t>
        <a:bodyPr/>
        <a:lstStyle/>
        <a:p>
          <a:endParaRPr lang="en-US"/>
        </a:p>
      </dgm:t>
    </dgm:pt>
    <dgm:pt modelId="{E53661F8-19CB-A049-8C04-79051AD9E247}" type="pres">
      <dgm:prSet presAssocID="{B1DB4026-3DDF-1F4D-85B2-671BC177862C}" presName="parentLeftMargin" presStyleLbl="node1" presStyleIdx="3" presStyleCnt="5"/>
      <dgm:spPr/>
      <dgm:t>
        <a:bodyPr/>
        <a:lstStyle/>
        <a:p>
          <a:endParaRPr lang="en-US"/>
        </a:p>
      </dgm:t>
    </dgm:pt>
    <dgm:pt modelId="{D0872FC9-44F0-124E-BC49-73B2F7BA1803}" type="pres">
      <dgm:prSet presAssocID="{B1DB4026-3DDF-1F4D-85B2-671BC177862C}" presName="parentText" presStyleLbl="node1" presStyleIdx="4" presStyleCnt="5">
        <dgm:presLayoutVars>
          <dgm:chMax val="0"/>
          <dgm:bulletEnabled val="1"/>
        </dgm:presLayoutVars>
      </dgm:prSet>
      <dgm:spPr/>
      <dgm:t>
        <a:bodyPr/>
        <a:lstStyle/>
        <a:p>
          <a:endParaRPr lang="en-US"/>
        </a:p>
      </dgm:t>
    </dgm:pt>
    <dgm:pt modelId="{08D72F9A-0D19-954A-82FF-A754F2EEAEB5}" type="pres">
      <dgm:prSet presAssocID="{B1DB4026-3DDF-1F4D-85B2-671BC177862C}" presName="negativeSpace" presStyleCnt="0"/>
      <dgm:spPr/>
      <dgm:t>
        <a:bodyPr/>
        <a:lstStyle/>
        <a:p>
          <a:endParaRPr lang="en-US"/>
        </a:p>
      </dgm:t>
    </dgm:pt>
    <dgm:pt modelId="{E8CDD063-2B2D-B947-9D5F-CF488CE57407}" type="pres">
      <dgm:prSet presAssocID="{B1DB4026-3DDF-1F4D-85B2-671BC177862C}" presName="childText" presStyleLbl="conFgAcc1" presStyleIdx="4" presStyleCnt="5">
        <dgm:presLayoutVars>
          <dgm:bulletEnabled val="1"/>
        </dgm:presLayoutVars>
      </dgm:prSet>
      <dgm:spPr/>
      <dgm:t>
        <a:bodyPr/>
        <a:lstStyle/>
        <a:p>
          <a:endParaRPr lang="en-US"/>
        </a:p>
      </dgm:t>
    </dgm:pt>
  </dgm:ptLst>
  <dgm:cxnLst>
    <dgm:cxn modelId="{AC7442C8-0E3C-6C44-940D-94F39B1BDEF6}" type="presOf" srcId="{B1DB4026-3DDF-1F4D-85B2-671BC177862C}" destId="{E53661F8-19CB-A049-8C04-79051AD9E247}" srcOrd="0" destOrd="0" presId="urn:microsoft.com/office/officeart/2005/8/layout/list1"/>
    <dgm:cxn modelId="{58147C71-568F-5D4E-B305-7F7706E95E7A}" srcId="{28E30382-7F66-914B-B6DC-F19AD5CFD43F}" destId="{CFCCCC73-BE78-D94E-B80D-8976722076F6}" srcOrd="3" destOrd="0" parTransId="{2A8E7481-697A-7649-B9A1-0C1487F8F2C3}" sibTransId="{03016D3D-15E1-5F48-915A-47C92C62CE7F}"/>
    <dgm:cxn modelId="{907394C8-6A8F-A148-945A-4E58818D4617}" type="presOf" srcId="{A34FE858-4534-B049-83EC-C67CDC9B414A}" destId="{FE53B913-72B0-B842-B778-46EFCCA4E7E8}" srcOrd="0" destOrd="0" presId="urn:microsoft.com/office/officeart/2005/8/layout/list1"/>
    <dgm:cxn modelId="{FB233C13-CAA8-214F-94F6-90154B2F2581}" srcId="{28E30382-7F66-914B-B6DC-F19AD5CFD43F}" destId="{AA85CD00-21D4-EB42-91AA-EB55C2219851}" srcOrd="1" destOrd="0" parTransId="{AA3BA524-F868-9140-87AF-F76C470BB70A}" sibTransId="{E36A5E12-04A1-8B4B-8D59-9FE184CD4A88}"/>
    <dgm:cxn modelId="{040F3491-DEF2-FB4C-9ECA-902D2AB16FF4}" type="presOf" srcId="{CFCCCC73-BE78-D94E-B80D-8976722076F6}" destId="{6EF67CF0-2AFC-7749-95BD-142D1DB750F0}" srcOrd="1" destOrd="0" presId="urn:microsoft.com/office/officeart/2005/8/layout/list1"/>
    <dgm:cxn modelId="{91FC69F4-DD6D-B541-98D0-770D55CD1E65}" type="presOf" srcId="{A34FE858-4534-B049-83EC-C67CDC9B414A}" destId="{501B755B-ADEE-5D45-A9D1-3617CC19D255}" srcOrd="1" destOrd="0" presId="urn:microsoft.com/office/officeart/2005/8/layout/list1"/>
    <dgm:cxn modelId="{A0E5351D-33C1-6641-94A6-BBD935B3B390}" srcId="{AA85CD00-21D4-EB42-91AA-EB55C2219851}" destId="{10F94F61-B293-0542-BD20-27830FA9A70F}" srcOrd="0" destOrd="0" parTransId="{14F42306-5F17-234D-B56D-71D91D4462EB}" sibTransId="{7624527B-FC7F-6941-BED0-FCE534734FEB}"/>
    <dgm:cxn modelId="{C21F84AE-78E3-4849-B130-21C2F2D484E1}" type="presOf" srcId="{1202B963-FC77-9A4C-A7D6-474BA694C289}" destId="{04F0E0E6-89A6-E14E-BA76-932454880D6C}" srcOrd="1" destOrd="0" presId="urn:microsoft.com/office/officeart/2005/8/layout/list1"/>
    <dgm:cxn modelId="{1C493684-B3FB-7C47-9B9F-C3BFD00BCDC1}" type="presOf" srcId="{28E30382-7F66-914B-B6DC-F19AD5CFD43F}" destId="{C555441B-4D48-2648-B9A7-33C11D06D0D4}" srcOrd="0" destOrd="0" presId="urn:microsoft.com/office/officeart/2005/8/layout/list1"/>
    <dgm:cxn modelId="{B2C290D5-4813-7844-867F-39D5D7EE0E48}" type="presOf" srcId="{AA85CD00-21D4-EB42-91AA-EB55C2219851}" destId="{90606538-E9B2-B343-8878-E53B73ED4235}" srcOrd="1" destOrd="0" presId="urn:microsoft.com/office/officeart/2005/8/layout/list1"/>
    <dgm:cxn modelId="{0B540D1F-92C5-A94C-9C65-7E5FA061A45E}" type="presOf" srcId="{CFCCCC73-BE78-D94E-B80D-8976722076F6}" destId="{39E8B229-0D03-D34B-A6A1-692A3FDB3535}" srcOrd="0" destOrd="0" presId="urn:microsoft.com/office/officeart/2005/8/layout/list1"/>
    <dgm:cxn modelId="{14260D5E-1586-A046-83FB-5DFD1612238B}" type="presOf" srcId="{60CC071D-D492-0641-862F-777692D40C00}" destId="{FDDAA870-77DD-A544-9917-76E88E0FD0C0}" srcOrd="0" destOrd="0" presId="urn:microsoft.com/office/officeart/2005/8/layout/list1"/>
    <dgm:cxn modelId="{087AF4D4-4722-F24D-98C4-076D836D761D}" type="presOf" srcId="{1202B963-FC77-9A4C-A7D6-474BA694C289}" destId="{AFAEDE8D-C6DE-E449-B171-38E1D484B462}" srcOrd="0" destOrd="0" presId="urn:microsoft.com/office/officeart/2005/8/layout/list1"/>
    <dgm:cxn modelId="{C5F5E67A-9A47-FE4F-8CD7-CF987C832262}" srcId="{28E30382-7F66-914B-B6DC-F19AD5CFD43F}" destId="{A34FE858-4534-B049-83EC-C67CDC9B414A}" srcOrd="0" destOrd="0" parTransId="{9C8A4F20-8867-C041-A1DA-6FFD04732C76}" sibTransId="{23357097-462E-964E-BE78-93CA7E36218C}"/>
    <dgm:cxn modelId="{95C335F8-0D9B-2F4D-A146-A621804D054F}" srcId="{A34FE858-4534-B049-83EC-C67CDC9B414A}" destId="{2B535D6A-78C3-A947-BC35-6A9DBBF59151}" srcOrd="0" destOrd="0" parTransId="{742B1B8D-EC4F-5643-8863-8FDA3FDE9EF6}" sibTransId="{48C3877A-9248-1E48-A1B0-8333CB9DE2BD}"/>
    <dgm:cxn modelId="{9FC09EBC-0B89-D940-9508-FFA37ABCBFF9}" type="presOf" srcId="{B1A6CC20-F7F4-D048-A924-DD783ED14260}" destId="{4EDEF86E-9DF1-6A41-9062-5EA57D08715C}" srcOrd="0" destOrd="0" presId="urn:microsoft.com/office/officeart/2005/8/layout/list1"/>
    <dgm:cxn modelId="{0CE35D03-35BF-E64A-9C04-AEF58B1F8D7E}" type="presOf" srcId="{1EB1331D-311A-4D40-8607-1D537C7C589F}" destId="{CC7E433A-9E2F-914B-A382-61780D2A27BB}" srcOrd="0" destOrd="1" presId="urn:microsoft.com/office/officeart/2005/8/layout/list1"/>
    <dgm:cxn modelId="{86D81F94-83F4-A14C-B148-1D68326CB780}" type="presOf" srcId="{AA85CD00-21D4-EB42-91AA-EB55C2219851}" destId="{571A1783-EAE3-164C-8FD5-4472B54ED810}" srcOrd="0" destOrd="0" presId="urn:microsoft.com/office/officeart/2005/8/layout/list1"/>
    <dgm:cxn modelId="{48DEB345-4226-F84E-A480-9AAA95E70B32}" srcId="{1202B963-FC77-9A4C-A7D6-474BA694C289}" destId="{B1A6CC20-F7F4-D048-A924-DD783ED14260}" srcOrd="0" destOrd="0" parTransId="{F6AB2286-C32D-5148-BF29-B46C62B08C3A}" sibTransId="{8C6EA2AD-5A4E-024D-A245-E49EE7E8FCDE}"/>
    <dgm:cxn modelId="{4D36BF7D-763D-2341-BF0A-2F48E60DC4FF}" srcId="{28E30382-7F66-914B-B6DC-F19AD5CFD43F}" destId="{B1DB4026-3DDF-1F4D-85B2-671BC177862C}" srcOrd="4" destOrd="0" parTransId="{8303F872-A568-294F-A4E1-BFC8D70931CB}" sibTransId="{3B8FEFFE-179C-8349-AAE7-7182EC08F152}"/>
    <dgm:cxn modelId="{265FA440-EB11-E044-B729-1B8695764381}" srcId="{28E30382-7F66-914B-B6DC-F19AD5CFD43F}" destId="{1202B963-FC77-9A4C-A7D6-474BA694C289}" srcOrd="2" destOrd="0" parTransId="{E07A2FCE-3490-264F-81EE-C655544A049B}" sibTransId="{D2C6F6A8-420B-2B4C-B7CF-CD09B2F709DF}"/>
    <dgm:cxn modelId="{463054C6-1EC1-2942-A576-5423BF634F6B}" srcId="{AA85CD00-21D4-EB42-91AA-EB55C2219851}" destId="{1EB1331D-311A-4D40-8607-1D537C7C589F}" srcOrd="1" destOrd="0" parTransId="{0945DC09-D16B-9A4D-A71B-66485AF83456}" sibTransId="{28B38FE0-E465-9E49-A7F4-CA515D86BFD3}"/>
    <dgm:cxn modelId="{7E1E8C68-42E7-DE48-A3D3-C8D95DD87630}" srcId="{CFCCCC73-BE78-D94E-B80D-8976722076F6}" destId="{60CC071D-D492-0641-862F-777692D40C00}" srcOrd="0" destOrd="0" parTransId="{06F44924-8ADA-F04B-BA7B-F1FEEB535D58}" sibTransId="{C1EA17BC-E79F-DC41-A384-F07673099EB7}"/>
    <dgm:cxn modelId="{9CA1898D-C16F-C147-9A97-6924D91E93B4}" type="presOf" srcId="{2B535D6A-78C3-A947-BC35-6A9DBBF59151}" destId="{272E5DFC-0E32-3544-B30F-337005F0411E}" srcOrd="0" destOrd="0" presId="urn:microsoft.com/office/officeart/2005/8/layout/list1"/>
    <dgm:cxn modelId="{7608C856-06FB-1944-A689-E2E0280DF90F}" type="presOf" srcId="{B1DB4026-3DDF-1F4D-85B2-671BC177862C}" destId="{D0872FC9-44F0-124E-BC49-73B2F7BA1803}" srcOrd="1" destOrd="0" presId="urn:microsoft.com/office/officeart/2005/8/layout/list1"/>
    <dgm:cxn modelId="{F44FE7D1-A074-064D-AB09-846D07E202A2}" type="presOf" srcId="{10F94F61-B293-0542-BD20-27830FA9A70F}" destId="{CC7E433A-9E2F-914B-A382-61780D2A27BB}" srcOrd="0" destOrd="0" presId="urn:microsoft.com/office/officeart/2005/8/layout/list1"/>
    <dgm:cxn modelId="{8EE141A5-C7B1-8F4A-9B31-C6C3742242B6}" type="presParOf" srcId="{C555441B-4D48-2648-B9A7-33C11D06D0D4}" destId="{9CE3E4E1-9C9D-384A-9A8A-5F3FBD51980E}" srcOrd="0" destOrd="0" presId="urn:microsoft.com/office/officeart/2005/8/layout/list1"/>
    <dgm:cxn modelId="{48EA29E5-A20A-B443-8B75-D8518C646530}" type="presParOf" srcId="{9CE3E4E1-9C9D-384A-9A8A-5F3FBD51980E}" destId="{FE53B913-72B0-B842-B778-46EFCCA4E7E8}" srcOrd="0" destOrd="0" presId="urn:microsoft.com/office/officeart/2005/8/layout/list1"/>
    <dgm:cxn modelId="{51DB7DBE-7E65-E34E-81F4-BDA2654FD88B}" type="presParOf" srcId="{9CE3E4E1-9C9D-384A-9A8A-5F3FBD51980E}" destId="{501B755B-ADEE-5D45-A9D1-3617CC19D255}" srcOrd="1" destOrd="0" presId="urn:microsoft.com/office/officeart/2005/8/layout/list1"/>
    <dgm:cxn modelId="{7226DF11-6EF2-864C-B5D2-DB18EE00501C}" type="presParOf" srcId="{C555441B-4D48-2648-B9A7-33C11D06D0D4}" destId="{79E46F5A-E330-6A49-89F8-E00301C69A21}" srcOrd="1" destOrd="0" presId="urn:microsoft.com/office/officeart/2005/8/layout/list1"/>
    <dgm:cxn modelId="{8C2F4E5E-9154-814D-94E5-26E17A92D475}" type="presParOf" srcId="{C555441B-4D48-2648-B9A7-33C11D06D0D4}" destId="{272E5DFC-0E32-3544-B30F-337005F0411E}" srcOrd="2" destOrd="0" presId="urn:microsoft.com/office/officeart/2005/8/layout/list1"/>
    <dgm:cxn modelId="{C9185FC6-242A-3040-8DD4-6E83FD9687E3}" type="presParOf" srcId="{C555441B-4D48-2648-B9A7-33C11D06D0D4}" destId="{170A17EE-F479-3F41-9221-F9EB6996119C}" srcOrd="3" destOrd="0" presId="urn:microsoft.com/office/officeart/2005/8/layout/list1"/>
    <dgm:cxn modelId="{B4369CE9-511F-BA40-9998-2AC3E254EB02}" type="presParOf" srcId="{C555441B-4D48-2648-B9A7-33C11D06D0D4}" destId="{0A263BE2-91BD-C34F-A984-0023D7A554F9}" srcOrd="4" destOrd="0" presId="urn:microsoft.com/office/officeart/2005/8/layout/list1"/>
    <dgm:cxn modelId="{B58D0A1B-188C-8F45-A226-A6D43CE96A1E}" type="presParOf" srcId="{0A263BE2-91BD-C34F-A984-0023D7A554F9}" destId="{571A1783-EAE3-164C-8FD5-4472B54ED810}" srcOrd="0" destOrd="0" presId="urn:microsoft.com/office/officeart/2005/8/layout/list1"/>
    <dgm:cxn modelId="{C473CEAA-46C3-D041-A8EA-1DC4D5DCEF5F}" type="presParOf" srcId="{0A263BE2-91BD-C34F-A984-0023D7A554F9}" destId="{90606538-E9B2-B343-8878-E53B73ED4235}" srcOrd="1" destOrd="0" presId="urn:microsoft.com/office/officeart/2005/8/layout/list1"/>
    <dgm:cxn modelId="{03C5DB34-309B-3C4D-82AC-44548102040F}" type="presParOf" srcId="{C555441B-4D48-2648-B9A7-33C11D06D0D4}" destId="{57C0AF6B-DAB6-D843-A43E-DDB0A3233019}" srcOrd="5" destOrd="0" presId="urn:microsoft.com/office/officeart/2005/8/layout/list1"/>
    <dgm:cxn modelId="{DACF05A6-8486-894A-9725-CB44A1C8B4DC}" type="presParOf" srcId="{C555441B-4D48-2648-B9A7-33C11D06D0D4}" destId="{CC7E433A-9E2F-914B-A382-61780D2A27BB}" srcOrd="6" destOrd="0" presId="urn:microsoft.com/office/officeart/2005/8/layout/list1"/>
    <dgm:cxn modelId="{2A2363E9-00CC-3C43-960E-1D4E9D0E08B8}" type="presParOf" srcId="{C555441B-4D48-2648-B9A7-33C11D06D0D4}" destId="{63299A24-D77A-6F4E-B55F-277943ED3336}" srcOrd="7" destOrd="0" presId="urn:microsoft.com/office/officeart/2005/8/layout/list1"/>
    <dgm:cxn modelId="{015A49D9-7976-E84E-B657-88359316E198}" type="presParOf" srcId="{C555441B-4D48-2648-B9A7-33C11D06D0D4}" destId="{3027108A-7747-E649-89EB-A28088C0B74E}" srcOrd="8" destOrd="0" presId="urn:microsoft.com/office/officeart/2005/8/layout/list1"/>
    <dgm:cxn modelId="{944DFDCF-3F35-FE42-8BA7-8519ECF64F69}" type="presParOf" srcId="{3027108A-7747-E649-89EB-A28088C0B74E}" destId="{AFAEDE8D-C6DE-E449-B171-38E1D484B462}" srcOrd="0" destOrd="0" presId="urn:microsoft.com/office/officeart/2005/8/layout/list1"/>
    <dgm:cxn modelId="{DED4F4EC-07F7-8D48-AA3E-90F84C80EAC6}" type="presParOf" srcId="{3027108A-7747-E649-89EB-A28088C0B74E}" destId="{04F0E0E6-89A6-E14E-BA76-932454880D6C}" srcOrd="1" destOrd="0" presId="urn:microsoft.com/office/officeart/2005/8/layout/list1"/>
    <dgm:cxn modelId="{63DCE3E8-C04B-0545-887E-C59B0F07496F}" type="presParOf" srcId="{C555441B-4D48-2648-B9A7-33C11D06D0D4}" destId="{B61F2FD4-5116-FF40-A736-4F66825AA887}" srcOrd="9" destOrd="0" presId="urn:microsoft.com/office/officeart/2005/8/layout/list1"/>
    <dgm:cxn modelId="{AAE302F0-52CD-AC45-997C-CD82009D4903}" type="presParOf" srcId="{C555441B-4D48-2648-B9A7-33C11D06D0D4}" destId="{4EDEF86E-9DF1-6A41-9062-5EA57D08715C}" srcOrd="10" destOrd="0" presId="urn:microsoft.com/office/officeart/2005/8/layout/list1"/>
    <dgm:cxn modelId="{8AC819A1-B5C5-8749-8B11-6FE21AB8BB90}" type="presParOf" srcId="{C555441B-4D48-2648-B9A7-33C11D06D0D4}" destId="{16E5A732-8694-154E-AED9-456F53590D3F}" srcOrd="11" destOrd="0" presId="urn:microsoft.com/office/officeart/2005/8/layout/list1"/>
    <dgm:cxn modelId="{28378514-BE8D-B346-88B1-DC822F5CDA7D}" type="presParOf" srcId="{C555441B-4D48-2648-B9A7-33C11D06D0D4}" destId="{87E8698B-806F-1E4A-9569-97ABDD9F7828}" srcOrd="12" destOrd="0" presId="urn:microsoft.com/office/officeart/2005/8/layout/list1"/>
    <dgm:cxn modelId="{3A3F9EE5-8E25-7A44-AD6A-CF10656C7011}" type="presParOf" srcId="{87E8698B-806F-1E4A-9569-97ABDD9F7828}" destId="{39E8B229-0D03-D34B-A6A1-692A3FDB3535}" srcOrd="0" destOrd="0" presId="urn:microsoft.com/office/officeart/2005/8/layout/list1"/>
    <dgm:cxn modelId="{656B1562-7899-584B-B4EF-99A6FEA0FACE}" type="presParOf" srcId="{87E8698B-806F-1E4A-9569-97ABDD9F7828}" destId="{6EF67CF0-2AFC-7749-95BD-142D1DB750F0}" srcOrd="1" destOrd="0" presId="urn:microsoft.com/office/officeart/2005/8/layout/list1"/>
    <dgm:cxn modelId="{6FBB02CC-793A-E849-A9AB-A4B26C487EC0}" type="presParOf" srcId="{C555441B-4D48-2648-B9A7-33C11D06D0D4}" destId="{55B44815-D9B9-2B4F-B63C-4C8A34417238}" srcOrd="13" destOrd="0" presId="urn:microsoft.com/office/officeart/2005/8/layout/list1"/>
    <dgm:cxn modelId="{84891761-F8E8-DB44-B3BF-682E1AB72F36}" type="presParOf" srcId="{C555441B-4D48-2648-B9A7-33C11D06D0D4}" destId="{FDDAA870-77DD-A544-9917-76E88E0FD0C0}" srcOrd="14" destOrd="0" presId="urn:microsoft.com/office/officeart/2005/8/layout/list1"/>
    <dgm:cxn modelId="{9073EE77-27DE-FA48-B35D-E0AFEDA12B3B}" type="presParOf" srcId="{C555441B-4D48-2648-B9A7-33C11D06D0D4}" destId="{9B1AC798-E969-6648-A582-6A7EE5C2F3A6}" srcOrd="15" destOrd="0" presId="urn:microsoft.com/office/officeart/2005/8/layout/list1"/>
    <dgm:cxn modelId="{C6A33015-0976-2F4A-BD11-10A931502940}" type="presParOf" srcId="{C555441B-4D48-2648-B9A7-33C11D06D0D4}" destId="{4A70D48A-A06A-F647-B82D-6B272B4C4A3C}" srcOrd="16" destOrd="0" presId="urn:microsoft.com/office/officeart/2005/8/layout/list1"/>
    <dgm:cxn modelId="{F17D234B-4263-1948-8CE9-58EE3CB41A23}" type="presParOf" srcId="{4A70D48A-A06A-F647-B82D-6B272B4C4A3C}" destId="{E53661F8-19CB-A049-8C04-79051AD9E247}" srcOrd="0" destOrd="0" presId="urn:microsoft.com/office/officeart/2005/8/layout/list1"/>
    <dgm:cxn modelId="{510C1AED-9630-304D-B6EE-DC3A716BC309}" type="presParOf" srcId="{4A70D48A-A06A-F647-B82D-6B272B4C4A3C}" destId="{D0872FC9-44F0-124E-BC49-73B2F7BA1803}" srcOrd="1" destOrd="0" presId="urn:microsoft.com/office/officeart/2005/8/layout/list1"/>
    <dgm:cxn modelId="{091C2919-A89A-8E41-99CB-6FD91E218617}" type="presParOf" srcId="{C555441B-4D48-2648-B9A7-33C11D06D0D4}" destId="{08D72F9A-0D19-954A-82FF-A754F2EEAEB5}" srcOrd="17" destOrd="0" presId="urn:microsoft.com/office/officeart/2005/8/layout/list1"/>
    <dgm:cxn modelId="{FB509048-527A-614A-BC3C-7A6C3DF53E37}" type="presParOf" srcId="{C555441B-4D48-2648-B9A7-33C11D06D0D4}" destId="{E8CDD063-2B2D-B947-9D5F-CF488CE5740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ea typeface="MS PGothic" panose="020B0600070205080204" pitchFamily="34" charset="-128"/>
                <a:cs typeface="Arial" panose="020B0604020202020204" pitchFamily="34" charset="0"/>
              </a:defRPr>
            </a:lvl1pPr>
          </a:lstStyle>
          <a:p>
            <a:pPr>
              <a:defRPr/>
            </a:pPr>
            <a:endParaRPr lang="en-US" alt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B8AEF727-A66F-B64A-BEF7-20861ABB15A9}" type="datetimeFigureOut">
              <a:rPr lang="en-US" altLang="en-US"/>
              <a:pPr>
                <a:defRPr/>
              </a:pPr>
              <a:t>4/12/2016</a:t>
            </a:fld>
            <a:endParaRPr lang="en-US" altLang="en-US"/>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ea typeface="MS PGothic" panose="020B0600070205080204" pitchFamily="34" charset="-128"/>
                <a:cs typeface="Arial" panose="020B0604020202020204" pitchFamily="34" charset="0"/>
              </a:defRPr>
            </a:lvl1pPr>
          </a:lstStyle>
          <a:p>
            <a:pPr>
              <a:defRPr/>
            </a:pPr>
            <a:endParaRPr lang="en-US" alt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E19F1F91-4425-1345-A22D-86BA5A1D8D55}" type="slidenum">
              <a:rPr lang="en-US" altLang="en-US"/>
              <a:pPr>
                <a:defRPr/>
              </a:pPr>
              <a:t>‹#›</a:t>
            </a:fld>
            <a:endParaRPr lang="en-US" altLang="en-US"/>
          </a:p>
        </p:txBody>
      </p:sp>
    </p:spTree>
    <p:extLst>
      <p:ext uri="{BB962C8B-B14F-4D97-AF65-F5344CB8AC3E}">
        <p14:creationId xmlns:p14="http://schemas.microsoft.com/office/powerpoint/2010/main" val="1209379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ea typeface="MS PGothic" panose="020B0600070205080204" pitchFamily="34" charset="-128"/>
                <a:cs typeface="Arial" panose="020B0604020202020204" pitchFamily="34" charset="0"/>
              </a:defRPr>
            </a:lvl1pPr>
          </a:lstStyle>
          <a:p>
            <a:pPr>
              <a:defRPr/>
            </a:pPr>
            <a:endParaRPr lang="en-US" alt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0C17FE-2794-084A-97E6-6F8DC52769B7}" type="datetimeFigureOut">
              <a:rPr lang="en-US" altLang="en-US"/>
              <a:pPr>
                <a:defRPr/>
              </a:pPr>
              <a:t>4/12/2016</a:t>
            </a:fld>
            <a:endParaRPr lang="en-US" alt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SG"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ea typeface="MS PGothic" panose="020B0600070205080204" pitchFamily="34" charset="-128"/>
                <a:cs typeface="Arial" panose="020B060402020202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20F53BEA-5CE7-3C4C-850F-9B6D7F7C1816}" type="slidenum">
              <a:rPr lang="en-US" altLang="en-US"/>
              <a:pPr>
                <a:defRPr/>
              </a:pPr>
              <a:t>‹#›</a:t>
            </a:fld>
            <a:endParaRPr lang="en-US" altLang="en-US"/>
          </a:p>
        </p:txBody>
      </p:sp>
    </p:spTree>
    <p:extLst>
      <p:ext uri="{BB962C8B-B14F-4D97-AF65-F5344CB8AC3E}">
        <p14:creationId xmlns:p14="http://schemas.microsoft.com/office/powerpoint/2010/main" val="8884823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Enrique</a:t>
            </a: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itchFamily="34" charset="-128"/>
              </a:defRPr>
            </a:lvl1pPr>
            <a:lvl2pPr marL="742950" indent="-285750">
              <a:defRPr>
                <a:solidFill>
                  <a:schemeClr val="tx1"/>
                </a:solidFill>
                <a:latin typeface="Calibri" panose="020F0502020204030204" pitchFamily="34" charset="0"/>
                <a:ea typeface="MS PGothic" pitchFamily="34" charset="-128"/>
              </a:defRPr>
            </a:lvl2pPr>
            <a:lvl3pPr marL="1143000" indent="-228600">
              <a:defRPr>
                <a:solidFill>
                  <a:schemeClr val="tx1"/>
                </a:solidFill>
                <a:latin typeface="Calibri" panose="020F0502020204030204" pitchFamily="34" charset="0"/>
                <a:ea typeface="MS PGothic" pitchFamily="34" charset="-128"/>
              </a:defRPr>
            </a:lvl3pPr>
            <a:lvl4pPr marL="1600200" indent="-228600">
              <a:defRPr>
                <a:solidFill>
                  <a:schemeClr val="tx1"/>
                </a:solidFill>
                <a:latin typeface="Calibri" panose="020F0502020204030204" pitchFamily="34" charset="0"/>
                <a:ea typeface="MS PGothic" pitchFamily="34" charset="-128"/>
              </a:defRPr>
            </a:lvl4pPr>
            <a:lvl5pPr marL="2057400" indent="-228600">
              <a:defRPr>
                <a:solidFill>
                  <a:schemeClr val="tx1"/>
                </a:solidFill>
                <a:latin typeface="Calibri" panose="020F050202020403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34ACD5-770B-40AA-8881-AB6D17EF9D0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506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altLang="zh-CN" dirty="0" smtClean="0"/>
              <a:t>Oliver</a:t>
            </a:r>
            <a:r>
              <a:rPr lang="zh-CN" altLang="en-US" dirty="0" smtClean="0"/>
              <a:t> </a:t>
            </a:r>
            <a:r>
              <a:rPr lang="en-US" altLang="zh-CN" dirty="0" smtClean="0"/>
              <a:t>+</a:t>
            </a:r>
            <a:r>
              <a:rPr lang="zh-CN" altLang="en-US" dirty="0" smtClean="0"/>
              <a:t> </a:t>
            </a:r>
            <a:r>
              <a:rPr lang="en-US" altLang="zh-CN" dirty="0" smtClean="0"/>
              <a:t>Duncan</a:t>
            </a:r>
            <a:endParaRPr lang="en-US" dirty="0"/>
          </a:p>
        </p:txBody>
      </p:sp>
      <p:sp>
        <p:nvSpPr>
          <p:cNvPr id="4" name="Slide Number Placeholder 3"/>
          <p:cNvSpPr>
            <a:spLocks noGrp="1"/>
          </p:cNvSpPr>
          <p:nvPr>
            <p:ph type="sldNum" sz="quarter" idx="10"/>
          </p:nvPr>
        </p:nvSpPr>
        <p:spPr/>
        <p:txBody>
          <a:bodyPr/>
          <a:lstStyle/>
          <a:p>
            <a:pPr>
              <a:defRPr/>
            </a:pPr>
            <a:fld id="{20F53BEA-5CE7-3C4C-850F-9B6D7F7C1816}" type="slidenum">
              <a:rPr lang="en-US" altLang="en-US" smtClean="0"/>
              <a:pPr>
                <a:defRPr/>
              </a:pPr>
              <a:t>14</a:t>
            </a:fld>
            <a:endParaRPr lang="en-US" altLang="en-US"/>
          </a:p>
        </p:txBody>
      </p:sp>
    </p:spTree>
    <p:extLst>
      <p:ext uri="{BB962C8B-B14F-4D97-AF65-F5344CB8AC3E}">
        <p14:creationId xmlns:p14="http://schemas.microsoft.com/office/powerpoint/2010/main" val="660064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Duncan</a:t>
            </a: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itchFamily="34" charset="-128"/>
              </a:defRPr>
            </a:lvl1pPr>
            <a:lvl2pPr marL="742950" indent="-285750">
              <a:defRPr>
                <a:solidFill>
                  <a:schemeClr val="tx1"/>
                </a:solidFill>
                <a:latin typeface="Calibri" panose="020F0502020204030204" pitchFamily="34" charset="0"/>
                <a:ea typeface="MS PGothic" pitchFamily="34" charset="-128"/>
              </a:defRPr>
            </a:lvl2pPr>
            <a:lvl3pPr marL="1143000" indent="-228600">
              <a:defRPr>
                <a:solidFill>
                  <a:schemeClr val="tx1"/>
                </a:solidFill>
                <a:latin typeface="Calibri" panose="020F0502020204030204" pitchFamily="34" charset="0"/>
                <a:ea typeface="MS PGothic" pitchFamily="34" charset="-128"/>
              </a:defRPr>
            </a:lvl3pPr>
            <a:lvl4pPr marL="1600200" indent="-228600">
              <a:defRPr>
                <a:solidFill>
                  <a:schemeClr val="tx1"/>
                </a:solidFill>
                <a:latin typeface="Calibri" panose="020F0502020204030204" pitchFamily="34" charset="0"/>
                <a:ea typeface="MS PGothic" pitchFamily="34" charset="-128"/>
              </a:defRPr>
            </a:lvl4pPr>
            <a:lvl5pPr marL="2057400" indent="-228600">
              <a:defRPr>
                <a:solidFill>
                  <a:schemeClr val="tx1"/>
                </a:solidFill>
                <a:latin typeface="Calibri" panose="020F050202020403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9pPr>
          </a:lstStyle>
          <a:p>
            <a:fld id="{3A34ACD5-770B-40AA-8881-AB6D17EF9D06}" type="slidenum">
              <a:rPr lang="en-US" altLang="en-US" smtClean="0"/>
              <a:pPr/>
              <a:t>21</a:t>
            </a:fld>
            <a:endParaRPr lang="en-US" altLang="en-US" dirty="0" smtClean="0"/>
          </a:p>
        </p:txBody>
      </p:sp>
    </p:spTree>
    <p:extLst>
      <p:ext uri="{BB962C8B-B14F-4D97-AF65-F5344CB8AC3E}">
        <p14:creationId xmlns:p14="http://schemas.microsoft.com/office/powerpoint/2010/main" val="199721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Duncan</a:t>
            </a: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itchFamily="34" charset="-128"/>
              </a:defRPr>
            </a:lvl1pPr>
            <a:lvl2pPr marL="742950" indent="-285750">
              <a:defRPr>
                <a:solidFill>
                  <a:schemeClr val="tx1"/>
                </a:solidFill>
                <a:latin typeface="Calibri" panose="020F0502020204030204" pitchFamily="34" charset="0"/>
                <a:ea typeface="MS PGothic" pitchFamily="34" charset="-128"/>
              </a:defRPr>
            </a:lvl2pPr>
            <a:lvl3pPr marL="1143000" indent="-228600">
              <a:defRPr>
                <a:solidFill>
                  <a:schemeClr val="tx1"/>
                </a:solidFill>
                <a:latin typeface="Calibri" panose="020F0502020204030204" pitchFamily="34" charset="0"/>
                <a:ea typeface="MS PGothic" pitchFamily="34" charset="-128"/>
              </a:defRPr>
            </a:lvl3pPr>
            <a:lvl4pPr marL="1600200" indent="-228600">
              <a:defRPr>
                <a:solidFill>
                  <a:schemeClr val="tx1"/>
                </a:solidFill>
                <a:latin typeface="Calibri" panose="020F0502020204030204" pitchFamily="34" charset="0"/>
                <a:ea typeface="MS PGothic" pitchFamily="34" charset="-128"/>
              </a:defRPr>
            </a:lvl4pPr>
            <a:lvl5pPr marL="2057400" indent="-228600">
              <a:defRPr>
                <a:solidFill>
                  <a:schemeClr val="tx1"/>
                </a:solidFill>
                <a:latin typeface="Calibri" panose="020F050202020403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9pPr>
          </a:lstStyle>
          <a:p>
            <a:fld id="{3A34ACD5-770B-40AA-8881-AB6D17EF9D06}" type="slidenum">
              <a:rPr lang="en-US" altLang="en-US" smtClean="0"/>
              <a:pPr/>
              <a:t>22</a:t>
            </a:fld>
            <a:endParaRPr lang="en-US" altLang="en-US" dirty="0" smtClean="0"/>
          </a:p>
        </p:txBody>
      </p:sp>
    </p:spTree>
    <p:extLst>
      <p:ext uri="{BB962C8B-B14F-4D97-AF65-F5344CB8AC3E}">
        <p14:creationId xmlns:p14="http://schemas.microsoft.com/office/powerpoint/2010/main" val="56013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altLang="zh-CN" dirty="0" smtClean="0"/>
              <a:t>Louis</a:t>
            </a:r>
            <a:endParaRPr lang="en-US" dirty="0"/>
          </a:p>
        </p:txBody>
      </p:sp>
      <p:sp>
        <p:nvSpPr>
          <p:cNvPr id="4" name="Slide Number Placeholder 3"/>
          <p:cNvSpPr>
            <a:spLocks noGrp="1"/>
          </p:cNvSpPr>
          <p:nvPr>
            <p:ph type="sldNum" sz="quarter" idx="10"/>
          </p:nvPr>
        </p:nvSpPr>
        <p:spPr/>
        <p:txBody>
          <a:bodyPr/>
          <a:lstStyle/>
          <a:p>
            <a:pPr>
              <a:defRPr/>
            </a:pPr>
            <a:fld id="{20F53BEA-5CE7-3C4C-850F-9B6D7F7C1816}" type="slidenum">
              <a:rPr lang="en-US" altLang="en-US" smtClean="0"/>
              <a:pPr>
                <a:defRPr/>
              </a:pPr>
              <a:t>2</a:t>
            </a:fld>
            <a:endParaRPr lang="en-US" altLang="en-US"/>
          </a:p>
        </p:txBody>
      </p:sp>
    </p:spTree>
    <p:extLst>
      <p:ext uri="{BB962C8B-B14F-4D97-AF65-F5344CB8AC3E}">
        <p14:creationId xmlns:p14="http://schemas.microsoft.com/office/powerpoint/2010/main" val="8608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altLang="zh-CN" dirty="0" smtClean="0"/>
              <a:t>Louis</a:t>
            </a:r>
            <a:endParaRPr lang="en-US" dirty="0"/>
          </a:p>
        </p:txBody>
      </p:sp>
      <p:sp>
        <p:nvSpPr>
          <p:cNvPr id="4" name="Slide Number Placeholder 3"/>
          <p:cNvSpPr>
            <a:spLocks noGrp="1"/>
          </p:cNvSpPr>
          <p:nvPr>
            <p:ph type="sldNum" sz="quarter" idx="10"/>
          </p:nvPr>
        </p:nvSpPr>
        <p:spPr/>
        <p:txBody>
          <a:bodyPr/>
          <a:lstStyle/>
          <a:p>
            <a:pPr>
              <a:defRPr/>
            </a:pPr>
            <a:fld id="{20F53BEA-5CE7-3C4C-850F-9B6D7F7C1816}" type="slidenum">
              <a:rPr lang="en-US" altLang="en-US" smtClean="0"/>
              <a:pPr>
                <a:defRPr/>
              </a:pPr>
              <a:t>3</a:t>
            </a:fld>
            <a:endParaRPr lang="en-US" altLang="en-US"/>
          </a:p>
        </p:txBody>
      </p:sp>
    </p:spTree>
    <p:extLst>
      <p:ext uri="{BB962C8B-B14F-4D97-AF65-F5344CB8AC3E}">
        <p14:creationId xmlns:p14="http://schemas.microsoft.com/office/powerpoint/2010/main" val="16072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Duncan</a:t>
            </a: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itchFamily="34" charset="-128"/>
              </a:defRPr>
            </a:lvl1pPr>
            <a:lvl2pPr marL="742950" indent="-285750">
              <a:defRPr>
                <a:solidFill>
                  <a:schemeClr val="tx1"/>
                </a:solidFill>
                <a:latin typeface="Calibri" panose="020F0502020204030204" pitchFamily="34" charset="0"/>
                <a:ea typeface="MS PGothic" pitchFamily="34" charset="-128"/>
              </a:defRPr>
            </a:lvl2pPr>
            <a:lvl3pPr marL="1143000" indent="-228600">
              <a:defRPr>
                <a:solidFill>
                  <a:schemeClr val="tx1"/>
                </a:solidFill>
                <a:latin typeface="Calibri" panose="020F0502020204030204" pitchFamily="34" charset="0"/>
                <a:ea typeface="MS PGothic" pitchFamily="34" charset="-128"/>
              </a:defRPr>
            </a:lvl3pPr>
            <a:lvl4pPr marL="1600200" indent="-228600">
              <a:defRPr>
                <a:solidFill>
                  <a:schemeClr val="tx1"/>
                </a:solidFill>
                <a:latin typeface="Calibri" panose="020F0502020204030204" pitchFamily="34" charset="0"/>
                <a:ea typeface="MS PGothic" pitchFamily="34" charset="-128"/>
              </a:defRPr>
            </a:lvl4pPr>
            <a:lvl5pPr marL="2057400" indent="-228600">
              <a:defRPr>
                <a:solidFill>
                  <a:schemeClr val="tx1"/>
                </a:solidFill>
                <a:latin typeface="Calibri" panose="020F050202020403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34ACD5-770B-40AA-8881-AB6D17EF9D0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0503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Oliver</a:t>
            </a:r>
            <a:endParaRPr lang="zh-CN"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itchFamily="34" charset="-128"/>
              </a:defRPr>
            </a:lvl1pPr>
            <a:lvl2pPr marL="742950" indent="-285750">
              <a:defRPr>
                <a:solidFill>
                  <a:schemeClr val="tx1"/>
                </a:solidFill>
                <a:latin typeface="Calibri" panose="020F0502020204030204" pitchFamily="34" charset="0"/>
                <a:ea typeface="MS PGothic" pitchFamily="34" charset="-128"/>
              </a:defRPr>
            </a:lvl2pPr>
            <a:lvl3pPr marL="1143000" indent="-228600">
              <a:defRPr>
                <a:solidFill>
                  <a:schemeClr val="tx1"/>
                </a:solidFill>
                <a:latin typeface="Calibri" panose="020F0502020204030204" pitchFamily="34" charset="0"/>
                <a:ea typeface="MS PGothic" pitchFamily="34" charset="-128"/>
              </a:defRPr>
            </a:lvl3pPr>
            <a:lvl4pPr marL="1600200" indent="-228600">
              <a:defRPr>
                <a:solidFill>
                  <a:schemeClr val="tx1"/>
                </a:solidFill>
                <a:latin typeface="Calibri" panose="020F0502020204030204" pitchFamily="34" charset="0"/>
                <a:ea typeface="MS PGothic" pitchFamily="34" charset="-128"/>
              </a:defRPr>
            </a:lvl4pPr>
            <a:lvl5pPr marL="2057400" indent="-228600">
              <a:defRPr>
                <a:solidFill>
                  <a:schemeClr val="tx1"/>
                </a:solidFill>
                <a:latin typeface="Calibri" panose="020F050202020403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9pPr>
          </a:lstStyle>
          <a:p>
            <a:fld id="{3A34ACD5-770B-40AA-8881-AB6D17EF9D06}" type="slidenum">
              <a:rPr lang="en-US" altLang="en-US" smtClean="0"/>
              <a:pPr/>
              <a:t>7</a:t>
            </a:fld>
            <a:endParaRPr lang="en-US" altLang="en-US" smtClean="0"/>
          </a:p>
        </p:txBody>
      </p:sp>
    </p:spTree>
    <p:extLst>
      <p:ext uri="{BB962C8B-B14F-4D97-AF65-F5344CB8AC3E}">
        <p14:creationId xmlns:p14="http://schemas.microsoft.com/office/powerpoint/2010/main" val="209330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Duncan</a:t>
            </a: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itchFamily="34" charset="-128"/>
              </a:defRPr>
            </a:lvl1pPr>
            <a:lvl2pPr marL="742950" indent="-285750">
              <a:defRPr>
                <a:solidFill>
                  <a:schemeClr val="tx1"/>
                </a:solidFill>
                <a:latin typeface="Calibri" panose="020F0502020204030204" pitchFamily="34" charset="0"/>
                <a:ea typeface="MS PGothic" pitchFamily="34" charset="-128"/>
              </a:defRPr>
            </a:lvl2pPr>
            <a:lvl3pPr marL="1143000" indent="-228600">
              <a:defRPr>
                <a:solidFill>
                  <a:schemeClr val="tx1"/>
                </a:solidFill>
                <a:latin typeface="Calibri" panose="020F0502020204030204" pitchFamily="34" charset="0"/>
                <a:ea typeface="MS PGothic" pitchFamily="34" charset="-128"/>
              </a:defRPr>
            </a:lvl3pPr>
            <a:lvl4pPr marL="1600200" indent="-228600">
              <a:defRPr>
                <a:solidFill>
                  <a:schemeClr val="tx1"/>
                </a:solidFill>
                <a:latin typeface="Calibri" panose="020F0502020204030204" pitchFamily="34" charset="0"/>
                <a:ea typeface="MS PGothic" pitchFamily="34" charset="-128"/>
              </a:defRPr>
            </a:lvl4pPr>
            <a:lvl5pPr marL="2057400" indent="-228600">
              <a:defRPr>
                <a:solidFill>
                  <a:schemeClr val="tx1"/>
                </a:solidFill>
                <a:latin typeface="Calibri" panose="020F050202020403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9pPr>
          </a:lstStyle>
          <a:p>
            <a:fld id="{3A34ACD5-770B-40AA-8881-AB6D17EF9D06}" type="slidenum">
              <a:rPr lang="en-US" altLang="en-US" smtClean="0"/>
              <a:pPr/>
              <a:t>8</a:t>
            </a:fld>
            <a:endParaRPr lang="en-US" altLang="en-US" dirty="0" smtClean="0"/>
          </a:p>
        </p:txBody>
      </p:sp>
    </p:spTree>
    <p:extLst>
      <p:ext uri="{BB962C8B-B14F-4D97-AF65-F5344CB8AC3E}">
        <p14:creationId xmlns:p14="http://schemas.microsoft.com/office/powerpoint/2010/main" val="369429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altLang="zh-CN" dirty="0" smtClean="0"/>
              <a:t>Oliver</a:t>
            </a:r>
            <a:endParaRPr lang="en-US" dirty="0"/>
          </a:p>
        </p:txBody>
      </p:sp>
      <p:sp>
        <p:nvSpPr>
          <p:cNvPr id="4" name="Slide Number Placeholder 3"/>
          <p:cNvSpPr>
            <a:spLocks noGrp="1"/>
          </p:cNvSpPr>
          <p:nvPr>
            <p:ph type="sldNum" sz="quarter" idx="10"/>
          </p:nvPr>
        </p:nvSpPr>
        <p:spPr/>
        <p:txBody>
          <a:bodyPr/>
          <a:lstStyle/>
          <a:p>
            <a:pPr>
              <a:defRPr/>
            </a:pPr>
            <a:fld id="{20F53BEA-5CE7-3C4C-850F-9B6D7F7C1816}" type="slidenum">
              <a:rPr lang="en-US" altLang="en-US" smtClean="0"/>
              <a:pPr>
                <a:defRPr/>
              </a:pPr>
              <a:t>9</a:t>
            </a:fld>
            <a:endParaRPr lang="en-US" altLang="en-US"/>
          </a:p>
        </p:txBody>
      </p:sp>
    </p:spTree>
    <p:extLst>
      <p:ext uri="{BB962C8B-B14F-4D97-AF65-F5344CB8AC3E}">
        <p14:creationId xmlns:p14="http://schemas.microsoft.com/office/powerpoint/2010/main" val="50785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altLang="zh-CN" dirty="0" smtClean="0"/>
              <a:t>Oliver</a:t>
            </a:r>
            <a:r>
              <a:rPr lang="zh-CN" altLang="en-US" dirty="0" smtClean="0"/>
              <a:t> </a:t>
            </a:r>
            <a:r>
              <a:rPr lang="en-US" altLang="zh-CN" dirty="0" smtClean="0"/>
              <a:t>+</a:t>
            </a:r>
            <a:r>
              <a:rPr lang="zh-CN" altLang="en-US" dirty="0" smtClean="0"/>
              <a:t> </a:t>
            </a:r>
            <a:r>
              <a:rPr lang="en-US" altLang="zh-CN" dirty="0" smtClean="0"/>
              <a:t>Duncan</a:t>
            </a:r>
            <a:endParaRPr lang="en-US" dirty="0"/>
          </a:p>
        </p:txBody>
      </p:sp>
      <p:sp>
        <p:nvSpPr>
          <p:cNvPr id="4" name="Slide Number Placeholder 3"/>
          <p:cNvSpPr>
            <a:spLocks noGrp="1"/>
          </p:cNvSpPr>
          <p:nvPr>
            <p:ph type="sldNum" sz="quarter" idx="10"/>
          </p:nvPr>
        </p:nvSpPr>
        <p:spPr/>
        <p:txBody>
          <a:bodyPr/>
          <a:lstStyle/>
          <a:p>
            <a:pPr>
              <a:defRPr/>
            </a:pPr>
            <a:fld id="{20F53BEA-5CE7-3C4C-850F-9B6D7F7C1816}" type="slidenum">
              <a:rPr lang="en-US" altLang="en-US" smtClean="0"/>
              <a:pPr>
                <a:defRPr/>
              </a:pPr>
              <a:t>10</a:t>
            </a:fld>
            <a:endParaRPr lang="en-US" altLang="en-US"/>
          </a:p>
        </p:txBody>
      </p:sp>
    </p:spTree>
    <p:extLst>
      <p:ext uri="{BB962C8B-B14F-4D97-AF65-F5344CB8AC3E}">
        <p14:creationId xmlns:p14="http://schemas.microsoft.com/office/powerpoint/2010/main" val="64916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Enrique</a:t>
            </a: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itchFamily="34" charset="-128"/>
              </a:defRPr>
            </a:lvl1pPr>
            <a:lvl2pPr marL="742950" indent="-285750">
              <a:defRPr>
                <a:solidFill>
                  <a:schemeClr val="tx1"/>
                </a:solidFill>
                <a:latin typeface="Calibri" panose="020F0502020204030204" pitchFamily="34" charset="0"/>
                <a:ea typeface="MS PGothic" pitchFamily="34" charset="-128"/>
              </a:defRPr>
            </a:lvl2pPr>
            <a:lvl3pPr marL="1143000" indent="-228600">
              <a:defRPr>
                <a:solidFill>
                  <a:schemeClr val="tx1"/>
                </a:solidFill>
                <a:latin typeface="Calibri" panose="020F0502020204030204" pitchFamily="34" charset="0"/>
                <a:ea typeface="MS PGothic" pitchFamily="34" charset="-128"/>
              </a:defRPr>
            </a:lvl3pPr>
            <a:lvl4pPr marL="1600200" indent="-228600">
              <a:defRPr>
                <a:solidFill>
                  <a:schemeClr val="tx1"/>
                </a:solidFill>
                <a:latin typeface="Calibri" panose="020F0502020204030204" pitchFamily="34" charset="0"/>
                <a:ea typeface="MS PGothic" pitchFamily="34" charset="-128"/>
              </a:defRPr>
            </a:lvl4pPr>
            <a:lvl5pPr marL="2057400" indent="-228600">
              <a:defRPr>
                <a:solidFill>
                  <a:schemeClr val="tx1"/>
                </a:solidFill>
                <a:latin typeface="Calibri" panose="020F050202020403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34ACD5-770B-40AA-8881-AB6D17EF9D0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5945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551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5"/>
          <p:cNvSpPr txBox="1">
            <a:spLocks/>
          </p:cNvSpPr>
          <p:nvPr userDrawn="1"/>
        </p:nvSpPr>
        <p:spPr>
          <a:xfrm>
            <a:off x="8807451" y="6165850"/>
            <a:ext cx="2857500" cy="420688"/>
          </a:xfrm>
          <a:prstGeom prst="rect">
            <a:avLst/>
          </a:prstGeom>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1FDD37F8-0078-7746-B1BD-1B12149BBA04}" type="slidenum">
              <a:rPr lang="en-US" altLang="en-US" sz="1600" smtClean="0">
                <a:solidFill>
                  <a:srgbClr val="244D7E"/>
                </a:solidFill>
                <a:latin typeface="Arial" panose="020B0604020202020204" pitchFamily="34" charset="0"/>
              </a:rPr>
              <a:pPr algn="r" eaLnBrk="1" hangingPunct="1">
                <a:defRPr/>
              </a:pPr>
              <a:t>‹#›</a:t>
            </a:fld>
            <a:endParaRPr lang="en-US" altLang="en-US" sz="1600" smtClean="0">
              <a:solidFill>
                <a:srgbClr val="244D7E"/>
              </a:solidFill>
              <a:latin typeface="Arial" panose="020B0604020202020204" pitchFamily="34" charset="0"/>
            </a:endParaRPr>
          </a:p>
        </p:txBody>
      </p:sp>
      <p:cxnSp>
        <p:nvCxnSpPr>
          <p:cNvPr id="5" name="Straight Connector 4"/>
          <p:cNvCxnSpPr>
            <a:cxnSpLocks noChangeShapeType="1"/>
          </p:cNvCxnSpPr>
          <p:nvPr userDrawn="1"/>
        </p:nvCxnSpPr>
        <p:spPr bwMode="auto">
          <a:xfrm>
            <a:off x="11089217" y="6221414"/>
            <a:ext cx="0" cy="319087"/>
          </a:xfrm>
          <a:prstGeom prst="line">
            <a:avLst/>
          </a:prstGeom>
          <a:noFill/>
          <a:ln w="9525">
            <a:solidFill>
              <a:srgbClr val="4A7EBB"/>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34" name="Title Placeholder 1"/>
          <p:cNvSpPr>
            <a:spLocks noGrp="1"/>
          </p:cNvSpPr>
          <p:nvPr>
            <p:ph type="title"/>
          </p:nvPr>
        </p:nvSpPr>
        <p:spPr>
          <a:xfrm>
            <a:off x="2351584" y="2492896"/>
            <a:ext cx="8352928" cy="1584176"/>
          </a:xfrm>
          <a:prstGeom prst="rect">
            <a:avLst/>
          </a:prstGeom>
        </p:spPr>
        <p:txBody>
          <a:bodyPr rtlCol="0">
            <a:normAutofit/>
          </a:bodyPr>
          <a:lstStyle>
            <a:lvl1pPr algn="l">
              <a:defRPr lang="en-SG" sz="3400" kern="1200" dirty="0">
                <a:solidFill>
                  <a:schemeClr val="tx2">
                    <a:lumMod val="75000"/>
                  </a:schemeClr>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SG" dirty="0"/>
          </a:p>
        </p:txBody>
      </p:sp>
      <p:sp>
        <p:nvSpPr>
          <p:cNvPr id="8" name="Date Placeholder 3"/>
          <p:cNvSpPr>
            <a:spLocks noGrp="1"/>
          </p:cNvSpPr>
          <p:nvPr>
            <p:ph type="dt" sz="half" idx="10"/>
          </p:nvPr>
        </p:nvSpPr>
        <p:spPr>
          <a:xfrm>
            <a:off x="1138767" y="6237289"/>
            <a:ext cx="2844800" cy="365125"/>
          </a:xfrm>
        </p:spPr>
        <p:txBody>
          <a:bodyPr/>
          <a:lstStyle>
            <a:lvl1pPr>
              <a:defRPr/>
            </a:lvl1pPr>
          </a:lstStyle>
          <a:p>
            <a:pPr>
              <a:defRPr/>
            </a:pPr>
            <a:fld id="{B10FA320-2A8C-4044-8680-B21E88BBB267}" type="datetime1">
              <a:rPr lang="en-IN" altLang="en-US" smtClean="0"/>
              <a:t>12-04-2016</a:t>
            </a:fld>
            <a:endParaRPr lang="en-US" altLang="en-US"/>
          </a:p>
        </p:txBody>
      </p:sp>
    </p:spTree>
    <p:extLst>
      <p:ext uri="{BB962C8B-B14F-4D97-AF65-F5344CB8AC3E}">
        <p14:creationId xmlns:p14="http://schemas.microsoft.com/office/powerpoint/2010/main" val="912194650"/>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5585" name="think-cell Slide" r:id="rId4" imgW="270" imgH="270" progId="TCLayout.ActiveDocument.1">
                  <p:embed/>
                </p:oleObj>
              </mc:Choice>
              <mc:Fallback>
                <p:oleObj name="think-cell Slide" r:id="rId4" imgW="270" imgH="270" progId="TCLayout.ActiveDocument.1">
                  <p:embed/>
                  <p:pic>
                    <p:nvPicPr>
                      <p:cNvPr id="4"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Flowchart: Delay 11"/>
          <p:cNvSpPr>
            <a:spLocks noChangeArrowheads="1"/>
          </p:cNvSpPr>
          <p:nvPr userDrawn="1"/>
        </p:nvSpPr>
        <p:spPr bwMode="auto">
          <a:xfrm>
            <a:off x="0" y="1700214"/>
            <a:ext cx="584200" cy="2528887"/>
          </a:xfrm>
          <a:prstGeom prst="flowChartDelay">
            <a:avLst/>
          </a:prstGeom>
          <a:gradFill rotWithShape="1">
            <a:gsLst>
              <a:gs pos="0">
                <a:srgbClr val="A6A6A6"/>
              </a:gs>
              <a:gs pos="20000">
                <a:srgbClr val="BFBFBF"/>
              </a:gs>
              <a:gs pos="100000">
                <a:srgbClr val="D9D9D9"/>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6" name="Flowchart: Delay 12"/>
          <p:cNvSpPr>
            <a:spLocks noChangeArrowheads="1"/>
          </p:cNvSpPr>
          <p:nvPr userDrawn="1"/>
        </p:nvSpPr>
        <p:spPr bwMode="auto">
          <a:xfrm>
            <a:off x="21167" y="1268414"/>
            <a:ext cx="584200" cy="2528887"/>
          </a:xfrm>
          <a:prstGeom prst="flowChartDelay">
            <a:avLst/>
          </a:prstGeom>
          <a:gradFill rotWithShape="1">
            <a:gsLst>
              <a:gs pos="0">
                <a:srgbClr val="A6A6A6"/>
              </a:gs>
              <a:gs pos="20000">
                <a:srgbClr val="BFBFBF"/>
              </a:gs>
              <a:gs pos="100000">
                <a:srgbClr val="D9D9D9"/>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7" name="Flowchart: Delay 13"/>
          <p:cNvSpPr>
            <a:spLocks noChangeArrowheads="1"/>
          </p:cNvSpPr>
          <p:nvPr userDrawn="1"/>
        </p:nvSpPr>
        <p:spPr bwMode="auto">
          <a:xfrm>
            <a:off x="0" y="908050"/>
            <a:ext cx="584200" cy="2528888"/>
          </a:xfrm>
          <a:prstGeom prst="flowChartDelay">
            <a:avLst/>
          </a:prstGeom>
          <a:gradFill rotWithShape="1">
            <a:gsLst>
              <a:gs pos="0">
                <a:srgbClr val="A6A6A6"/>
              </a:gs>
              <a:gs pos="20000">
                <a:srgbClr val="BFBFBF"/>
              </a:gs>
              <a:gs pos="100000">
                <a:srgbClr val="D9D9D9"/>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8" name="Flowchart: Delay 14"/>
          <p:cNvSpPr>
            <a:spLocks noChangeArrowheads="1"/>
          </p:cNvSpPr>
          <p:nvPr userDrawn="1"/>
        </p:nvSpPr>
        <p:spPr bwMode="auto">
          <a:xfrm>
            <a:off x="21167" y="476250"/>
            <a:ext cx="584200" cy="2528888"/>
          </a:xfrm>
          <a:prstGeom prst="flowChartDelay">
            <a:avLst/>
          </a:prstGeom>
          <a:gradFill rotWithShape="1">
            <a:gsLst>
              <a:gs pos="0">
                <a:srgbClr val="A6A6A6"/>
              </a:gs>
              <a:gs pos="20000">
                <a:srgbClr val="BFBFBF"/>
              </a:gs>
              <a:gs pos="100000">
                <a:srgbClr val="D9D9D9"/>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9" name="Flowchart: Delay 15"/>
          <p:cNvSpPr>
            <a:spLocks noChangeArrowheads="1"/>
          </p:cNvSpPr>
          <p:nvPr userDrawn="1"/>
        </p:nvSpPr>
        <p:spPr bwMode="auto">
          <a:xfrm>
            <a:off x="0" y="0"/>
            <a:ext cx="584200" cy="2528888"/>
          </a:xfrm>
          <a:prstGeom prst="flowChartDelay">
            <a:avLst/>
          </a:prstGeo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path path="circle">
              <a:fillToRect t="100000" r="100000"/>
            </a:path>
            <a:tileRect l="-100000" b="-1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10" name="Title 1"/>
          <p:cNvSpPr txBox="1">
            <a:spLocks/>
          </p:cNvSpPr>
          <p:nvPr userDrawn="1"/>
        </p:nvSpPr>
        <p:spPr>
          <a:xfrm>
            <a:off x="1007533" y="274639"/>
            <a:ext cx="10574867" cy="441325"/>
          </a:xfrm>
          <a:prstGeom prst="rect">
            <a:avLst/>
          </a:prstGeom>
        </p:spPr>
        <p:txBody>
          <a:bodyPr anchor="ctr">
            <a:normAutofit fontScale="77500" lnSpcReduction="20000"/>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smtClean="0">
                <a:ln>
                  <a:noFill/>
                </a:ln>
                <a:solidFill>
                  <a:srgbClr val="17375E"/>
                </a:solidFill>
                <a:effectLst/>
                <a:uLnTx/>
                <a:uFillTx/>
                <a:latin typeface="Arial" charset="0"/>
                <a:ea typeface="ＭＳ Ｐゴシック" charset="0"/>
                <a:cs typeface="Arial" charset="0"/>
              </a:rPr>
              <a:t>Click to edit Master title style</a:t>
            </a:r>
          </a:p>
        </p:txBody>
      </p:sp>
      <p:sp>
        <p:nvSpPr>
          <p:cNvPr id="11" name="Slide Number Placeholder 5"/>
          <p:cNvSpPr txBox="1">
            <a:spLocks/>
          </p:cNvSpPr>
          <p:nvPr userDrawn="1"/>
        </p:nvSpPr>
        <p:spPr>
          <a:xfrm>
            <a:off x="8737601" y="6281739"/>
            <a:ext cx="2857500" cy="420687"/>
          </a:xfrm>
          <a:prstGeom prst="rect">
            <a:avLst/>
          </a:prstGeom>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2C05C8-69F8-2C4B-8CA8-82D73F2DBD6D}" type="slidenum">
              <a:rPr kumimoji="0" lang="en-US" altLang="en-US" sz="2000" b="0" i="0" u="none" strike="noStrike" kern="1200" cap="none" spc="0" normalizeH="0" baseline="0" noProof="0" smtClean="0">
                <a:ln>
                  <a:noFill/>
                </a:ln>
                <a:solidFill>
                  <a:srgbClr val="686868"/>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000" b="0" i="0" u="none" strike="noStrike" kern="1200" cap="none" spc="0" normalizeH="0" baseline="0" noProof="0" smtClean="0">
              <a:ln>
                <a:noFill/>
              </a:ln>
              <a:solidFill>
                <a:srgbClr val="686868"/>
              </a:solidFill>
              <a:effectLst/>
              <a:uLnTx/>
              <a:uFillTx/>
              <a:latin typeface="Calibri" panose="020F0502020204030204" pitchFamily="34" charset="0"/>
              <a:ea typeface="MS PGothic" panose="020B0600070205080204" pitchFamily="34" charset="-128"/>
              <a:cs typeface="+mn-cs"/>
            </a:endParaRPr>
          </a:p>
        </p:txBody>
      </p:sp>
      <p:pic>
        <p:nvPicPr>
          <p:cNvPr id="12" name="Picture 2" descr="C:\Users\Administrator\Downloads\image001.jpg"/>
          <p:cNvPicPr>
            <a:picLocks noChangeAspect="1" noChangeArrowheads="1"/>
          </p:cNvPicPr>
          <p:nvPr userDrawn="1"/>
        </p:nvPicPr>
        <p:blipFill>
          <a:blip r:embed="rId6">
            <a:extLst>
              <a:ext uri="{28A0092B-C50C-407E-A947-70E740481C1C}">
                <a14:useLocalDpi xmlns:a14="http://schemas.microsoft.com/office/drawing/2010/main" val="0"/>
              </a:ext>
            </a:extLst>
          </a:blip>
          <a:srcRect l="34845" t="59302" r="61360" b="8804"/>
          <a:stretch>
            <a:fillRect/>
          </a:stretch>
        </p:blipFill>
        <p:spPr bwMode="auto">
          <a:xfrm>
            <a:off x="10928352" y="6221414"/>
            <a:ext cx="146049"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15" name="Line 5"/>
          <p:cNvSpPr>
            <a:spLocks noChangeShapeType="1"/>
          </p:cNvSpPr>
          <p:nvPr userDrawn="1"/>
        </p:nvSpPr>
        <p:spPr bwMode="auto">
          <a:xfrm>
            <a:off x="279400" y="6288088"/>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16"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ctr" defTabSz="865188" rtl="0" eaLnBrk="1" fontAlgn="base" latinLnBrk="0" hangingPunct="1">
              <a:lnSpc>
                <a:spcPct val="90000"/>
              </a:lnSpc>
              <a:spcBef>
                <a:spcPct val="0"/>
              </a:spcBef>
              <a:spcAft>
                <a:spcPct val="0"/>
              </a:spcAft>
              <a:buClrTx/>
              <a:buSzTx/>
              <a:buFontTx/>
              <a:buNone/>
              <a:tabLst/>
              <a:defRPr/>
            </a:pPr>
            <a:r>
              <a:rPr kumimoji="0" lang="en-GB" altLang="en-US" sz="700" b="0" i="0" u="none" strike="noStrike" kern="120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STRICTLY CONFIDENTIAL</a:t>
            </a:r>
          </a:p>
        </p:txBody>
      </p:sp>
      <p:sp>
        <p:nvSpPr>
          <p:cNvPr id="3" name="Content Placeholder 2"/>
          <p:cNvSpPr>
            <a:spLocks noGrp="1"/>
          </p:cNvSpPr>
          <p:nvPr>
            <p:ph idx="1"/>
          </p:nvPr>
        </p:nvSpPr>
        <p:spPr>
          <a:xfrm>
            <a:off x="1007436" y="1268761"/>
            <a:ext cx="10574965"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1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2117978-1CAF-404D-93A8-8A0A5332598A}" type="datetime1">
              <a:rPr kumimoji="0" lang="en-I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1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B83EB9-84CB-3448-B2C5-837A6578197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1510227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6609" name="think-cell Slide" r:id="rId4" imgW="270" imgH="270" progId="TCLayout.ActiveDocument.1">
                  <p:embed/>
                </p:oleObj>
              </mc:Choice>
              <mc:Fallback>
                <p:oleObj name="think-cell Slide" r:id="rId4" imgW="270" imgH="270" progId="TCLayout.ActiveDocument.1">
                  <p:embed/>
                  <p:pic>
                    <p:nvPicPr>
                      <p:cNvPr id="4"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ctr" defTabSz="865188" rtl="0" eaLnBrk="1" fontAlgn="base" latinLnBrk="0" hangingPunct="1">
              <a:lnSpc>
                <a:spcPct val="90000"/>
              </a:lnSpc>
              <a:spcBef>
                <a:spcPct val="0"/>
              </a:spcBef>
              <a:spcAft>
                <a:spcPct val="0"/>
              </a:spcAft>
              <a:buClrTx/>
              <a:buSzTx/>
              <a:buFontTx/>
              <a:buNone/>
              <a:tabLst/>
              <a:defRPr/>
            </a:pPr>
            <a:r>
              <a:rPr kumimoji="0" lang="en-GB" altLang="en-US" sz="700" b="0" i="0" u="none" strike="noStrike" kern="120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STRICTLY CONFIDENTIAL</a:t>
            </a:r>
          </a:p>
        </p:txBody>
      </p:sp>
      <p:sp>
        <p:nvSpPr>
          <p:cNvPr id="2" name="Title 1"/>
          <p:cNvSpPr>
            <a:spLocks noGrp="1"/>
          </p:cNvSpPr>
          <p:nvPr>
            <p:ph type="title"/>
          </p:nvPr>
        </p:nvSpPr>
        <p:spPr>
          <a:xfrm>
            <a:off x="963084" y="4406903"/>
            <a:ext cx="10363200" cy="1362075"/>
          </a:xfrm>
        </p:spPr>
        <p:txBody>
          <a:bodyPr anchor="t">
            <a:normAutofit/>
          </a:bodyPr>
          <a:lstStyle>
            <a:lvl1pPr algn="l">
              <a:defRPr sz="3400" b="1" cap="none">
                <a:latin typeface="Arial" pitchFamily="34" charset="0"/>
                <a:cs typeface="Arial" pitchFamily="34" charset="0"/>
              </a:defRPr>
            </a:lvl1pPr>
          </a:lstStyle>
          <a:p>
            <a:r>
              <a:rPr lang="en-US" smtClean="0"/>
              <a:t>Click to edit Master title style</a:t>
            </a:r>
            <a:endParaRPr lang="en-SG"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12BA4-F3F6-2F40-B253-CA462BAC08D6}" type="datetime1">
              <a:rPr kumimoji="0" lang="en-IN"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8" name="Footer Placeholder 4"/>
          <p:cNvSpPr>
            <a:spLocks noGrp="1"/>
          </p:cNvSpPr>
          <p:nvPr>
            <p:ph type="ftr" sz="quarter" idx="11"/>
          </p:nvPr>
        </p:nvSpPr>
        <p:spPr/>
        <p:txBody>
          <a:bodyPr/>
          <a:lstStyle>
            <a:lvl1pPr>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2540060"/>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7633" name="think-cell Slide" r:id="rId4" imgW="270" imgH="270" progId="TCLayout.ActiveDocument.1">
                  <p:embed/>
                </p:oleObj>
              </mc:Choice>
              <mc:Fallback>
                <p:oleObj name="think-cell Slide" r:id="rId4" imgW="270" imgH="270" progId="TCLayout.ActiveDocument.1">
                  <p:embed/>
                  <p:pic>
                    <p:nvPicPr>
                      <p:cNvPr id="5"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Line 5"/>
          <p:cNvSpPr>
            <a:spLocks noChangeShapeType="1"/>
          </p:cNvSpPr>
          <p:nvPr userDrawn="1"/>
        </p:nvSpPr>
        <p:spPr bwMode="auto">
          <a:xfrm>
            <a:off x="279400" y="6288088"/>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8" name="Line 5"/>
          <p:cNvSpPr>
            <a:spLocks noChangeShapeType="1"/>
          </p:cNvSpPr>
          <p:nvPr userDrawn="1"/>
        </p:nvSpPr>
        <p:spPr bwMode="auto">
          <a:xfrm>
            <a:off x="279400" y="692151"/>
            <a:ext cx="11633200" cy="11113"/>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9"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ctr" defTabSz="865188" rtl="0" eaLnBrk="1" fontAlgn="base" latinLnBrk="0" hangingPunct="1">
              <a:lnSpc>
                <a:spcPct val="90000"/>
              </a:lnSpc>
              <a:spcBef>
                <a:spcPct val="0"/>
              </a:spcBef>
              <a:spcAft>
                <a:spcPct val="0"/>
              </a:spcAft>
              <a:buClrTx/>
              <a:buSzTx/>
              <a:buFontTx/>
              <a:buNone/>
              <a:tabLst/>
              <a:defRPr/>
            </a:pPr>
            <a:r>
              <a:rPr kumimoji="0" lang="en-GB" altLang="en-US" sz="700" b="0" i="0" u="none" strike="noStrike" kern="120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STRICTLY CONFIDENTIAL</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SG"/>
          </a:p>
        </p:txBody>
      </p:sp>
      <p:sp>
        <p:nvSpPr>
          <p:cNvPr id="3" name="Content Placeholder 2"/>
          <p:cNvSpPr>
            <a:spLocks noGrp="1"/>
          </p:cNvSpPr>
          <p:nvPr>
            <p:ph sz="half" idx="1"/>
          </p:nvPr>
        </p:nvSpPr>
        <p:spPr>
          <a:xfrm>
            <a:off x="609600" y="1600203"/>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97600" y="1600203"/>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10" name="Date Placeholder 4"/>
          <p:cNvSpPr>
            <a:spLocks noGrp="1"/>
          </p:cNvSpPr>
          <p:nvPr>
            <p:ph type="dt" sz="half" idx="10"/>
          </p:nvPr>
        </p:nvSpPr>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D768803-CFFB-7B44-A5A9-D83439B3B5FF}" type="datetime1">
              <a:rPr kumimoji="0" lang="en-IN"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11" name="Footer Placeholder 5"/>
          <p:cNvSpPr>
            <a:spLocks noGrp="1"/>
          </p:cNvSpPr>
          <p:nvPr>
            <p:ph type="ftr" sz="quarter" idx="11"/>
          </p:nvPr>
        </p:nvSpPr>
        <p:spPr/>
        <p:txBody>
          <a:bodyPr/>
          <a:lstStyle>
            <a:lvl1pPr>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 name="Slide Number Placeholder 6"/>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ECF31D-BE59-9246-BF0D-B011102A4D3C}"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173498702"/>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8657" name="think-cell Slide" r:id="rId4" imgW="270" imgH="270" progId="TCLayout.ActiveDocument.1">
                  <p:embed/>
                </p:oleObj>
              </mc:Choice>
              <mc:Fallback>
                <p:oleObj name="think-cell Slide" r:id="rId4" imgW="270" imgH="270" progId="TCLayout.ActiveDocument.1">
                  <p:embed/>
                  <p:pic>
                    <p:nvPicPr>
                      <p:cNvPr id="7"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Line 5"/>
          <p:cNvSpPr>
            <a:spLocks noChangeShapeType="1"/>
          </p:cNvSpPr>
          <p:nvPr userDrawn="1"/>
        </p:nvSpPr>
        <p:spPr bwMode="auto">
          <a:xfrm>
            <a:off x="279400" y="6288088"/>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10"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11"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ctr" defTabSz="865188" rtl="0" eaLnBrk="1" fontAlgn="base" latinLnBrk="0" hangingPunct="1">
              <a:lnSpc>
                <a:spcPct val="90000"/>
              </a:lnSpc>
              <a:spcBef>
                <a:spcPct val="0"/>
              </a:spcBef>
              <a:spcAft>
                <a:spcPct val="0"/>
              </a:spcAft>
              <a:buClrTx/>
              <a:buSzTx/>
              <a:buFontTx/>
              <a:buNone/>
              <a:tabLst/>
              <a:defRPr/>
            </a:pPr>
            <a:r>
              <a:rPr kumimoji="0" lang="en-GB" altLang="en-US" sz="700" b="0" i="0" u="none" strike="noStrike" kern="120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STRICTLY CONFIDENTIAL</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S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12" name="Date Placeholder 6"/>
          <p:cNvSpPr>
            <a:spLocks noGrp="1"/>
          </p:cNvSpPr>
          <p:nvPr>
            <p:ph type="dt" sz="half" idx="10"/>
          </p:nvPr>
        </p:nvSpPr>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B7278A2-999A-9749-9BB5-0ECFC5D111C2}" type="datetime1">
              <a:rPr kumimoji="0" lang="en-IN"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13" name="Footer Placeholder 7"/>
          <p:cNvSpPr>
            <a:spLocks noGrp="1"/>
          </p:cNvSpPr>
          <p:nvPr>
            <p:ph type="ftr" sz="quarter" idx="11"/>
          </p:nvPr>
        </p:nvSpPr>
        <p:spPr/>
        <p:txBody>
          <a:bodyPr/>
          <a:lstStyle>
            <a:lvl1pPr>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Slide Number Placeholder 8"/>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D1808E0-B7B0-AA4F-A4FA-9D4BB47E56E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6815280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9681" name="think-cell Slide" r:id="rId4" imgW="270" imgH="270" progId="TCLayout.ActiveDocument.1">
                  <p:embed/>
                </p:oleObj>
              </mc:Choice>
              <mc:Fallback>
                <p:oleObj name="think-cell Slide" r:id="rId4" imgW="270" imgH="270" progId="TCLayout.ActiveDocument.1">
                  <p:embed/>
                  <p:pic>
                    <p:nvPicPr>
                      <p:cNvPr id="3"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6"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ctr" defTabSz="865188" rtl="0" eaLnBrk="1" fontAlgn="base" latinLnBrk="0" hangingPunct="1">
              <a:lnSpc>
                <a:spcPct val="90000"/>
              </a:lnSpc>
              <a:spcBef>
                <a:spcPct val="0"/>
              </a:spcBef>
              <a:spcAft>
                <a:spcPct val="0"/>
              </a:spcAft>
              <a:buClrTx/>
              <a:buSzTx/>
              <a:buFontTx/>
              <a:buNone/>
              <a:tabLst/>
              <a:defRPr/>
            </a:pPr>
            <a:r>
              <a:rPr kumimoji="0" lang="en-GB" altLang="en-US" sz="700" b="0" i="0" u="none" strike="noStrike" kern="120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STRICTLY CONFIDENTIAL</a:t>
            </a:r>
          </a:p>
        </p:txBody>
      </p:sp>
      <p:sp>
        <p:nvSpPr>
          <p:cNvPr id="7" name="Line 5"/>
          <p:cNvSpPr>
            <a:spLocks noChangeShapeType="1"/>
          </p:cNvSpPr>
          <p:nvPr userDrawn="1"/>
        </p:nvSpPr>
        <p:spPr bwMode="auto">
          <a:xfrm>
            <a:off x="279400" y="6288088"/>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8"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E1FEEAA-2635-2B41-8A70-26CC6090C15B}" type="datetime1">
              <a:rPr kumimoji="0" lang="en-I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0"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11"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69AA61-CD84-234C-9CA8-D571C929FA0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8487549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1729" name="think-cell Slide" r:id="rId4" imgW="270" imgH="270" progId="TCLayout.ActiveDocument.1">
                  <p:embed/>
                </p:oleObj>
              </mc:Choice>
              <mc:Fallback>
                <p:oleObj name="think-cell Slide" r:id="rId4" imgW="270" imgH="270" progId="TCLayout.ActiveDocument.1">
                  <p:embed/>
                  <p:pic>
                    <p:nvPicPr>
                      <p:cNvPr id="3"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5"/>
          <p:cNvSpPr txBox="1">
            <a:spLocks/>
          </p:cNvSpPr>
          <p:nvPr userDrawn="1"/>
        </p:nvSpPr>
        <p:spPr>
          <a:xfrm>
            <a:off x="8807451" y="6165850"/>
            <a:ext cx="2857500" cy="420688"/>
          </a:xfrm>
          <a:prstGeom prst="rect">
            <a:avLst/>
          </a:prstGeom>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DD37F8-0078-7746-B1BD-1B12149BBA04}" type="slidenum">
              <a:rPr kumimoji="0" lang="en-US" altLang="en-US" sz="1600" b="0" i="0" u="none" strike="noStrike" kern="1200" cap="none" spc="0" normalizeH="0" baseline="0" noProof="0" smtClean="0">
                <a:ln>
                  <a:noFill/>
                </a:ln>
                <a:solidFill>
                  <a:srgbClr val="244D7E"/>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600" b="0" i="0" u="none" strike="noStrike" kern="1200" cap="none" spc="0" normalizeH="0" baseline="0" noProof="0" smtClean="0">
              <a:ln>
                <a:noFill/>
              </a:ln>
              <a:solidFill>
                <a:srgbClr val="244D7E"/>
              </a:solidFill>
              <a:effectLst/>
              <a:uLnTx/>
              <a:uFillTx/>
              <a:latin typeface="Arial" panose="020B0604020202020204" pitchFamily="34" charset="0"/>
              <a:ea typeface="MS PGothic" panose="020B0600070205080204" pitchFamily="34" charset="-128"/>
              <a:cs typeface="+mn-cs"/>
            </a:endParaRPr>
          </a:p>
        </p:txBody>
      </p:sp>
      <p:cxnSp>
        <p:nvCxnSpPr>
          <p:cNvPr id="5" name="Straight Connector 4"/>
          <p:cNvCxnSpPr>
            <a:cxnSpLocks noChangeShapeType="1"/>
          </p:cNvCxnSpPr>
          <p:nvPr userDrawn="1"/>
        </p:nvCxnSpPr>
        <p:spPr bwMode="auto">
          <a:xfrm>
            <a:off x="11089217" y="6221414"/>
            <a:ext cx="0" cy="319087"/>
          </a:xfrm>
          <a:prstGeom prst="line">
            <a:avLst/>
          </a:prstGeom>
          <a:noFill/>
          <a:ln w="9525">
            <a:solidFill>
              <a:srgbClr val="4A7EBB"/>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34" name="Title Placeholder 1"/>
          <p:cNvSpPr>
            <a:spLocks noGrp="1"/>
          </p:cNvSpPr>
          <p:nvPr>
            <p:ph type="title"/>
          </p:nvPr>
        </p:nvSpPr>
        <p:spPr>
          <a:xfrm>
            <a:off x="2351584" y="2492896"/>
            <a:ext cx="8352928" cy="1584176"/>
          </a:xfrm>
          <a:prstGeom prst="rect">
            <a:avLst/>
          </a:prstGeom>
        </p:spPr>
        <p:txBody>
          <a:bodyPr rtlCol="0">
            <a:normAutofit/>
          </a:bodyPr>
          <a:lstStyle>
            <a:lvl1pPr algn="l">
              <a:defRPr lang="en-SG" sz="3400" kern="1200" dirty="0">
                <a:solidFill>
                  <a:schemeClr val="tx2">
                    <a:lumMod val="75000"/>
                  </a:schemeClr>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SG" dirty="0"/>
          </a:p>
        </p:txBody>
      </p:sp>
      <p:sp>
        <p:nvSpPr>
          <p:cNvPr id="8" name="Date Placeholder 3"/>
          <p:cNvSpPr>
            <a:spLocks noGrp="1"/>
          </p:cNvSpPr>
          <p:nvPr>
            <p:ph type="dt" sz="half" idx="10"/>
          </p:nvPr>
        </p:nvSpPr>
        <p:spPr>
          <a:xfrm>
            <a:off x="1138767" y="6237289"/>
            <a:ext cx="2844800" cy="3651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10FA320-2A8C-4044-8680-B21E88BBB267}" type="datetime1">
              <a:rPr kumimoji="0" lang="en-I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666658849"/>
      </p:ext>
    </p:extLst>
  </p:cSld>
  <p:clrMapOvr>
    <a:masterClrMapping/>
  </p:clrMapOvr>
  <p:transition spd="slow">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2753" name="think-cell Slide" r:id="rId4" imgW="270" imgH="270" progId="TCLayout.ActiveDocument.1">
                  <p:embed/>
                </p:oleObj>
              </mc:Choice>
              <mc:Fallback>
                <p:oleObj name="think-cell Slide" r:id="rId4" imgW="270" imgH="270" progId="TCLayout.ActiveDocument.1">
                  <p:embed/>
                  <p:pic>
                    <p:nvPicPr>
                      <p:cNvPr id="4"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5"/>
          <p:cNvSpPr txBox="1">
            <a:spLocks/>
          </p:cNvSpPr>
          <p:nvPr userDrawn="1"/>
        </p:nvSpPr>
        <p:spPr>
          <a:xfrm>
            <a:off x="8807451" y="6275389"/>
            <a:ext cx="2857500" cy="420687"/>
          </a:xfrm>
          <a:prstGeom prst="rect">
            <a:avLst/>
          </a:prstGeom>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A12799-70DC-9A4F-8605-A39B1F663210}" type="slidenum">
              <a:rPr kumimoji="0" lang="en-US" altLang="en-US" sz="1600" b="0" i="0" u="none" strike="noStrike" kern="1200" cap="none" spc="0" normalizeH="0" baseline="0" noProof="0" smtClean="0">
                <a:ln>
                  <a:noFill/>
                </a:ln>
                <a:solidFill>
                  <a:srgbClr val="244D7E"/>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600" b="0" i="0" u="none" strike="noStrike" kern="1200" cap="none" spc="0" normalizeH="0" baseline="0" noProof="0" smtClean="0">
              <a:ln>
                <a:noFill/>
              </a:ln>
              <a:solidFill>
                <a:srgbClr val="244D7E"/>
              </a:solidFill>
              <a:effectLst/>
              <a:uLnTx/>
              <a:uFillTx/>
              <a:latin typeface="Arial" panose="020B0604020202020204" pitchFamily="34" charset="0"/>
              <a:ea typeface="MS PGothic" panose="020B0600070205080204" pitchFamily="34" charset="-128"/>
              <a:cs typeface="+mn-cs"/>
            </a:endParaRPr>
          </a:p>
        </p:txBody>
      </p:sp>
      <p:cxnSp>
        <p:nvCxnSpPr>
          <p:cNvPr id="6" name="Straight Connector 5"/>
          <p:cNvCxnSpPr>
            <a:cxnSpLocks noChangeShapeType="1"/>
          </p:cNvCxnSpPr>
          <p:nvPr userDrawn="1"/>
        </p:nvCxnSpPr>
        <p:spPr bwMode="auto">
          <a:xfrm>
            <a:off x="11089217" y="6330950"/>
            <a:ext cx="0" cy="319088"/>
          </a:xfrm>
          <a:prstGeom prst="line">
            <a:avLst/>
          </a:prstGeom>
          <a:noFill/>
          <a:ln w="9525">
            <a:solidFill>
              <a:srgbClr val="4A7EBB"/>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8"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9" name="Line 5"/>
          <p:cNvSpPr>
            <a:spLocks noChangeShapeType="1"/>
          </p:cNvSpPr>
          <p:nvPr userDrawn="1"/>
        </p:nvSpPr>
        <p:spPr bwMode="auto">
          <a:xfrm>
            <a:off x="279400" y="6288088"/>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10"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ctr" defTabSz="865188" rtl="0" eaLnBrk="1" fontAlgn="base" latinLnBrk="0" hangingPunct="1">
              <a:lnSpc>
                <a:spcPct val="90000"/>
              </a:lnSpc>
              <a:spcBef>
                <a:spcPct val="0"/>
              </a:spcBef>
              <a:spcAft>
                <a:spcPct val="0"/>
              </a:spcAft>
              <a:buClrTx/>
              <a:buSzTx/>
              <a:buFontTx/>
              <a:buNone/>
              <a:tabLst/>
              <a:defRPr/>
            </a:pPr>
            <a:r>
              <a:rPr kumimoji="0" lang="en-GB" altLang="en-US" sz="700" b="0" i="0" u="none" strike="noStrike" kern="120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STRICTLY CONFIDENTIAL</a:t>
            </a:r>
          </a:p>
        </p:txBody>
      </p:sp>
      <p:sp>
        <p:nvSpPr>
          <p:cNvPr id="13" name="Content Placeholder 2"/>
          <p:cNvSpPr>
            <a:spLocks noGrp="1"/>
          </p:cNvSpPr>
          <p:nvPr>
            <p:ph idx="1"/>
          </p:nvPr>
        </p:nvSpPr>
        <p:spPr>
          <a:xfrm>
            <a:off x="1140048" y="1196752"/>
            <a:ext cx="10574965" cy="4811352"/>
          </a:xfrm>
        </p:spPr>
        <p:txBody>
          <a:bodyPr/>
          <a:lstStyle>
            <a:lvl1pPr marL="342900" indent="-342900">
              <a:buFont typeface="Wingdings" panose="05000000000000000000" pitchFamily="2" charset="2"/>
              <a:buChar char="§"/>
              <a:defRPr sz="2000"/>
            </a:lvl1pPr>
            <a:lvl2pPr marL="742950" indent="-285750">
              <a:buFont typeface="Wingdings" panose="05000000000000000000" pitchFamily="2" charset="2"/>
              <a:buChar char="§"/>
              <a:defRPr sz="1800"/>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400"/>
            </a:lvl4pPr>
            <a:lvl5pPr marL="2057400" indent="-228600">
              <a:buFont typeface="Arial" panose="020B0604020202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46" name="Title Placeholder 1"/>
          <p:cNvSpPr>
            <a:spLocks noGrp="1"/>
          </p:cNvSpPr>
          <p:nvPr>
            <p:ph type="title"/>
          </p:nvPr>
        </p:nvSpPr>
        <p:spPr>
          <a:xfrm>
            <a:off x="1117402" y="234442"/>
            <a:ext cx="10594875" cy="482296"/>
          </a:xfrm>
          <a:prstGeom prst="rect">
            <a:avLst/>
          </a:prstGeom>
        </p:spPr>
        <p:txBody>
          <a:bodyPr rtlCol="0">
            <a:normAutofit/>
          </a:bodyPr>
          <a:lstStyle>
            <a:lvl1pPr algn="l">
              <a:defRPr lang="en-SG" sz="2400" kern="1200" dirty="0">
                <a:solidFill>
                  <a:schemeClr val="tx2">
                    <a:lumMod val="75000"/>
                  </a:schemeClr>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SG" dirty="0"/>
          </a:p>
        </p:txBody>
      </p:sp>
      <p:sp>
        <p:nvSpPr>
          <p:cNvPr id="11" name="Date Placeholder 3"/>
          <p:cNvSpPr>
            <a:spLocks noGrp="1"/>
          </p:cNvSpPr>
          <p:nvPr>
            <p:ph type="dt" sz="half" idx="10"/>
          </p:nvPr>
        </p:nvSpPr>
        <p:spPr>
          <a:xfrm>
            <a:off x="1138767" y="6346826"/>
            <a:ext cx="2844800" cy="3651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9A9BA49-5130-0145-B4B4-57425D17D140}" type="datetime1">
              <a:rPr kumimoji="0" lang="en-I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2" name="Footer Placeholder 4"/>
          <p:cNvSpPr>
            <a:spLocks noGrp="1"/>
          </p:cNvSpPr>
          <p:nvPr>
            <p:ph type="ftr" sz="quarter" idx="11"/>
          </p:nvPr>
        </p:nvSpPr>
        <p:spPr>
          <a:xfrm>
            <a:off x="4165601" y="6342064"/>
            <a:ext cx="5482167" cy="365125"/>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790457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3777" name="think-cell Slide" r:id="rId4" imgW="270" imgH="270" progId="TCLayout.ActiveDocument.1">
                  <p:embed/>
                </p:oleObj>
              </mc:Choice>
              <mc:Fallback>
                <p:oleObj name="think-cell Slide" r:id="rId4" imgW="270" imgH="270" progId="TCLayout.ActiveDocument.1">
                  <p:embed/>
                  <p:pic>
                    <p:nvPicPr>
                      <p:cNvPr id="4"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Flowchart: Delay 11"/>
          <p:cNvSpPr>
            <a:spLocks noChangeArrowheads="1"/>
          </p:cNvSpPr>
          <p:nvPr userDrawn="1"/>
        </p:nvSpPr>
        <p:spPr bwMode="auto">
          <a:xfrm>
            <a:off x="0" y="1700214"/>
            <a:ext cx="584200" cy="2528887"/>
          </a:xfrm>
          <a:prstGeom prst="flowChartDelay">
            <a:avLst/>
          </a:prstGeom>
          <a:gradFill rotWithShape="1">
            <a:gsLst>
              <a:gs pos="0">
                <a:srgbClr val="A6A6A6"/>
              </a:gs>
              <a:gs pos="20000">
                <a:srgbClr val="BFBFBF"/>
              </a:gs>
              <a:gs pos="100000">
                <a:srgbClr val="D9D9D9"/>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6" name="Flowchart: Delay 12"/>
          <p:cNvSpPr>
            <a:spLocks noChangeArrowheads="1"/>
          </p:cNvSpPr>
          <p:nvPr userDrawn="1"/>
        </p:nvSpPr>
        <p:spPr bwMode="auto">
          <a:xfrm>
            <a:off x="21167" y="1268414"/>
            <a:ext cx="584200" cy="2528887"/>
          </a:xfrm>
          <a:prstGeom prst="flowChartDelay">
            <a:avLst/>
          </a:prstGeom>
          <a:gradFill rotWithShape="1">
            <a:gsLst>
              <a:gs pos="0">
                <a:srgbClr val="A6A6A6"/>
              </a:gs>
              <a:gs pos="20000">
                <a:srgbClr val="BFBFBF"/>
              </a:gs>
              <a:gs pos="100000">
                <a:srgbClr val="D9D9D9"/>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7" name="Flowchart: Delay 13"/>
          <p:cNvSpPr>
            <a:spLocks noChangeArrowheads="1"/>
          </p:cNvSpPr>
          <p:nvPr userDrawn="1"/>
        </p:nvSpPr>
        <p:spPr bwMode="auto">
          <a:xfrm>
            <a:off x="0" y="908050"/>
            <a:ext cx="584200" cy="2528888"/>
          </a:xfrm>
          <a:prstGeom prst="flowChartDelay">
            <a:avLst/>
          </a:prstGeom>
          <a:gradFill rotWithShape="1">
            <a:gsLst>
              <a:gs pos="0">
                <a:srgbClr val="A6A6A6"/>
              </a:gs>
              <a:gs pos="20000">
                <a:srgbClr val="BFBFBF"/>
              </a:gs>
              <a:gs pos="100000">
                <a:srgbClr val="D9D9D9"/>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8" name="Flowchart: Delay 14"/>
          <p:cNvSpPr>
            <a:spLocks noChangeArrowheads="1"/>
          </p:cNvSpPr>
          <p:nvPr userDrawn="1"/>
        </p:nvSpPr>
        <p:spPr bwMode="auto">
          <a:xfrm>
            <a:off x="21167" y="476250"/>
            <a:ext cx="584200" cy="2528888"/>
          </a:xfrm>
          <a:prstGeom prst="flowChartDelay">
            <a:avLst/>
          </a:prstGeom>
          <a:gradFill rotWithShape="1">
            <a:gsLst>
              <a:gs pos="0">
                <a:srgbClr val="A6A6A6"/>
              </a:gs>
              <a:gs pos="20000">
                <a:srgbClr val="BFBFBF"/>
              </a:gs>
              <a:gs pos="100000">
                <a:srgbClr val="D9D9D9"/>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9" name="Flowchart: Delay 15"/>
          <p:cNvSpPr>
            <a:spLocks noChangeArrowheads="1"/>
          </p:cNvSpPr>
          <p:nvPr userDrawn="1"/>
        </p:nvSpPr>
        <p:spPr bwMode="auto">
          <a:xfrm>
            <a:off x="0" y="0"/>
            <a:ext cx="584200" cy="2528888"/>
          </a:xfrm>
          <a:prstGeom prst="flowChartDelay">
            <a:avLst/>
          </a:prstGeo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path path="circle">
              <a:fillToRect t="100000" r="100000"/>
            </a:path>
            <a:tileRect l="-100000" b="-1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10" name="Title 1"/>
          <p:cNvSpPr txBox="1">
            <a:spLocks/>
          </p:cNvSpPr>
          <p:nvPr userDrawn="1"/>
        </p:nvSpPr>
        <p:spPr>
          <a:xfrm>
            <a:off x="1007533" y="274639"/>
            <a:ext cx="10574867" cy="441325"/>
          </a:xfrm>
          <a:prstGeom prst="rect">
            <a:avLst/>
          </a:prstGeom>
        </p:spPr>
        <p:txBody>
          <a:bodyPr anchor="ctr">
            <a:normAutofit fontScale="77500" lnSpcReduction="20000"/>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smtClean="0">
                <a:ln>
                  <a:noFill/>
                </a:ln>
                <a:solidFill>
                  <a:srgbClr val="17375E"/>
                </a:solidFill>
                <a:effectLst/>
                <a:uLnTx/>
                <a:uFillTx/>
                <a:latin typeface="Arial" charset="0"/>
                <a:ea typeface="ＭＳ Ｐゴシック" charset="0"/>
                <a:cs typeface="Arial" charset="0"/>
              </a:rPr>
              <a:t>Click to edit Master title style</a:t>
            </a:r>
          </a:p>
        </p:txBody>
      </p:sp>
      <p:sp>
        <p:nvSpPr>
          <p:cNvPr id="11" name="Slide Number Placeholder 5"/>
          <p:cNvSpPr txBox="1">
            <a:spLocks/>
          </p:cNvSpPr>
          <p:nvPr userDrawn="1"/>
        </p:nvSpPr>
        <p:spPr>
          <a:xfrm>
            <a:off x="8737601" y="6281739"/>
            <a:ext cx="2857500" cy="420687"/>
          </a:xfrm>
          <a:prstGeom prst="rect">
            <a:avLst/>
          </a:prstGeom>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2C05C8-69F8-2C4B-8CA8-82D73F2DBD6D}" type="slidenum">
              <a:rPr kumimoji="0" lang="en-US" altLang="en-US" sz="2000" b="0" i="0" u="none" strike="noStrike" kern="1200" cap="none" spc="0" normalizeH="0" baseline="0" noProof="0" smtClean="0">
                <a:ln>
                  <a:noFill/>
                </a:ln>
                <a:solidFill>
                  <a:srgbClr val="686868"/>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000" b="0" i="0" u="none" strike="noStrike" kern="1200" cap="none" spc="0" normalizeH="0" baseline="0" noProof="0" smtClean="0">
              <a:ln>
                <a:noFill/>
              </a:ln>
              <a:solidFill>
                <a:srgbClr val="686868"/>
              </a:solidFill>
              <a:effectLst/>
              <a:uLnTx/>
              <a:uFillTx/>
              <a:latin typeface="Calibri" panose="020F0502020204030204" pitchFamily="34" charset="0"/>
              <a:ea typeface="MS PGothic" panose="020B0600070205080204" pitchFamily="34" charset="-128"/>
              <a:cs typeface="+mn-cs"/>
            </a:endParaRPr>
          </a:p>
        </p:txBody>
      </p:sp>
      <p:pic>
        <p:nvPicPr>
          <p:cNvPr id="12" name="Picture 2" descr="C:\Users\Administrator\Downloads\image001.jpg"/>
          <p:cNvPicPr>
            <a:picLocks noChangeAspect="1" noChangeArrowheads="1"/>
          </p:cNvPicPr>
          <p:nvPr userDrawn="1"/>
        </p:nvPicPr>
        <p:blipFill>
          <a:blip r:embed="rId6">
            <a:extLst>
              <a:ext uri="{28A0092B-C50C-407E-A947-70E740481C1C}">
                <a14:useLocalDpi xmlns:a14="http://schemas.microsoft.com/office/drawing/2010/main" val="0"/>
              </a:ext>
            </a:extLst>
          </a:blip>
          <a:srcRect l="34845" t="59302" r="61360" b="8804"/>
          <a:stretch>
            <a:fillRect/>
          </a:stretch>
        </p:blipFill>
        <p:spPr bwMode="auto">
          <a:xfrm>
            <a:off x="10928352" y="6221414"/>
            <a:ext cx="146049"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15" name="Line 5"/>
          <p:cNvSpPr>
            <a:spLocks noChangeShapeType="1"/>
          </p:cNvSpPr>
          <p:nvPr userDrawn="1"/>
        </p:nvSpPr>
        <p:spPr bwMode="auto">
          <a:xfrm>
            <a:off x="279400" y="6288088"/>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16"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ctr" defTabSz="865188" rtl="0" eaLnBrk="1" fontAlgn="base" latinLnBrk="0" hangingPunct="1">
              <a:lnSpc>
                <a:spcPct val="90000"/>
              </a:lnSpc>
              <a:spcBef>
                <a:spcPct val="0"/>
              </a:spcBef>
              <a:spcAft>
                <a:spcPct val="0"/>
              </a:spcAft>
              <a:buClrTx/>
              <a:buSzTx/>
              <a:buFontTx/>
              <a:buNone/>
              <a:tabLst/>
              <a:defRPr/>
            </a:pPr>
            <a:r>
              <a:rPr kumimoji="0" lang="en-GB" altLang="en-US" sz="700" b="0" i="0" u="none" strike="noStrike" kern="120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STRICTLY CONFIDENTIAL</a:t>
            </a:r>
          </a:p>
        </p:txBody>
      </p:sp>
      <p:sp>
        <p:nvSpPr>
          <p:cNvPr id="3" name="Content Placeholder 2"/>
          <p:cNvSpPr>
            <a:spLocks noGrp="1"/>
          </p:cNvSpPr>
          <p:nvPr>
            <p:ph idx="1"/>
          </p:nvPr>
        </p:nvSpPr>
        <p:spPr>
          <a:xfrm>
            <a:off x="1007436" y="1268761"/>
            <a:ext cx="10574965"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1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2117978-1CAF-404D-93A8-8A0A5332598A}" type="datetime1">
              <a:rPr kumimoji="0" lang="en-I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1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B83EB9-84CB-3448-B2C5-837A6578197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6001332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4801" name="think-cell Slide" r:id="rId4" imgW="270" imgH="270" progId="TCLayout.ActiveDocument.1">
                  <p:embed/>
                </p:oleObj>
              </mc:Choice>
              <mc:Fallback>
                <p:oleObj name="think-cell Slide" r:id="rId4" imgW="270" imgH="270" progId="TCLayout.ActiveDocument.1">
                  <p:embed/>
                  <p:pic>
                    <p:nvPicPr>
                      <p:cNvPr id="4"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ctr" defTabSz="865188" rtl="0" eaLnBrk="1" fontAlgn="base" latinLnBrk="0" hangingPunct="1">
              <a:lnSpc>
                <a:spcPct val="90000"/>
              </a:lnSpc>
              <a:spcBef>
                <a:spcPct val="0"/>
              </a:spcBef>
              <a:spcAft>
                <a:spcPct val="0"/>
              </a:spcAft>
              <a:buClrTx/>
              <a:buSzTx/>
              <a:buFontTx/>
              <a:buNone/>
              <a:tabLst/>
              <a:defRPr/>
            </a:pPr>
            <a:r>
              <a:rPr kumimoji="0" lang="en-GB" altLang="en-US" sz="700" b="0" i="0" u="none" strike="noStrike" kern="120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STRICTLY CONFIDENTIAL</a:t>
            </a:r>
          </a:p>
        </p:txBody>
      </p:sp>
      <p:sp>
        <p:nvSpPr>
          <p:cNvPr id="2" name="Title 1"/>
          <p:cNvSpPr>
            <a:spLocks noGrp="1"/>
          </p:cNvSpPr>
          <p:nvPr>
            <p:ph type="title"/>
          </p:nvPr>
        </p:nvSpPr>
        <p:spPr>
          <a:xfrm>
            <a:off x="963084" y="4406903"/>
            <a:ext cx="10363200" cy="1362075"/>
          </a:xfrm>
        </p:spPr>
        <p:txBody>
          <a:bodyPr anchor="t">
            <a:normAutofit/>
          </a:bodyPr>
          <a:lstStyle>
            <a:lvl1pPr algn="l">
              <a:defRPr sz="3400" b="1" cap="none">
                <a:latin typeface="Arial" pitchFamily="34" charset="0"/>
                <a:cs typeface="Arial" pitchFamily="34" charset="0"/>
              </a:defRPr>
            </a:lvl1pPr>
          </a:lstStyle>
          <a:p>
            <a:r>
              <a:rPr lang="en-US" smtClean="0"/>
              <a:t>Click to edit Master title style</a:t>
            </a:r>
            <a:endParaRPr lang="en-SG"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12BA4-F3F6-2F40-B253-CA462BAC08D6}" type="datetime1">
              <a:rPr kumimoji="0" lang="en-IN"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8" name="Footer Placeholder 4"/>
          <p:cNvSpPr>
            <a:spLocks noGrp="1"/>
          </p:cNvSpPr>
          <p:nvPr>
            <p:ph type="ftr" sz="quarter" idx="11"/>
          </p:nvPr>
        </p:nvSpPr>
        <p:spPr/>
        <p:txBody>
          <a:bodyPr/>
          <a:lstStyle>
            <a:lvl1pPr>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36653250"/>
      </p:ext>
    </p:extLst>
  </p:cSld>
  <p:clrMapOvr>
    <a:masterClrMapping/>
  </p:clrMapOvr>
  <p:transition spd="slow">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5825" name="think-cell Slide" r:id="rId4" imgW="270" imgH="270" progId="TCLayout.ActiveDocument.1">
                  <p:embed/>
                </p:oleObj>
              </mc:Choice>
              <mc:Fallback>
                <p:oleObj name="think-cell Slide" r:id="rId4" imgW="270" imgH="270" progId="TCLayout.ActiveDocument.1">
                  <p:embed/>
                  <p:pic>
                    <p:nvPicPr>
                      <p:cNvPr id="5"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Line 5"/>
          <p:cNvSpPr>
            <a:spLocks noChangeShapeType="1"/>
          </p:cNvSpPr>
          <p:nvPr userDrawn="1"/>
        </p:nvSpPr>
        <p:spPr bwMode="auto">
          <a:xfrm>
            <a:off x="279400" y="6288088"/>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8" name="Line 5"/>
          <p:cNvSpPr>
            <a:spLocks noChangeShapeType="1"/>
          </p:cNvSpPr>
          <p:nvPr userDrawn="1"/>
        </p:nvSpPr>
        <p:spPr bwMode="auto">
          <a:xfrm>
            <a:off x="279400" y="692151"/>
            <a:ext cx="11633200" cy="11113"/>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9"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ctr" defTabSz="865188" rtl="0" eaLnBrk="1" fontAlgn="base" latinLnBrk="0" hangingPunct="1">
              <a:lnSpc>
                <a:spcPct val="90000"/>
              </a:lnSpc>
              <a:spcBef>
                <a:spcPct val="0"/>
              </a:spcBef>
              <a:spcAft>
                <a:spcPct val="0"/>
              </a:spcAft>
              <a:buClrTx/>
              <a:buSzTx/>
              <a:buFontTx/>
              <a:buNone/>
              <a:tabLst/>
              <a:defRPr/>
            </a:pPr>
            <a:r>
              <a:rPr kumimoji="0" lang="en-GB" altLang="en-US" sz="700" b="0" i="0" u="none" strike="noStrike" kern="120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STRICTLY CONFIDENTIAL</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SG"/>
          </a:p>
        </p:txBody>
      </p:sp>
      <p:sp>
        <p:nvSpPr>
          <p:cNvPr id="3" name="Content Placeholder 2"/>
          <p:cNvSpPr>
            <a:spLocks noGrp="1"/>
          </p:cNvSpPr>
          <p:nvPr>
            <p:ph sz="half" idx="1"/>
          </p:nvPr>
        </p:nvSpPr>
        <p:spPr>
          <a:xfrm>
            <a:off x="609600" y="1600203"/>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97600" y="1600203"/>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10" name="Date Placeholder 4"/>
          <p:cNvSpPr>
            <a:spLocks noGrp="1"/>
          </p:cNvSpPr>
          <p:nvPr>
            <p:ph type="dt" sz="half" idx="10"/>
          </p:nvPr>
        </p:nvSpPr>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D768803-CFFB-7B44-A5A9-D83439B3B5FF}" type="datetime1">
              <a:rPr kumimoji="0" lang="en-IN"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11" name="Footer Placeholder 5"/>
          <p:cNvSpPr>
            <a:spLocks noGrp="1"/>
          </p:cNvSpPr>
          <p:nvPr>
            <p:ph type="ftr" sz="quarter" idx="11"/>
          </p:nvPr>
        </p:nvSpPr>
        <p:spPr/>
        <p:txBody>
          <a:bodyPr/>
          <a:lstStyle>
            <a:lvl1pPr>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 name="Slide Number Placeholder 6"/>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ECF31D-BE59-9246-BF0D-B011102A4D3C}"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69983897"/>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653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5"/>
          <p:cNvSpPr txBox="1">
            <a:spLocks/>
          </p:cNvSpPr>
          <p:nvPr userDrawn="1"/>
        </p:nvSpPr>
        <p:spPr>
          <a:xfrm>
            <a:off x="8807451" y="6275389"/>
            <a:ext cx="2857500" cy="420687"/>
          </a:xfrm>
          <a:prstGeom prst="rect">
            <a:avLst/>
          </a:prstGeom>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5DA12799-70DC-9A4F-8605-A39B1F663210}" type="slidenum">
              <a:rPr lang="en-US" altLang="en-US" sz="1600" smtClean="0">
                <a:solidFill>
                  <a:srgbClr val="244D7E"/>
                </a:solidFill>
                <a:latin typeface="Arial" panose="020B0604020202020204" pitchFamily="34" charset="0"/>
              </a:rPr>
              <a:pPr algn="r" eaLnBrk="1" hangingPunct="1">
                <a:defRPr/>
              </a:pPr>
              <a:t>‹#›</a:t>
            </a:fld>
            <a:endParaRPr lang="en-US" altLang="en-US" sz="1600" smtClean="0">
              <a:solidFill>
                <a:srgbClr val="244D7E"/>
              </a:solidFill>
              <a:latin typeface="Arial" panose="020B0604020202020204" pitchFamily="34" charset="0"/>
            </a:endParaRPr>
          </a:p>
        </p:txBody>
      </p:sp>
      <p:cxnSp>
        <p:nvCxnSpPr>
          <p:cNvPr id="6" name="Straight Connector 5"/>
          <p:cNvCxnSpPr>
            <a:cxnSpLocks noChangeShapeType="1"/>
          </p:cNvCxnSpPr>
          <p:nvPr userDrawn="1"/>
        </p:nvCxnSpPr>
        <p:spPr bwMode="auto">
          <a:xfrm>
            <a:off x="11089217" y="6330950"/>
            <a:ext cx="0" cy="319088"/>
          </a:xfrm>
          <a:prstGeom prst="line">
            <a:avLst/>
          </a:prstGeom>
          <a:noFill/>
          <a:ln w="9525">
            <a:solidFill>
              <a:srgbClr val="4A7EBB"/>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8"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 name="Line 5"/>
          <p:cNvSpPr>
            <a:spLocks noChangeShapeType="1"/>
          </p:cNvSpPr>
          <p:nvPr userDrawn="1"/>
        </p:nvSpPr>
        <p:spPr bwMode="auto">
          <a:xfrm>
            <a:off x="279400" y="6288088"/>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lnSpc>
                <a:spcPct val="90000"/>
              </a:lnSpc>
              <a:spcBef>
                <a:spcPct val="0"/>
              </a:spcBef>
              <a:buClrTx/>
              <a:buSzTx/>
              <a:buFontTx/>
              <a:buNone/>
              <a:defRPr/>
            </a:pPr>
            <a:r>
              <a:rPr lang="en-GB" altLang="en-US" sz="700" dirty="0" smtClean="0">
                <a:solidFill>
                  <a:srgbClr val="FF0000"/>
                </a:solidFill>
                <a:ea typeface="MS PGothic" panose="020B0600070205080204" pitchFamily="34" charset="-128"/>
              </a:rPr>
              <a:t>STRICTLY CONFIDENTIAL</a:t>
            </a:r>
          </a:p>
        </p:txBody>
      </p:sp>
      <p:sp>
        <p:nvSpPr>
          <p:cNvPr id="13" name="Content Placeholder 2"/>
          <p:cNvSpPr>
            <a:spLocks noGrp="1"/>
          </p:cNvSpPr>
          <p:nvPr>
            <p:ph idx="1"/>
          </p:nvPr>
        </p:nvSpPr>
        <p:spPr>
          <a:xfrm>
            <a:off x="1140048" y="1196752"/>
            <a:ext cx="10574965" cy="4811352"/>
          </a:xfrm>
        </p:spPr>
        <p:txBody>
          <a:bodyPr/>
          <a:lstStyle>
            <a:lvl1pPr marL="342900" indent="-342900">
              <a:buFont typeface="Wingdings" panose="05000000000000000000" pitchFamily="2" charset="2"/>
              <a:buChar char="§"/>
              <a:defRPr sz="2000"/>
            </a:lvl1pPr>
            <a:lvl2pPr marL="742950" indent="-285750">
              <a:buFont typeface="Wingdings" panose="05000000000000000000" pitchFamily="2" charset="2"/>
              <a:buChar char="§"/>
              <a:defRPr sz="1800"/>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400"/>
            </a:lvl4pPr>
            <a:lvl5pPr marL="2057400" indent="-228600">
              <a:buFont typeface="Arial" panose="020B0604020202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46" name="Title Placeholder 1"/>
          <p:cNvSpPr>
            <a:spLocks noGrp="1"/>
          </p:cNvSpPr>
          <p:nvPr>
            <p:ph type="title"/>
          </p:nvPr>
        </p:nvSpPr>
        <p:spPr>
          <a:xfrm>
            <a:off x="1117402" y="234442"/>
            <a:ext cx="10594875" cy="482296"/>
          </a:xfrm>
          <a:prstGeom prst="rect">
            <a:avLst/>
          </a:prstGeom>
        </p:spPr>
        <p:txBody>
          <a:bodyPr rtlCol="0">
            <a:normAutofit/>
          </a:bodyPr>
          <a:lstStyle>
            <a:lvl1pPr algn="l">
              <a:defRPr lang="en-SG" sz="2400" kern="1200" dirty="0">
                <a:solidFill>
                  <a:schemeClr val="tx2">
                    <a:lumMod val="75000"/>
                  </a:schemeClr>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SG" dirty="0"/>
          </a:p>
        </p:txBody>
      </p:sp>
      <p:sp>
        <p:nvSpPr>
          <p:cNvPr id="11" name="Date Placeholder 3"/>
          <p:cNvSpPr>
            <a:spLocks noGrp="1"/>
          </p:cNvSpPr>
          <p:nvPr>
            <p:ph type="dt" sz="half" idx="10"/>
          </p:nvPr>
        </p:nvSpPr>
        <p:spPr>
          <a:xfrm>
            <a:off x="1138767" y="6346826"/>
            <a:ext cx="2844800" cy="365125"/>
          </a:xfrm>
        </p:spPr>
        <p:txBody>
          <a:bodyPr/>
          <a:lstStyle>
            <a:lvl1pPr>
              <a:defRPr/>
            </a:lvl1pPr>
          </a:lstStyle>
          <a:p>
            <a:pPr>
              <a:defRPr/>
            </a:pPr>
            <a:fld id="{49A9BA49-5130-0145-B4B4-57425D17D140}" type="datetime1">
              <a:rPr lang="en-IN" altLang="en-US" smtClean="0"/>
              <a:t>12-04-2016</a:t>
            </a:fld>
            <a:endParaRPr lang="en-US" altLang="en-US"/>
          </a:p>
        </p:txBody>
      </p:sp>
      <p:sp>
        <p:nvSpPr>
          <p:cNvPr id="12" name="Footer Placeholder 4"/>
          <p:cNvSpPr>
            <a:spLocks noGrp="1"/>
          </p:cNvSpPr>
          <p:nvPr>
            <p:ph type="ftr" sz="quarter" idx="11"/>
          </p:nvPr>
        </p:nvSpPr>
        <p:spPr>
          <a:xfrm>
            <a:off x="4165601" y="6342064"/>
            <a:ext cx="5482167" cy="365125"/>
          </a:xfrm>
        </p:spPr>
        <p:txBody>
          <a:bodyPr/>
          <a:lstStyle>
            <a:lvl1pPr>
              <a:defRPr/>
            </a:lvl1pPr>
          </a:lstStyle>
          <a:p>
            <a:pPr>
              <a:defRPr/>
            </a:pPr>
            <a:endParaRPr lang="en-US" altLang="en-US"/>
          </a:p>
        </p:txBody>
      </p:sp>
    </p:spTree>
    <p:extLst>
      <p:ext uri="{BB962C8B-B14F-4D97-AF65-F5344CB8AC3E}">
        <p14:creationId xmlns:p14="http://schemas.microsoft.com/office/powerpoint/2010/main" val="110153329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6849" name="think-cell Slide" r:id="rId4" imgW="270" imgH="270" progId="TCLayout.ActiveDocument.1">
                  <p:embed/>
                </p:oleObj>
              </mc:Choice>
              <mc:Fallback>
                <p:oleObj name="think-cell Slide" r:id="rId4" imgW="270" imgH="270" progId="TCLayout.ActiveDocument.1">
                  <p:embed/>
                  <p:pic>
                    <p:nvPicPr>
                      <p:cNvPr id="7"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Line 5"/>
          <p:cNvSpPr>
            <a:spLocks noChangeShapeType="1"/>
          </p:cNvSpPr>
          <p:nvPr userDrawn="1"/>
        </p:nvSpPr>
        <p:spPr bwMode="auto">
          <a:xfrm>
            <a:off x="279400" y="6288088"/>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10"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11"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ctr" defTabSz="865188" rtl="0" eaLnBrk="1" fontAlgn="base" latinLnBrk="0" hangingPunct="1">
              <a:lnSpc>
                <a:spcPct val="90000"/>
              </a:lnSpc>
              <a:spcBef>
                <a:spcPct val="0"/>
              </a:spcBef>
              <a:spcAft>
                <a:spcPct val="0"/>
              </a:spcAft>
              <a:buClrTx/>
              <a:buSzTx/>
              <a:buFontTx/>
              <a:buNone/>
              <a:tabLst/>
              <a:defRPr/>
            </a:pPr>
            <a:r>
              <a:rPr kumimoji="0" lang="en-GB" altLang="en-US" sz="700" b="0" i="0" u="none" strike="noStrike" kern="120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STRICTLY CONFIDENTIAL</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S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12" name="Date Placeholder 6"/>
          <p:cNvSpPr>
            <a:spLocks noGrp="1"/>
          </p:cNvSpPr>
          <p:nvPr>
            <p:ph type="dt" sz="half" idx="10"/>
          </p:nvPr>
        </p:nvSpPr>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B7278A2-999A-9749-9BB5-0ECFC5D111C2}" type="datetime1">
              <a:rPr kumimoji="0" lang="en-IN"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13" name="Footer Placeholder 7"/>
          <p:cNvSpPr>
            <a:spLocks noGrp="1"/>
          </p:cNvSpPr>
          <p:nvPr>
            <p:ph type="ftr" sz="quarter" idx="11"/>
          </p:nvPr>
        </p:nvSpPr>
        <p:spPr/>
        <p:txBody>
          <a:bodyPr/>
          <a:lstStyle>
            <a:lvl1pPr>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Slide Number Placeholder 8"/>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D1808E0-B7B0-AA4F-A4FA-9D4BB47E56E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6472912"/>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7873" name="think-cell Slide" r:id="rId4" imgW="270" imgH="270" progId="TCLayout.ActiveDocument.1">
                  <p:embed/>
                </p:oleObj>
              </mc:Choice>
              <mc:Fallback>
                <p:oleObj name="think-cell Slide" r:id="rId4" imgW="270" imgH="270" progId="TCLayout.ActiveDocument.1">
                  <p:embed/>
                  <p:pic>
                    <p:nvPicPr>
                      <p:cNvPr id="3"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6"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ctr" defTabSz="865188" rtl="0" eaLnBrk="1" fontAlgn="base" latinLnBrk="0" hangingPunct="1">
              <a:lnSpc>
                <a:spcPct val="90000"/>
              </a:lnSpc>
              <a:spcBef>
                <a:spcPct val="0"/>
              </a:spcBef>
              <a:spcAft>
                <a:spcPct val="0"/>
              </a:spcAft>
              <a:buClrTx/>
              <a:buSzTx/>
              <a:buFontTx/>
              <a:buNone/>
              <a:tabLst/>
              <a:defRPr/>
            </a:pPr>
            <a:r>
              <a:rPr kumimoji="0" lang="en-GB" altLang="en-US" sz="700" b="0" i="0" u="none" strike="noStrike" kern="120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STRICTLY CONFIDENTIAL</a:t>
            </a:r>
          </a:p>
        </p:txBody>
      </p:sp>
      <p:sp>
        <p:nvSpPr>
          <p:cNvPr id="7" name="Line 5"/>
          <p:cNvSpPr>
            <a:spLocks noChangeShapeType="1"/>
          </p:cNvSpPr>
          <p:nvPr userDrawn="1"/>
        </p:nvSpPr>
        <p:spPr bwMode="auto">
          <a:xfrm>
            <a:off x="279400" y="6288088"/>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8"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E1FEEAA-2635-2B41-8A70-26CC6090C15B}" type="datetime1">
              <a:rPr kumimoji="0" lang="en-I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0"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11"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69AA61-CD84-234C-9CA8-D571C929FA0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4522043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755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Flowchart: Delay 11"/>
          <p:cNvSpPr>
            <a:spLocks noChangeArrowheads="1"/>
          </p:cNvSpPr>
          <p:nvPr userDrawn="1"/>
        </p:nvSpPr>
        <p:spPr bwMode="auto">
          <a:xfrm>
            <a:off x="0" y="1700214"/>
            <a:ext cx="584200" cy="2528887"/>
          </a:xfrm>
          <a:prstGeom prst="flowChartDelay">
            <a:avLst/>
          </a:prstGeom>
          <a:gradFill rotWithShape="1">
            <a:gsLst>
              <a:gs pos="0">
                <a:srgbClr val="A6A6A6"/>
              </a:gs>
              <a:gs pos="20000">
                <a:srgbClr val="BFBFBF"/>
              </a:gs>
              <a:gs pos="100000">
                <a:srgbClr val="D9D9D9"/>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ltLang="en-US" sz="1400" smtClean="0">
              <a:solidFill>
                <a:srgbClr val="FFFFFF"/>
              </a:solidFill>
              <a:cs typeface="Arial" panose="020B0604020202020204" pitchFamily="34" charset="0"/>
            </a:endParaRPr>
          </a:p>
        </p:txBody>
      </p:sp>
      <p:sp>
        <p:nvSpPr>
          <p:cNvPr id="6" name="Flowchart: Delay 12"/>
          <p:cNvSpPr>
            <a:spLocks noChangeArrowheads="1"/>
          </p:cNvSpPr>
          <p:nvPr userDrawn="1"/>
        </p:nvSpPr>
        <p:spPr bwMode="auto">
          <a:xfrm>
            <a:off x="21167" y="1268414"/>
            <a:ext cx="584200" cy="2528887"/>
          </a:xfrm>
          <a:prstGeom prst="flowChartDelay">
            <a:avLst/>
          </a:prstGeom>
          <a:gradFill rotWithShape="1">
            <a:gsLst>
              <a:gs pos="0">
                <a:srgbClr val="A6A6A6"/>
              </a:gs>
              <a:gs pos="20000">
                <a:srgbClr val="BFBFBF"/>
              </a:gs>
              <a:gs pos="100000">
                <a:srgbClr val="D9D9D9"/>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ltLang="en-US" sz="1400" smtClean="0">
              <a:solidFill>
                <a:srgbClr val="FFFFFF"/>
              </a:solidFill>
              <a:cs typeface="Arial" panose="020B0604020202020204" pitchFamily="34" charset="0"/>
            </a:endParaRPr>
          </a:p>
        </p:txBody>
      </p:sp>
      <p:sp>
        <p:nvSpPr>
          <p:cNvPr id="7" name="Flowchart: Delay 13"/>
          <p:cNvSpPr>
            <a:spLocks noChangeArrowheads="1"/>
          </p:cNvSpPr>
          <p:nvPr userDrawn="1"/>
        </p:nvSpPr>
        <p:spPr bwMode="auto">
          <a:xfrm>
            <a:off x="0" y="908050"/>
            <a:ext cx="584200" cy="2528888"/>
          </a:xfrm>
          <a:prstGeom prst="flowChartDelay">
            <a:avLst/>
          </a:prstGeom>
          <a:gradFill rotWithShape="1">
            <a:gsLst>
              <a:gs pos="0">
                <a:srgbClr val="A6A6A6"/>
              </a:gs>
              <a:gs pos="20000">
                <a:srgbClr val="BFBFBF"/>
              </a:gs>
              <a:gs pos="100000">
                <a:srgbClr val="D9D9D9"/>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ltLang="en-US" sz="1400" smtClean="0">
              <a:solidFill>
                <a:srgbClr val="FFFFFF"/>
              </a:solidFill>
              <a:cs typeface="Arial" panose="020B0604020202020204" pitchFamily="34" charset="0"/>
            </a:endParaRPr>
          </a:p>
        </p:txBody>
      </p:sp>
      <p:sp>
        <p:nvSpPr>
          <p:cNvPr id="8" name="Flowchart: Delay 14"/>
          <p:cNvSpPr>
            <a:spLocks noChangeArrowheads="1"/>
          </p:cNvSpPr>
          <p:nvPr userDrawn="1"/>
        </p:nvSpPr>
        <p:spPr bwMode="auto">
          <a:xfrm>
            <a:off x="21167" y="476250"/>
            <a:ext cx="584200" cy="2528888"/>
          </a:xfrm>
          <a:prstGeom prst="flowChartDelay">
            <a:avLst/>
          </a:prstGeom>
          <a:gradFill rotWithShape="1">
            <a:gsLst>
              <a:gs pos="0">
                <a:srgbClr val="A6A6A6"/>
              </a:gs>
              <a:gs pos="20000">
                <a:srgbClr val="BFBFBF"/>
              </a:gs>
              <a:gs pos="100000">
                <a:srgbClr val="D9D9D9"/>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ltLang="en-US" sz="1400" smtClean="0">
              <a:solidFill>
                <a:srgbClr val="FFFFFF"/>
              </a:solidFill>
              <a:cs typeface="Arial" panose="020B0604020202020204" pitchFamily="34" charset="0"/>
            </a:endParaRPr>
          </a:p>
        </p:txBody>
      </p:sp>
      <p:sp>
        <p:nvSpPr>
          <p:cNvPr id="9" name="Flowchart: Delay 15"/>
          <p:cNvSpPr>
            <a:spLocks noChangeArrowheads="1"/>
          </p:cNvSpPr>
          <p:nvPr userDrawn="1"/>
        </p:nvSpPr>
        <p:spPr bwMode="auto">
          <a:xfrm>
            <a:off x="0" y="0"/>
            <a:ext cx="584200" cy="2528888"/>
          </a:xfrm>
          <a:prstGeom prst="flowChartDelay">
            <a:avLst/>
          </a:prstGeo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path path="circle">
              <a:fillToRect t="100000" r="100000"/>
            </a:path>
            <a:tileRect l="-100000" b="-1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ltLang="en-US" sz="1400" smtClean="0">
              <a:solidFill>
                <a:srgbClr val="FFFFFF"/>
              </a:solidFill>
              <a:cs typeface="Arial" panose="020B0604020202020204" pitchFamily="34" charset="0"/>
            </a:endParaRPr>
          </a:p>
        </p:txBody>
      </p:sp>
      <p:sp>
        <p:nvSpPr>
          <p:cNvPr id="10" name="Title 1"/>
          <p:cNvSpPr txBox="1">
            <a:spLocks/>
          </p:cNvSpPr>
          <p:nvPr userDrawn="1"/>
        </p:nvSpPr>
        <p:spPr>
          <a:xfrm>
            <a:off x="1007533" y="274639"/>
            <a:ext cx="10574867" cy="441325"/>
          </a:xfrm>
          <a:prstGeom prst="rect">
            <a:avLst/>
          </a:prstGeom>
        </p:spPr>
        <p:txBody>
          <a:bodyPr anchor="ctr">
            <a:normAutofit fontScale="77500" lnSpcReduction="20000"/>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defRPr/>
            </a:pPr>
            <a:r>
              <a:rPr lang="en-US" sz="3400" dirty="0" smtClean="0">
                <a:solidFill>
                  <a:srgbClr val="17375E"/>
                </a:solidFill>
                <a:latin typeface="Arial" charset="0"/>
              </a:rPr>
              <a:t>Click to edit Master title style</a:t>
            </a:r>
          </a:p>
        </p:txBody>
      </p:sp>
      <p:sp>
        <p:nvSpPr>
          <p:cNvPr id="11" name="Slide Number Placeholder 5"/>
          <p:cNvSpPr txBox="1">
            <a:spLocks/>
          </p:cNvSpPr>
          <p:nvPr userDrawn="1"/>
        </p:nvSpPr>
        <p:spPr>
          <a:xfrm>
            <a:off x="8737601" y="6281739"/>
            <a:ext cx="2857500" cy="420687"/>
          </a:xfrm>
          <a:prstGeom prst="rect">
            <a:avLst/>
          </a:prstGeom>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D62C05C8-69F8-2C4B-8CA8-82D73F2DBD6D}" type="slidenum">
              <a:rPr lang="en-US" altLang="en-US" sz="2000" smtClean="0">
                <a:solidFill>
                  <a:srgbClr val="686868"/>
                </a:solidFill>
              </a:rPr>
              <a:pPr algn="r" eaLnBrk="1" hangingPunct="1">
                <a:defRPr/>
              </a:pPr>
              <a:t>‹#›</a:t>
            </a:fld>
            <a:endParaRPr lang="en-US" altLang="en-US" sz="2000" smtClean="0">
              <a:solidFill>
                <a:srgbClr val="686868"/>
              </a:solidFill>
            </a:endParaRPr>
          </a:p>
        </p:txBody>
      </p:sp>
      <p:pic>
        <p:nvPicPr>
          <p:cNvPr id="12" name="Picture 2" descr="C:\Users\Administrator\Downloads\image001.jpg"/>
          <p:cNvPicPr>
            <a:picLocks noChangeAspect="1" noChangeArrowheads="1"/>
          </p:cNvPicPr>
          <p:nvPr userDrawn="1"/>
        </p:nvPicPr>
        <p:blipFill>
          <a:blip r:embed="rId6">
            <a:extLst>
              <a:ext uri="{28A0092B-C50C-407E-A947-70E740481C1C}">
                <a14:useLocalDpi xmlns:a14="http://schemas.microsoft.com/office/drawing/2010/main" val="0"/>
              </a:ext>
            </a:extLst>
          </a:blip>
          <a:srcRect l="34845" t="59302" r="61360" b="8804"/>
          <a:stretch>
            <a:fillRect/>
          </a:stretch>
        </p:blipFill>
        <p:spPr bwMode="auto">
          <a:xfrm>
            <a:off x="10928352" y="6221414"/>
            <a:ext cx="146049"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Line 5"/>
          <p:cNvSpPr>
            <a:spLocks noChangeShapeType="1"/>
          </p:cNvSpPr>
          <p:nvPr userDrawn="1"/>
        </p:nvSpPr>
        <p:spPr bwMode="auto">
          <a:xfrm>
            <a:off x="279400" y="6288088"/>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lnSpc>
                <a:spcPct val="90000"/>
              </a:lnSpc>
              <a:spcBef>
                <a:spcPct val="0"/>
              </a:spcBef>
              <a:buClrTx/>
              <a:buSzTx/>
              <a:buFontTx/>
              <a:buNone/>
              <a:defRPr/>
            </a:pPr>
            <a:r>
              <a:rPr lang="en-GB" altLang="en-US" sz="700" dirty="0" smtClean="0">
                <a:solidFill>
                  <a:srgbClr val="FF0000"/>
                </a:solidFill>
                <a:ea typeface="MS PGothic" panose="020B0600070205080204" pitchFamily="34" charset="-128"/>
              </a:rPr>
              <a:t>STRICTLY CONFIDENTIAL</a:t>
            </a:r>
          </a:p>
        </p:txBody>
      </p:sp>
      <p:sp>
        <p:nvSpPr>
          <p:cNvPr id="3" name="Content Placeholder 2"/>
          <p:cNvSpPr>
            <a:spLocks noGrp="1"/>
          </p:cNvSpPr>
          <p:nvPr>
            <p:ph idx="1"/>
          </p:nvPr>
        </p:nvSpPr>
        <p:spPr>
          <a:xfrm>
            <a:off x="1007436" y="1268761"/>
            <a:ext cx="10574965"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17" name="Date Placeholder 3"/>
          <p:cNvSpPr>
            <a:spLocks noGrp="1"/>
          </p:cNvSpPr>
          <p:nvPr>
            <p:ph type="dt" sz="half" idx="10"/>
          </p:nvPr>
        </p:nvSpPr>
        <p:spPr/>
        <p:txBody>
          <a:bodyPr/>
          <a:lstStyle>
            <a:lvl1pPr>
              <a:defRPr/>
            </a:lvl1pPr>
          </a:lstStyle>
          <a:p>
            <a:pPr>
              <a:defRPr/>
            </a:pPr>
            <a:fld id="{52117978-1CAF-404D-93A8-8A0A5332598A}" type="datetime1">
              <a:rPr lang="en-IN" altLang="en-US" smtClean="0"/>
              <a:t>12-04-2016</a:t>
            </a:fld>
            <a:endParaRPr lang="en-US" altLang="en-US"/>
          </a:p>
        </p:txBody>
      </p:sp>
      <p:sp>
        <p:nvSpPr>
          <p:cNvPr id="18" name="Footer Placeholder 4"/>
          <p:cNvSpPr>
            <a:spLocks noGrp="1"/>
          </p:cNvSpPr>
          <p:nvPr>
            <p:ph type="ftr" sz="quarter" idx="11"/>
          </p:nvPr>
        </p:nvSpPr>
        <p:spPr/>
        <p:txBody>
          <a:bodyPr/>
          <a:lstStyle>
            <a:lvl1pPr>
              <a:defRPr/>
            </a:lvl1pPr>
          </a:lstStyle>
          <a:p>
            <a:pPr>
              <a:defRPr/>
            </a:pPr>
            <a:endParaRPr lang="en-US" altLang="en-US"/>
          </a:p>
        </p:txBody>
      </p:sp>
      <p:sp>
        <p:nvSpPr>
          <p:cNvPr id="19" name="Slide Number Placeholder 5"/>
          <p:cNvSpPr>
            <a:spLocks noGrp="1"/>
          </p:cNvSpPr>
          <p:nvPr>
            <p:ph type="sldNum" sz="quarter" idx="12"/>
          </p:nvPr>
        </p:nvSpPr>
        <p:spPr/>
        <p:txBody>
          <a:bodyPr/>
          <a:lstStyle>
            <a:lvl1pPr>
              <a:defRPr/>
            </a:lvl1pPr>
          </a:lstStyle>
          <a:p>
            <a:pPr>
              <a:defRPr/>
            </a:pPr>
            <a:fld id="{ABB83EB9-84CB-3448-B2C5-837A6578197B}" type="slidenum">
              <a:rPr lang="en-US" altLang="en-US"/>
              <a:pPr>
                <a:defRPr/>
              </a:pPr>
              <a:t>‹#›</a:t>
            </a:fld>
            <a:endParaRPr lang="en-US" altLang="en-US"/>
          </a:p>
        </p:txBody>
      </p:sp>
    </p:spTree>
    <p:extLst>
      <p:ext uri="{BB962C8B-B14F-4D97-AF65-F5344CB8AC3E}">
        <p14:creationId xmlns:p14="http://schemas.microsoft.com/office/powerpoint/2010/main" val="106911783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858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lnSpc>
                <a:spcPct val="90000"/>
              </a:lnSpc>
              <a:spcBef>
                <a:spcPct val="0"/>
              </a:spcBef>
              <a:buClrTx/>
              <a:buSzTx/>
              <a:buFontTx/>
              <a:buNone/>
              <a:defRPr/>
            </a:pPr>
            <a:r>
              <a:rPr lang="en-GB" altLang="en-US" sz="700" dirty="0" smtClean="0">
                <a:solidFill>
                  <a:srgbClr val="FF0000"/>
                </a:solidFill>
                <a:ea typeface="MS PGothic" panose="020B0600070205080204" pitchFamily="34" charset="-128"/>
              </a:rPr>
              <a:t>STRICTLY CONFIDENTIAL</a:t>
            </a:r>
          </a:p>
        </p:txBody>
      </p:sp>
      <p:sp>
        <p:nvSpPr>
          <p:cNvPr id="2" name="Title 1"/>
          <p:cNvSpPr>
            <a:spLocks noGrp="1"/>
          </p:cNvSpPr>
          <p:nvPr>
            <p:ph type="title"/>
          </p:nvPr>
        </p:nvSpPr>
        <p:spPr>
          <a:xfrm>
            <a:off x="963084" y="4406903"/>
            <a:ext cx="10363200" cy="1362075"/>
          </a:xfrm>
        </p:spPr>
        <p:txBody>
          <a:bodyPr anchor="t">
            <a:normAutofit/>
          </a:bodyPr>
          <a:lstStyle>
            <a:lvl1pPr algn="l">
              <a:defRPr sz="3400" b="1" cap="none">
                <a:latin typeface="Arial" pitchFamily="34" charset="0"/>
                <a:cs typeface="Arial" pitchFamily="34" charset="0"/>
              </a:defRPr>
            </a:lvl1pPr>
          </a:lstStyle>
          <a:p>
            <a:r>
              <a:rPr lang="en-US" smtClean="0"/>
              <a:t>Click to edit Master title style</a:t>
            </a:r>
            <a:endParaRPr lang="en-SG"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80C12BA4-F3F6-2F40-B253-CA462BAC08D6}" type="datetime1">
              <a:rPr lang="en-IN" altLang="en-US" smtClean="0"/>
              <a:t>12-04-2016</a:t>
            </a:fld>
            <a:endParaRPr lang="en-US" altLang="en-US"/>
          </a:p>
        </p:txBody>
      </p:sp>
      <p:sp>
        <p:nvSpPr>
          <p:cNvPr id="8"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US" altLang="en-US"/>
          </a:p>
        </p:txBody>
      </p:sp>
    </p:spTree>
    <p:extLst>
      <p:ext uri="{BB962C8B-B14F-4D97-AF65-F5344CB8AC3E}">
        <p14:creationId xmlns:p14="http://schemas.microsoft.com/office/powerpoint/2010/main" val="942581876"/>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960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Line 5"/>
          <p:cNvSpPr>
            <a:spLocks noChangeShapeType="1"/>
          </p:cNvSpPr>
          <p:nvPr userDrawn="1"/>
        </p:nvSpPr>
        <p:spPr bwMode="auto">
          <a:xfrm>
            <a:off x="279400" y="6288088"/>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 name="Line 5"/>
          <p:cNvSpPr>
            <a:spLocks noChangeShapeType="1"/>
          </p:cNvSpPr>
          <p:nvPr userDrawn="1"/>
        </p:nvSpPr>
        <p:spPr bwMode="auto">
          <a:xfrm>
            <a:off x="279400" y="692151"/>
            <a:ext cx="11633200" cy="11113"/>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lnSpc>
                <a:spcPct val="90000"/>
              </a:lnSpc>
              <a:spcBef>
                <a:spcPct val="0"/>
              </a:spcBef>
              <a:buClrTx/>
              <a:buSzTx/>
              <a:buFontTx/>
              <a:buNone/>
              <a:defRPr/>
            </a:pPr>
            <a:r>
              <a:rPr lang="en-GB" altLang="en-US" sz="700" dirty="0" smtClean="0">
                <a:solidFill>
                  <a:srgbClr val="FF0000"/>
                </a:solidFill>
                <a:ea typeface="MS PGothic" panose="020B0600070205080204" pitchFamily="34" charset="-128"/>
              </a:rPr>
              <a:t>STRICTLY CONFIDENTIAL</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SG"/>
          </a:p>
        </p:txBody>
      </p:sp>
      <p:sp>
        <p:nvSpPr>
          <p:cNvPr id="3" name="Content Placeholder 2"/>
          <p:cNvSpPr>
            <a:spLocks noGrp="1"/>
          </p:cNvSpPr>
          <p:nvPr>
            <p:ph sz="half" idx="1"/>
          </p:nvPr>
        </p:nvSpPr>
        <p:spPr>
          <a:xfrm>
            <a:off x="609600" y="1600203"/>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97600" y="1600203"/>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10" name="Date Placeholder 4"/>
          <p:cNvSpPr>
            <a:spLocks noGrp="1"/>
          </p:cNvSpPr>
          <p:nvPr>
            <p:ph type="dt" sz="half" idx="10"/>
          </p:nvPr>
        </p:nvSpPr>
        <p:spPr/>
        <p:txBody>
          <a:bodyPr/>
          <a:lstStyle>
            <a:lvl1pPr>
              <a:defRPr>
                <a:latin typeface="Arial" panose="020B0604020202020204" pitchFamily="34" charset="0"/>
              </a:defRPr>
            </a:lvl1pPr>
          </a:lstStyle>
          <a:p>
            <a:pPr>
              <a:defRPr/>
            </a:pPr>
            <a:fld id="{7D768803-CFFB-7B44-A5A9-D83439B3B5FF}" type="datetime1">
              <a:rPr lang="en-IN" altLang="en-US" smtClean="0"/>
              <a:t>12-04-2016</a:t>
            </a:fld>
            <a:endParaRPr lang="en-US" altLang="en-US"/>
          </a:p>
        </p:txBody>
      </p:sp>
      <p:sp>
        <p:nvSpPr>
          <p:cNvPr id="11"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US" altLang="en-US"/>
          </a:p>
        </p:txBody>
      </p:sp>
      <p:sp>
        <p:nvSpPr>
          <p:cNvPr id="12"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25ECF31D-BE59-9246-BF0D-B011102A4D3C}" type="slidenum">
              <a:rPr lang="en-US" altLang="en-US"/>
              <a:pPr>
                <a:defRPr/>
              </a:pPr>
              <a:t>‹#›</a:t>
            </a:fld>
            <a:endParaRPr lang="en-US" altLang="en-US"/>
          </a:p>
        </p:txBody>
      </p:sp>
    </p:spTree>
    <p:extLst>
      <p:ext uri="{BB962C8B-B14F-4D97-AF65-F5344CB8AC3E}">
        <p14:creationId xmlns:p14="http://schemas.microsoft.com/office/powerpoint/2010/main" val="562390279"/>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063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Line 5"/>
          <p:cNvSpPr>
            <a:spLocks noChangeShapeType="1"/>
          </p:cNvSpPr>
          <p:nvPr userDrawn="1"/>
        </p:nvSpPr>
        <p:spPr bwMode="auto">
          <a:xfrm>
            <a:off x="279400" y="6288088"/>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lnSpc>
                <a:spcPct val="90000"/>
              </a:lnSpc>
              <a:spcBef>
                <a:spcPct val="0"/>
              </a:spcBef>
              <a:buClrTx/>
              <a:buSzTx/>
              <a:buFontTx/>
              <a:buNone/>
              <a:defRPr/>
            </a:pPr>
            <a:r>
              <a:rPr lang="en-GB" altLang="en-US" sz="700" dirty="0" smtClean="0">
                <a:solidFill>
                  <a:srgbClr val="FF0000"/>
                </a:solidFill>
                <a:ea typeface="MS PGothic" panose="020B0600070205080204" pitchFamily="34" charset="-128"/>
              </a:rPr>
              <a:t>STRICTLY CONFIDENTIAL</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S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12" name="Date Placeholder 6"/>
          <p:cNvSpPr>
            <a:spLocks noGrp="1"/>
          </p:cNvSpPr>
          <p:nvPr>
            <p:ph type="dt" sz="half" idx="10"/>
          </p:nvPr>
        </p:nvSpPr>
        <p:spPr/>
        <p:txBody>
          <a:bodyPr/>
          <a:lstStyle>
            <a:lvl1pPr>
              <a:defRPr>
                <a:latin typeface="Arial" panose="020B0604020202020204" pitchFamily="34" charset="0"/>
              </a:defRPr>
            </a:lvl1pPr>
          </a:lstStyle>
          <a:p>
            <a:pPr>
              <a:defRPr/>
            </a:pPr>
            <a:fld id="{8B7278A2-999A-9749-9BB5-0ECFC5D111C2}" type="datetime1">
              <a:rPr lang="en-IN" altLang="en-US" smtClean="0"/>
              <a:t>12-04-2016</a:t>
            </a:fld>
            <a:endParaRPr lang="en-US" altLang="en-US"/>
          </a:p>
        </p:txBody>
      </p:sp>
      <p:sp>
        <p:nvSpPr>
          <p:cNvPr id="13" name="Footer Placeholder 7"/>
          <p:cNvSpPr>
            <a:spLocks noGrp="1"/>
          </p:cNvSpPr>
          <p:nvPr>
            <p:ph type="ftr" sz="quarter" idx="11"/>
          </p:nvPr>
        </p:nvSpPr>
        <p:spPr/>
        <p:txBody>
          <a:bodyPr/>
          <a:lstStyle>
            <a:lvl1pPr>
              <a:defRPr>
                <a:latin typeface="Arial" panose="020B0604020202020204" pitchFamily="34" charset="0"/>
              </a:defRPr>
            </a:lvl1pPr>
          </a:lstStyle>
          <a:p>
            <a:pPr>
              <a:defRPr/>
            </a:pPr>
            <a:endParaRPr lang="en-US" altLang="en-US"/>
          </a:p>
        </p:txBody>
      </p:sp>
      <p:sp>
        <p:nvSpPr>
          <p:cNvPr id="14" name="Slide Number Placeholder 8"/>
          <p:cNvSpPr>
            <a:spLocks noGrp="1"/>
          </p:cNvSpPr>
          <p:nvPr>
            <p:ph type="sldNum" sz="quarter" idx="12"/>
          </p:nvPr>
        </p:nvSpPr>
        <p:spPr/>
        <p:txBody>
          <a:bodyPr/>
          <a:lstStyle>
            <a:lvl1pPr>
              <a:defRPr>
                <a:latin typeface="Arial" panose="020B0604020202020204" pitchFamily="34" charset="0"/>
              </a:defRPr>
            </a:lvl1pPr>
          </a:lstStyle>
          <a:p>
            <a:pPr>
              <a:defRPr/>
            </a:pPr>
            <a:fld id="{9D1808E0-B7B0-AA4F-A4FA-9D4BB47E56E5}" type="slidenum">
              <a:rPr lang="en-US" altLang="en-US"/>
              <a:pPr>
                <a:defRPr/>
              </a:pPr>
              <a:t>‹#›</a:t>
            </a:fld>
            <a:endParaRPr lang="en-US" altLang="en-US"/>
          </a:p>
        </p:txBody>
      </p:sp>
    </p:spTree>
    <p:extLst>
      <p:ext uri="{BB962C8B-B14F-4D97-AF65-F5344CB8AC3E}">
        <p14:creationId xmlns:p14="http://schemas.microsoft.com/office/powerpoint/2010/main" val="202525199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165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lnSpc>
                <a:spcPct val="90000"/>
              </a:lnSpc>
              <a:spcBef>
                <a:spcPct val="0"/>
              </a:spcBef>
              <a:buClrTx/>
              <a:buSzTx/>
              <a:buFontTx/>
              <a:buNone/>
              <a:defRPr/>
            </a:pPr>
            <a:r>
              <a:rPr lang="en-GB" altLang="en-US" sz="700" dirty="0" smtClean="0">
                <a:solidFill>
                  <a:srgbClr val="FF0000"/>
                </a:solidFill>
                <a:ea typeface="MS PGothic" panose="020B0600070205080204" pitchFamily="34" charset="-128"/>
              </a:rPr>
              <a:t>STRICTLY CONFIDENTIAL</a:t>
            </a:r>
          </a:p>
        </p:txBody>
      </p:sp>
      <p:sp>
        <p:nvSpPr>
          <p:cNvPr id="7" name="Line 5"/>
          <p:cNvSpPr>
            <a:spLocks noChangeShapeType="1"/>
          </p:cNvSpPr>
          <p:nvPr userDrawn="1"/>
        </p:nvSpPr>
        <p:spPr bwMode="auto">
          <a:xfrm>
            <a:off x="279400" y="6288088"/>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pPr>
              <a:defRPr/>
            </a:pPr>
            <a:fld id="{8E1FEEAA-2635-2B41-8A70-26CC6090C15B}" type="datetime1">
              <a:rPr lang="en-IN" altLang="en-US" smtClean="0"/>
              <a:t>12-04-2016</a:t>
            </a:fld>
            <a:endParaRPr lang="en-US" altLang="en-US"/>
          </a:p>
        </p:txBody>
      </p:sp>
      <p:sp>
        <p:nvSpPr>
          <p:cNvPr id="10" name="Footer Placeholder 4"/>
          <p:cNvSpPr>
            <a:spLocks noGrp="1"/>
          </p:cNvSpPr>
          <p:nvPr>
            <p:ph type="ftr" sz="quarter" idx="11"/>
          </p:nvPr>
        </p:nvSpPr>
        <p:spPr/>
        <p:txBody>
          <a:bodyPr/>
          <a:lstStyle>
            <a:lvl1pPr>
              <a:defRPr/>
            </a:lvl1pPr>
          </a:lstStyle>
          <a:p>
            <a:pPr>
              <a:defRPr/>
            </a:pPr>
            <a:endParaRPr lang="en-US" altLang="en-US"/>
          </a:p>
        </p:txBody>
      </p:sp>
      <p:sp>
        <p:nvSpPr>
          <p:cNvPr id="11" name="Slide Number Placeholder 5"/>
          <p:cNvSpPr>
            <a:spLocks noGrp="1"/>
          </p:cNvSpPr>
          <p:nvPr>
            <p:ph type="sldNum" sz="quarter" idx="12"/>
          </p:nvPr>
        </p:nvSpPr>
        <p:spPr/>
        <p:txBody>
          <a:bodyPr/>
          <a:lstStyle>
            <a:lvl1pPr>
              <a:defRPr/>
            </a:lvl1pPr>
          </a:lstStyle>
          <a:p>
            <a:pPr>
              <a:defRPr/>
            </a:pPr>
            <a:fld id="{C269AA61-CD84-234C-9CA8-D571C929FA0B}" type="slidenum">
              <a:rPr lang="en-US" altLang="en-US"/>
              <a:pPr>
                <a:defRPr/>
              </a:pPr>
              <a:t>‹#›</a:t>
            </a:fld>
            <a:endParaRPr lang="en-US" altLang="en-US"/>
          </a:p>
        </p:txBody>
      </p:sp>
    </p:spTree>
    <p:extLst>
      <p:ext uri="{BB962C8B-B14F-4D97-AF65-F5344CB8AC3E}">
        <p14:creationId xmlns:p14="http://schemas.microsoft.com/office/powerpoint/2010/main" val="18596395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3537" name="think-cell Slide" r:id="rId4" imgW="270" imgH="270" progId="TCLayout.ActiveDocument.1">
                  <p:embed/>
                </p:oleObj>
              </mc:Choice>
              <mc:Fallback>
                <p:oleObj name="think-cell Slide" r:id="rId4" imgW="270" imgH="270" progId="TCLayout.ActiveDocument.1">
                  <p:embed/>
                  <p:pic>
                    <p:nvPicPr>
                      <p:cNvPr id="3"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5"/>
          <p:cNvSpPr txBox="1">
            <a:spLocks/>
          </p:cNvSpPr>
          <p:nvPr userDrawn="1"/>
        </p:nvSpPr>
        <p:spPr>
          <a:xfrm>
            <a:off x="8807451" y="6165850"/>
            <a:ext cx="2857500" cy="420688"/>
          </a:xfrm>
          <a:prstGeom prst="rect">
            <a:avLst/>
          </a:prstGeom>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DD37F8-0078-7746-B1BD-1B12149BBA04}" type="slidenum">
              <a:rPr kumimoji="0" lang="en-US" altLang="en-US" sz="1600" b="0" i="0" u="none" strike="noStrike" kern="1200" cap="none" spc="0" normalizeH="0" baseline="0" noProof="0" smtClean="0">
                <a:ln>
                  <a:noFill/>
                </a:ln>
                <a:solidFill>
                  <a:srgbClr val="244D7E"/>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600" b="0" i="0" u="none" strike="noStrike" kern="1200" cap="none" spc="0" normalizeH="0" baseline="0" noProof="0" smtClean="0">
              <a:ln>
                <a:noFill/>
              </a:ln>
              <a:solidFill>
                <a:srgbClr val="244D7E"/>
              </a:solidFill>
              <a:effectLst/>
              <a:uLnTx/>
              <a:uFillTx/>
              <a:latin typeface="Arial" panose="020B0604020202020204" pitchFamily="34" charset="0"/>
              <a:ea typeface="MS PGothic" panose="020B0600070205080204" pitchFamily="34" charset="-128"/>
              <a:cs typeface="+mn-cs"/>
            </a:endParaRPr>
          </a:p>
        </p:txBody>
      </p:sp>
      <p:cxnSp>
        <p:nvCxnSpPr>
          <p:cNvPr id="5" name="Straight Connector 4"/>
          <p:cNvCxnSpPr>
            <a:cxnSpLocks noChangeShapeType="1"/>
          </p:cNvCxnSpPr>
          <p:nvPr userDrawn="1"/>
        </p:nvCxnSpPr>
        <p:spPr bwMode="auto">
          <a:xfrm>
            <a:off x="11089217" y="6221414"/>
            <a:ext cx="0" cy="319087"/>
          </a:xfrm>
          <a:prstGeom prst="line">
            <a:avLst/>
          </a:prstGeom>
          <a:noFill/>
          <a:ln w="9525">
            <a:solidFill>
              <a:srgbClr val="4A7EBB"/>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34" name="Title Placeholder 1"/>
          <p:cNvSpPr>
            <a:spLocks noGrp="1"/>
          </p:cNvSpPr>
          <p:nvPr>
            <p:ph type="title"/>
          </p:nvPr>
        </p:nvSpPr>
        <p:spPr>
          <a:xfrm>
            <a:off x="2351584" y="2492896"/>
            <a:ext cx="8352928" cy="1584176"/>
          </a:xfrm>
          <a:prstGeom prst="rect">
            <a:avLst/>
          </a:prstGeom>
        </p:spPr>
        <p:txBody>
          <a:bodyPr rtlCol="0">
            <a:normAutofit/>
          </a:bodyPr>
          <a:lstStyle>
            <a:lvl1pPr algn="l">
              <a:defRPr lang="en-SG" sz="3400" kern="1200" dirty="0">
                <a:solidFill>
                  <a:schemeClr val="tx2">
                    <a:lumMod val="75000"/>
                  </a:schemeClr>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SG" dirty="0"/>
          </a:p>
        </p:txBody>
      </p:sp>
      <p:sp>
        <p:nvSpPr>
          <p:cNvPr id="8" name="Date Placeholder 3"/>
          <p:cNvSpPr>
            <a:spLocks noGrp="1"/>
          </p:cNvSpPr>
          <p:nvPr>
            <p:ph type="dt" sz="half" idx="10"/>
          </p:nvPr>
        </p:nvSpPr>
        <p:spPr>
          <a:xfrm>
            <a:off x="1138767" y="6237289"/>
            <a:ext cx="2844800" cy="3651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10FA320-2A8C-4044-8680-B21E88BBB267}" type="datetime1">
              <a:rPr kumimoji="0" lang="en-I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862302156"/>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4561" name="think-cell Slide" r:id="rId4" imgW="270" imgH="270" progId="TCLayout.ActiveDocument.1">
                  <p:embed/>
                </p:oleObj>
              </mc:Choice>
              <mc:Fallback>
                <p:oleObj name="think-cell Slide" r:id="rId4" imgW="270" imgH="270" progId="TCLayout.ActiveDocument.1">
                  <p:embed/>
                  <p:pic>
                    <p:nvPicPr>
                      <p:cNvPr id="4"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5"/>
          <p:cNvSpPr txBox="1">
            <a:spLocks/>
          </p:cNvSpPr>
          <p:nvPr userDrawn="1"/>
        </p:nvSpPr>
        <p:spPr>
          <a:xfrm>
            <a:off x="8807451" y="6275389"/>
            <a:ext cx="2857500" cy="420687"/>
          </a:xfrm>
          <a:prstGeom prst="rect">
            <a:avLst/>
          </a:prstGeom>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A12799-70DC-9A4F-8605-A39B1F663210}" type="slidenum">
              <a:rPr kumimoji="0" lang="en-US" altLang="en-US" sz="1600" b="0" i="0" u="none" strike="noStrike" kern="1200" cap="none" spc="0" normalizeH="0" baseline="0" noProof="0" smtClean="0">
                <a:ln>
                  <a:noFill/>
                </a:ln>
                <a:solidFill>
                  <a:srgbClr val="244D7E"/>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600" b="0" i="0" u="none" strike="noStrike" kern="1200" cap="none" spc="0" normalizeH="0" baseline="0" noProof="0" smtClean="0">
              <a:ln>
                <a:noFill/>
              </a:ln>
              <a:solidFill>
                <a:srgbClr val="244D7E"/>
              </a:solidFill>
              <a:effectLst/>
              <a:uLnTx/>
              <a:uFillTx/>
              <a:latin typeface="Arial" panose="020B0604020202020204" pitchFamily="34" charset="0"/>
              <a:ea typeface="MS PGothic" panose="020B0600070205080204" pitchFamily="34" charset="-128"/>
              <a:cs typeface="+mn-cs"/>
            </a:endParaRPr>
          </a:p>
        </p:txBody>
      </p:sp>
      <p:cxnSp>
        <p:nvCxnSpPr>
          <p:cNvPr id="6" name="Straight Connector 5"/>
          <p:cNvCxnSpPr>
            <a:cxnSpLocks noChangeShapeType="1"/>
          </p:cNvCxnSpPr>
          <p:nvPr userDrawn="1"/>
        </p:nvCxnSpPr>
        <p:spPr bwMode="auto">
          <a:xfrm>
            <a:off x="11089217" y="6330950"/>
            <a:ext cx="0" cy="319088"/>
          </a:xfrm>
          <a:prstGeom prst="line">
            <a:avLst/>
          </a:prstGeom>
          <a:noFill/>
          <a:ln w="9525">
            <a:solidFill>
              <a:srgbClr val="4A7EBB"/>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8"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9" name="Line 5"/>
          <p:cNvSpPr>
            <a:spLocks noChangeShapeType="1"/>
          </p:cNvSpPr>
          <p:nvPr userDrawn="1"/>
        </p:nvSpPr>
        <p:spPr bwMode="auto">
          <a:xfrm>
            <a:off x="279400" y="6288088"/>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10"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ctr" defTabSz="865188" rtl="0" eaLnBrk="1" fontAlgn="base" latinLnBrk="0" hangingPunct="1">
              <a:lnSpc>
                <a:spcPct val="90000"/>
              </a:lnSpc>
              <a:spcBef>
                <a:spcPct val="0"/>
              </a:spcBef>
              <a:spcAft>
                <a:spcPct val="0"/>
              </a:spcAft>
              <a:buClrTx/>
              <a:buSzTx/>
              <a:buFontTx/>
              <a:buNone/>
              <a:tabLst/>
              <a:defRPr/>
            </a:pPr>
            <a:r>
              <a:rPr kumimoji="0" lang="en-GB" altLang="en-US" sz="700" b="0" i="0" u="none" strike="noStrike" kern="120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STRICTLY CONFIDENTIAL</a:t>
            </a:r>
          </a:p>
        </p:txBody>
      </p:sp>
      <p:sp>
        <p:nvSpPr>
          <p:cNvPr id="13" name="Content Placeholder 2"/>
          <p:cNvSpPr>
            <a:spLocks noGrp="1"/>
          </p:cNvSpPr>
          <p:nvPr>
            <p:ph idx="1"/>
          </p:nvPr>
        </p:nvSpPr>
        <p:spPr>
          <a:xfrm>
            <a:off x="1140048" y="1196752"/>
            <a:ext cx="10574965" cy="4811352"/>
          </a:xfrm>
        </p:spPr>
        <p:txBody>
          <a:bodyPr/>
          <a:lstStyle>
            <a:lvl1pPr marL="342900" indent="-342900">
              <a:buFont typeface="Wingdings" panose="05000000000000000000" pitchFamily="2" charset="2"/>
              <a:buChar char="§"/>
              <a:defRPr sz="2000"/>
            </a:lvl1pPr>
            <a:lvl2pPr marL="742950" indent="-285750">
              <a:buFont typeface="Wingdings" panose="05000000000000000000" pitchFamily="2" charset="2"/>
              <a:buChar char="§"/>
              <a:defRPr sz="1800"/>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400"/>
            </a:lvl4pPr>
            <a:lvl5pPr marL="2057400" indent="-228600">
              <a:buFont typeface="Arial" panose="020B0604020202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46" name="Title Placeholder 1"/>
          <p:cNvSpPr>
            <a:spLocks noGrp="1"/>
          </p:cNvSpPr>
          <p:nvPr>
            <p:ph type="title"/>
          </p:nvPr>
        </p:nvSpPr>
        <p:spPr>
          <a:xfrm>
            <a:off x="1117402" y="234442"/>
            <a:ext cx="10594875" cy="482296"/>
          </a:xfrm>
          <a:prstGeom prst="rect">
            <a:avLst/>
          </a:prstGeom>
        </p:spPr>
        <p:txBody>
          <a:bodyPr rtlCol="0">
            <a:normAutofit/>
          </a:bodyPr>
          <a:lstStyle>
            <a:lvl1pPr algn="l">
              <a:defRPr lang="en-SG" sz="2400" kern="1200" dirty="0">
                <a:solidFill>
                  <a:schemeClr val="tx2">
                    <a:lumMod val="75000"/>
                  </a:schemeClr>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SG" dirty="0"/>
          </a:p>
        </p:txBody>
      </p:sp>
      <p:sp>
        <p:nvSpPr>
          <p:cNvPr id="11" name="Date Placeholder 3"/>
          <p:cNvSpPr>
            <a:spLocks noGrp="1"/>
          </p:cNvSpPr>
          <p:nvPr>
            <p:ph type="dt" sz="half" idx="10"/>
          </p:nvPr>
        </p:nvSpPr>
        <p:spPr>
          <a:xfrm>
            <a:off x="1138767" y="6346826"/>
            <a:ext cx="2844800" cy="3651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9A9BA49-5130-0145-B4B4-57425D17D140}" type="datetime1">
              <a:rPr kumimoji="0" lang="en-I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2" name="Footer Placeholder 4"/>
          <p:cNvSpPr>
            <a:spLocks noGrp="1"/>
          </p:cNvSpPr>
          <p:nvPr>
            <p:ph type="ftr" sz="quarter" idx="11"/>
          </p:nvPr>
        </p:nvSpPr>
        <p:spPr>
          <a:xfrm>
            <a:off x="4165601" y="6342064"/>
            <a:ext cx="5482167" cy="365125"/>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9222528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oleObject" Target="../embeddings/oleObject9.bin"/><Relationship Id="rId5" Type="http://schemas.openxmlformats.org/officeDocument/2006/relationships/slideLayout" Target="../slideLayouts/slideLayout12.xml"/><Relationship Id="rId10" Type="http://schemas.openxmlformats.org/officeDocument/2006/relationships/tags" Target="../tags/tag10.xml"/><Relationship Id="rId4" Type="http://schemas.openxmlformats.org/officeDocument/2006/relationships/slideLayout" Target="../slideLayouts/slideLayout11.xml"/><Relationship Id="rId9" Type="http://schemas.openxmlformats.org/officeDocument/2006/relationships/vmlDrawing" Target="../drawings/vmlDrawing9.v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oleObject" Target="../embeddings/oleObject17.bin"/><Relationship Id="rId5" Type="http://schemas.openxmlformats.org/officeDocument/2006/relationships/slideLayout" Target="../slideLayouts/slideLayout19.xml"/><Relationship Id="rId10" Type="http://schemas.openxmlformats.org/officeDocument/2006/relationships/tags" Target="../tags/tag18.xml"/><Relationship Id="rId4" Type="http://schemas.openxmlformats.org/officeDocument/2006/relationships/slideLayout" Target="../slideLayouts/slideLayout18.xml"/><Relationship Id="rId9" Type="http://schemas.openxmlformats.org/officeDocument/2006/relationships/vmlDrawing" Target="../drawings/vmlDrawing17.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7" hidden="1"/>
          <p:cNvGraphicFramePr>
            <a:graphicFrameLocks noChangeAspect="1"/>
          </p:cNvGraphicFramePr>
          <p:nvPr userDrawn="1">
            <p:custDataLst>
              <p:tags r:id="rId10"/>
            </p:custDataLst>
            <p:extLst>
              <p:ext uri="{D42A27DB-BD31-4B8C-83A1-F6EECF244321}">
                <p14:modId xmlns:p14="http://schemas.microsoft.com/office/powerpoint/2010/main" val="210263982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90" name="think-cell Slide" r:id="rId11" imgW="270" imgH="270" progId="TCLayout.ActiveDocument.1">
                  <p:embed/>
                </p:oleObj>
              </mc:Choice>
              <mc:Fallback>
                <p:oleObj name="think-cell Slide" r:id="rId11" imgW="270" imgH="270" progId="TCLayout.ActiveDocument.1">
                  <p:embed/>
                  <p:pic>
                    <p:nvPicPr>
                      <p:cNvPr id="0" name="Object 7"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auto">
          <a:xfrm>
            <a:off x="609600" y="274638"/>
            <a:ext cx="109728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836613"/>
            <a:ext cx="109728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defRPr>
            </a:lvl1pPr>
          </a:lstStyle>
          <a:p>
            <a:pPr>
              <a:defRPr/>
            </a:pPr>
            <a:fld id="{CD6D5E40-3409-C743-801D-971A14DC4010}" type="datetime1">
              <a:rPr lang="en-IN" altLang="en-US" smtClean="0"/>
              <a:t>12-04-2016</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MS PGothic" panose="020B0600070205080204" pitchFamily="34" charset="-128"/>
                <a:cs typeface="Arial" panose="020B0604020202020204" pitchFamily="34" charset="0"/>
              </a:defRPr>
            </a:lvl1pPr>
          </a:lstStyle>
          <a:p>
            <a:pPr>
              <a:defRPr/>
            </a:pPr>
            <a:endParaRPr lang="en-US" alt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a:defRPr/>
            </a:pPr>
            <a:fld id="{C4BFD28A-AEE2-3C4E-8C1F-125D57EB72F8}" type="slidenum">
              <a:rPr lang="en-US" altLang="en-US"/>
              <a:pPr>
                <a:defRPr/>
              </a:pPr>
              <a:t>‹#›</a:t>
            </a:fld>
            <a:endParaRPr lang="en-US" altLang="en-US"/>
          </a:p>
        </p:txBody>
      </p:sp>
      <p:sp>
        <p:nvSpPr>
          <p:cNvPr id="1033"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lnSpc>
                <a:spcPct val="90000"/>
              </a:lnSpc>
              <a:spcBef>
                <a:spcPct val="0"/>
              </a:spcBef>
              <a:buClrTx/>
              <a:buSzTx/>
              <a:buFontTx/>
              <a:buNone/>
              <a:defRPr/>
            </a:pPr>
            <a:r>
              <a:rPr lang="en-GB" altLang="en-US" sz="700" dirty="0" smtClean="0">
                <a:solidFill>
                  <a:srgbClr val="FF0000"/>
                </a:solidFill>
                <a:ea typeface="MS PGothic" panose="020B0600070205080204" pitchFamily="34" charset="-128"/>
              </a:rPr>
              <a:t>STRICTLY CONFIDENTIAL</a:t>
            </a:r>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Lst>
  <p:transition spd="slow">
    <p:wipe/>
  </p:transition>
  <p:timing>
    <p:tnLst>
      <p:par>
        <p:cTn id="1" dur="indefinite" restart="never" nodeType="tmRoot"/>
      </p:par>
    </p:tnLst>
  </p:timing>
  <p:hf hdr="0" ftr="0" dt="0"/>
  <p:txStyles>
    <p:titleStyle>
      <a:lvl1pPr algn="ctr" rtl="0" eaLnBrk="0" fontAlgn="base" hangingPunct="0">
        <a:spcBef>
          <a:spcPct val="0"/>
        </a:spcBef>
        <a:spcAft>
          <a:spcPct val="0"/>
        </a:spcAft>
        <a:defRPr sz="3400" kern="1200">
          <a:solidFill>
            <a:srgbClr val="17375E"/>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3400">
          <a:solidFill>
            <a:srgbClr val="17375E"/>
          </a:solidFill>
          <a:latin typeface="Arial" pitchFamily="34" charset="0"/>
          <a:cs typeface="Arial" pitchFamily="34" charset="0"/>
        </a:defRPr>
      </a:lvl6pPr>
      <a:lvl7pPr marL="914400" algn="ctr" rtl="0" fontAlgn="base">
        <a:spcBef>
          <a:spcPct val="0"/>
        </a:spcBef>
        <a:spcAft>
          <a:spcPct val="0"/>
        </a:spcAft>
        <a:defRPr sz="3400">
          <a:solidFill>
            <a:srgbClr val="17375E"/>
          </a:solidFill>
          <a:latin typeface="Arial" pitchFamily="34" charset="0"/>
          <a:cs typeface="Arial" pitchFamily="34" charset="0"/>
        </a:defRPr>
      </a:lvl7pPr>
      <a:lvl8pPr marL="1371600" algn="ctr" rtl="0" fontAlgn="base">
        <a:spcBef>
          <a:spcPct val="0"/>
        </a:spcBef>
        <a:spcAft>
          <a:spcPct val="0"/>
        </a:spcAft>
        <a:defRPr sz="3400">
          <a:solidFill>
            <a:srgbClr val="17375E"/>
          </a:solidFill>
          <a:latin typeface="Arial" pitchFamily="34" charset="0"/>
          <a:cs typeface="Arial" pitchFamily="34" charset="0"/>
        </a:defRPr>
      </a:lvl8pPr>
      <a:lvl9pPr marL="1828800" algn="ctr" rtl="0" fontAlgn="base">
        <a:spcBef>
          <a:spcPct val="0"/>
        </a:spcBef>
        <a:spcAft>
          <a:spcPct val="0"/>
        </a:spcAft>
        <a:defRPr sz="3400">
          <a:solidFill>
            <a:srgbClr val="17375E"/>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2"/>
        </a:buClr>
        <a:buSzPct val="80000"/>
        <a:buFont typeface="Wingdings" charset="2"/>
        <a:buChar char="n"/>
        <a:defRPr sz="2400" kern="1200">
          <a:solidFill>
            <a:srgbClr val="17375E"/>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lr>
          <a:schemeClr val="tx2"/>
        </a:buClr>
        <a:buSzPct val="80000"/>
        <a:buFont typeface="Wingdings" charset="2"/>
        <a:buChar char="ü"/>
        <a:defRPr sz="2200" kern="1200">
          <a:solidFill>
            <a:srgbClr val="17375E"/>
          </a:solidFill>
          <a:latin typeface="Arial" panose="020B0604020202020204" pitchFamily="34" charset="0"/>
          <a:ea typeface="Arial" charset="0"/>
          <a:cs typeface="Arial" panose="020B0604020202020204" pitchFamily="34" charset="0"/>
        </a:defRPr>
      </a:lvl2pPr>
      <a:lvl3pPr marL="1143000" indent="-228600" algn="l" rtl="0" eaLnBrk="0" fontAlgn="base" hangingPunct="0">
        <a:spcBef>
          <a:spcPct val="20000"/>
        </a:spcBef>
        <a:spcAft>
          <a:spcPct val="0"/>
        </a:spcAft>
        <a:buClr>
          <a:schemeClr val="tx2"/>
        </a:buClr>
        <a:buSzPct val="80000"/>
        <a:buFont typeface="Arial" charset="0"/>
        <a:buChar char="-"/>
        <a:defRPr sz="2000" kern="1200">
          <a:solidFill>
            <a:srgbClr val="17375E"/>
          </a:solidFill>
          <a:latin typeface="Arial" panose="020B0604020202020204" pitchFamily="34" charset="0"/>
          <a:ea typeface="Arial" charset="0"/>
          <a:cs typeface="Arial" panose="020B0604020202020204" pitchFamily="34" charset="0"/>
        </a:defRPr>
      </a:lvl3pPr>
      <a:lvl4pPr marL="1600200" indent="-228600" algn="l" rtl="0" eaLnBrk="0" fontAlgn="base" hangingPunct="0">
        <a:spcBef>
          <a:spcPct val="20000"/>
        </a:spcBef>
        <a:spcAft>
          <a:spcPct val="0"/>
        </a:spcAft>
        <a:buClr>
          <a:schemeClr val="tx2"/>
        </a:buClr>
        <a:buSzPct val="80000"/>
        <a:buFont typeface="Wingdings" charset="2"/>
        <a:buChar char="Ø"/>
        <a:defRPr kern="1200">
          <a:solidFill>
            <a:srgbClr val="17375E"/>
          </a:solidFill>
          <a:latin typeface="Arial" panose="020B0604020202020204" pitchFamily="34" charset="0"/>
          <a:ea typeface="Arial" charset="0"/>
          <a:cs typeface="Arial" panose="020B0604020202020204" pitchFamily="34" charset="0"/>
        </a:defRPr>
      </a:lvl4pPr>
      <a:lvl5pPr marL="2057400" indent="-228600" algn="l" rtl="0" eaLnBrk="0" fontAlgn="base" hangingPunct="0">
        <a:spcBef>
          <a:spcPct val="20000"/>
        </a:spcBef>
        <a:spcAft>
          <a:spcPct val="0"/>
        </a:spcAft>
        <a:buClr>
          <a:schemeClr val="tx2"/>
        </a:buClr>
        <a:buSzPct val="80000"/>
        <a:buFont typeface="Arial" charset="0"/>
        <a:buChar char="○"/>
        <a:defRPr sz="1600" kern="1200">
          <a:solidFill>
            <a:srgbClr val="17375E"/>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7" hidden="1"/>
          <p:cNvGraphicFramePr>
            <a:graphicFrameLocks noChangeAspect="1"/>
          </p:cNvGraphicFramePr>
          <p:nvPr userDrawn="1">
            <p:custDataLst>
              <p:tags r:id="rId10"/>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2513" name="think-cell Slide" r:id="rId11" imgW="270" imgH="270" progId="TCLayout.ActiveDocument.1">
                  <p:embed/>
                </p:oleObj>
              </mc:Choice>
              <mc:Fallback>
                <p:oleObj name="think-cell Slide" r:id="rId11" imgW="270" imgH="270" progId="TCLayout.ActiveDocument.1">
                  <p:embed/>
                  <p:pic>
                    <p:nvPicPr>
                      <p:cNvPr id="1026" name="Object 7"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auto">
          <a:xfrm>
            <a:off x="609600" y="274638"/>
            <a:ext cx="109728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836613"/>
            <a:ext cx="109728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6D5E40-3409-C743-801D-971A14DC4010}" type="datetime1">
              <a:rPr kumimoji="0" lang="en-I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MS PGothic" panose="020B0600070205080204" pitchFamily="34" charset="-128"/>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BFD28A-AEE2-3C4E-8C1F-125D57EB72F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033"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10"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ctr" defTabSz="865188" rtl="0" eaLnBrk="1" fontAlgn="base" latinLnBrk="0" hangingPunct="1">
              <a:lnSpc>
                <a:spcPct val="90000"/>
              </a:lnSpc>
              <a:spcBef>
                <a:spcPct val="0"/>
              </a:spcBef>
              <a:spcAft>
                <a:spcPct val="0"/>
              </a:spcAft>
              <a:buClrTx/>
              <a:buSzTx/>
              <a:buFontTx/>
              <a:buNone/>
              <a:tabLst/>
              <a:defRPr/>
            </a:pPr>
            <a:r>
              <a:rPr kumimoji="0" lang="en-GB" altLang="en-US" sz="700" b="0" i="0" u="none" strike="noStrike" kern="120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STRICTLY CONFIDENTIAL</a:t>
            </a:r>
          </a:p>
        </p:txBody>
      </p:sp>
    </p:spTree>
    <p:extLst>
      <p:ext uri="{BB962C8B-B14F-4D97-AF65-F5344CB8AC3E}">
        <p14:creationId xmlns:p14="http://schemas.microsoft.com/office/powerpoint/2010/main" val="4219719345"/>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Lst>
  <p:transition spd="slow">
    <p:wipe/>
  </p:transition>
  <p:timing>
    <p:tnLst>
      <p:par>
        <p:cTn id="1" dur="indefinite" restart="never" nodeType="tmRoot"/>
      </p:par>
    </p:tnLst>
  </p:timing>
  <p:hf hdr="0" ftr="0" dt="0"/>
  <p:txStyles>
    <p:titleStyle>
      <a:lvl1pPr algn="ctr" rtl="0" eaLnBrk="0" fontAlgn="base" hangingPunct="0">
        <a:spcBef>
          <a:spcPct val="0"/>
        </a:spcBef>
        <a:spcAft>
          <a:spcPct val="0"/>
        </a:spcAft>
        <a:defRPr sz="3400" kern="1200">
          <a:solidFill>
            <a:srgbClr val="17375E"/>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3400">
          <a:solidFill>
            <a:srgbClr val="17375E"/>
          </a:solidFill>
          <a:latin typeface="Arial" pitchFamily="34" charset="0"/>
          <a:cs typeface="Arial" pitchFamily="34" charset="0"/>
        </a:defRPr>
      </a:lvl6pPr>
      <a:lvl7pPr marL="914400" algn="ctr" rtl="0" fontAlgn="base">
        <a:spcBef>
          <a:spcPct val="0"/>
        </a:spcBef>
        <a:spcAft>
          <a:spcPct val="0"/>
        </a:spcAft>
        <a:defRPr sz="3400">
          <a:solidFill>
            <a:srgbClr val="17375E"/>
          </a:solidFill>
          <a:latin typeface="Arial" pitchFamily="34" charset="0"/>
          <a:cs typeface="Arial" pitchFamily="34" charset="0"/>
        </a:defRPr>
      </a:lvl7pPr>
      <a:lvl8pPr marL="1371600" algn="ctr" rtl="0" fontAlgn="base">
        <a:spcBef>
          <a:spcPct val="0"/>
        </a:spcBef>
        <a:spcAft>
          <a:spcPct val="0"/>
        </a:spcAft>
        <a:defRPr sz="3400">
          <a:solidFill>
            <a:srgbClr val="17375E"/>
          </a:solidFill>
          <a:latin typeface="Arial" pitchFamily="34" charset="0"/>
          <a:cs typeface="Arial" pitchFamily="34" charset="0"/>
        </a:defRPr>
      </a:lvl8pPr>
      <a:lvl9pPr marL="1828800" algn="ctr" rtl="0" fontAlgn="base">
        <a:spcBef>
          <a:spcPct val="0"/>
        </a:spcBef>
        <a:spcAft>
          <a:spcPct val="0"/>
        </a:spcAft>
        <a:defRPr sz="3400">
          <a:solidFill>
            <a:srgbClr val="17375E"/>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2"/>
        </a:buClr>
        <a:buSzPct val="80000"/>
        <a:buFont typeface="Wingdings" charset="2"/>
        <a:buChar char="n"/>
        <a:defRPr sz="2400" kern="1200">
          <a:solidFill>
            <a:srgbClr val="17375E"/>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lr>
          <a:schemeClr val="tx2"/>
        </a:buClr>
        <a:buSzPct val="80000"/>
        <a:buFont typeface="Wingdings" charset="2"/>
        <a:buChar char="ü"/>
        <a:defRPr sz="2200" kern="1200">
          <a:solidFill>
            <a:srgbClr val="17375E"/>
          </a:solidFill>
          <a:latin typeface="Arial" panose="020B0604020202020204" pitchFamily="34" charset="0"/>
          <a:ea typeface="Arial" charset="0"/>
          <a:cs typeface="Arial" panose="020B0604020202020204" pitchFamily="34" charset="0"/>
        </a:defRPr>
      </a:lvl2pPr>
      <a:lvl3pPr marL="1143000" indent="-228600" algn="l" rtl="0" eaLnBrk="0" fontAlgn="base" hangingPunct="0">
        <a:spcBef>
          <a:spcPct val="20000"/>
        </a:spcBef>
        <a:spcAft>
          <a:spcPct val="0"/>
        </a:spcAft>
        <a:buClr>
          <a:schemeClr val="tx2"/>
        </a:buClr>
        <a:buSzPct val="80000"/>
        <a:buFont typeface="Arial" charset="0"/>
        <a:buChar char="-"/>
        <a:defRPr sz="2000" kern="1200">
          <a:solidFill>
            <a:srgbClr val="17375E"/>
          </a:solidFill>
          <a:latin typeface="Arial" panose="020B0604020202020204" pitchFamily="34" charset="0"/>
          <a:ea typeface="Arial" charset="0"/>
          <a:cs typeface="Arial" panose="020B0604020202020204" pitchFamily="34" charset="0"/>
        </a:defRPr>
      </a:lvl3pPr>
      <a:lvl4pPr marL="1600200" indent="-228600" algn="l" rtl="0" eaLnBrk="0" fontAlgn="base" hangingPunct="0">
        <a:spcBef>
          <a:spcPct val="20000"/>
        </a:spcBef>
        <a:spcAft>
          <a:spcPct val="0"/>
        </a:spcAft>
        <a:buClr>
          <a:schemeClr val="tx2"/>
        </a:buClr>
        <a:buSzPct val="80000"/>
        <a:buFont typeface="Wingdings" charset="2"/>
        <a:buChar char="Ø"/>
        <a:defRPr kern="1200">
          <a:solidFill>
            <a:srgbClr val="17375E"/>
          </a:solidFill>
          <a:latin typeface="Arial" panose="020B0604020202020204" pitchFamily="34" charset="0"/>
          <a:ea typeface="Arial" charset="0"/>
          <a:cs typeface="Arial" panose="020B0604020202020204" pitchFamily="34" charset="0"/>
        </a:defRPr>
      </a:lvl4pPr>
      <a:lvl5pPr marL="2057400" indent="-228600" algn="l" rtl="0" eaLnBrk="0" fontAlgn="base" hangingPunct="0">
        <a:spcBef>
          <a:spcPct val="20000"/>
        </a:spcBef>
        <a:spcAft>
          <a:spcPct val="0"/>
        </a:spcAft>
        <a:buClr>
          <a:schemeClr val="tx2"/>
        </a:buClr>
        <a:buSzPct val="80000"/>
        <a:buFont typeface="Arial" charset="0"/>
        <a:buChar char="○"/>
        <a:defRPr sz="1600" kern="1200">
          <a:solidFill>
            <a:srgbClr val="17375E"/>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7" hidden="1"/>
          <p:cNvGraphicFramePr>
            <a:graphicFrameLocks noChangeAspect="1"/>
          </p:cNvGraphicFramePr>
          <p:nvPr userDrawn="1">
            <p:custDataLst>
              <p:tags r:id="rId10"/>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0705" name="think-cell Slide" r:id="rId11" imgW="270" imgH="270" progId="TCLayout.ActiveDocument.1">
                  <p:embed/>
                </p:oleObj>
              </mc:Choice>
              <mc:Fallback>
                <p:oleObj name="think-cell Slide" r:id="rId11" imgW="270" imgH="270" progId="TCLayout.ActiveDocument.1">
                  <p:embed/>
                  <p:pic>
                    <p:nvPicPr>
                      <p:cNvPr id="1026" name="Object 7"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auto">
          <a:xfrm>
            <a:off x="609600" y="274638"/>
            <a:ext cx="109728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836613"/>
            <a:ext cx="109728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6D5E40-3409-C743-801D-971A14DC4010}" type="datetime1">
              <a:rPr kumimoji="0" lang="en-I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12-04-2016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MS PGothic" panose="020B0600070205080204" pitchFamily="34" charset="-128"/>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BFD28A-AEE2-3C4E-8C1F-125D57EB72F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033" name="Line 5"/>
          <p:cNvSpPr>
            <a:spLocks noChangeShapeType="1"/>
          </p:cNvSpPr>
          <p:nvPr userDrawn="1"/>
        </p:nvSpPr>
        <p:spPr bwMode="auto">
          <a:xfrm>
            <a:off x="279400" y="715963"/>
            <a:ext cx="11633200" cy="11112"/>
          </a:xfrm>
          <a:prstGeom prst="line">
            <a:avLst/>
          </a:prstGeom>
          <a:noFill/>
          <a:ln w="222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
        <p:nvSpPr>
          <p:cNvPr id="10" name="Rectangle 12"/>
          <p:cNvSpPr>
            <a:spLocks noChangeArrowheads="1"/>
          </p:cNvSpPr>
          <p:nvPr userDrawn="1"/>
        </p:nvSpPr>
        <p:spPr bwMode="gray">
          <a:xfrm>
            <a:off x="5005917" y="6451601"/>
            <a:ext cx="2159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just" defTabSz="865188">
              <a:lnSpc>
                <a:spcPct val="95000"/>
              </a:lnSpc>
              <a:spcBef>
                <a:spcPct val="50000"/>
              </a:spcBef>
              <a:buClr>
                <a:schemeClr val="tx2"/>
              </a:buClr>
              <a:buSzPct val="90000"/>
              <a:buFont typeface="Wingdings" panose="05000000000000000000" pitchFamily="2" charset="2"/>
              <a:buChar char="§"/>
              <a:defRPr sz="1000">
                <a:solidFill>
                  <a:schemeClr val="tx2"/>
                </a:solidFill>
                <a:latin typeface="Arial" panose="020B0604020202020204" pitchFamily="34" charset="0"/>
              </a:defRPr>
            </a:lvl1pPr>
            <a:lvl2pPr marL="742950" indent="-285750" algn="just" defTabSz="865188">
              <a:spcBef>
                <a:spcPct val="20000"/>
              </a:spcBef>
              <a:buClr>
                <a:schemeClr val="tx2"/>
              </a:buClr>
              <a:buSzPct val="80000"/>
              <a:buFont typeface="Wingdings 3" panose="05040102010807070707" pitchFamily="18" charset="2"/>
              <a:buChar char="}"/>
              <a:defRPr sz="1000">
                <a:solidFill>
                  <a:schemeClr val="tx2"/>
                </a:solidFill>
                <a:latin typeface="Arial" panose="020B0604020202020204" pitchFamily="34" charset="0"/>
              </a:defRPr>
            </a:lvl2pPr>
            <a:lvl3pPr marL="1143000" indent="-228600" algn="just" defTabSz="865188">
              <a:spcBef>
                <a:spcPct val="20000"/>
              </a:spcBef>
              <a:buClr>
                <a:schemeClr val="tx2"/>
              </a:buClr>
              <a:buSzPct val="80000"/>
              <a:buFont typeface="Symbol" panose="05050102010706020507" pitchFamily="18" charset="2"/>
              <a:buChar char="-"/>
              <a:defRPr sz="1000">
                <a:solidFill>
                  <a:schemeClr val="tx2"/>
                </a:solidFill>
                <a:latin typeface="Arial" panose="020B0604020202020204" pitchFamily="34" charset="0"/>
              </a:defRPr>
            </a:lvl3pPr>
            <a:lvl4pPr marL="1600200" indent="-228600" algn="just" defTabSz="865188">
              <a:spcBef>
                <a:spcPct val="20000"/>
              </a:spcBef>
              <a:buChar char="–"/>
              <a:defRPr sz="1000">
                <a:solidFill>
                  <a:schemeClr val="tx1"/>
                </a:solidFill>
                <a:latin typeface="Arial" panose="020B0604020202020204" pitchFamily="34" charset="0"/>
              </a:defRPr>
            </a:lvl4pPr>
            <a:lvl5pPr marL="2057400" indent="-228600" algn="just" defTabSz="865188">
              <a:spcBef>
                <a:spcPct val="20000"/>
              </a:spcBef>
              <a:buChar char="•"/>
              <a:defRPr sz="1000">
                <a:solidFill>
                  <a:schemeClr val="tx1"/>
                </a:solidFill>
                <a:latin typeface="Arial" panose="020B0604020202020204" pitchFamily="34" charset="0"/>
              </a:defRPr>
            </a:lvl5pPr>
            <a:lvl6pPr marL="25146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algn="just" defTabSz="865188"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ctr" defTabSz="865188" rtl="0" eaLnBrk="1" fontAlgn="base" latinLnBrk="0" hangingPunct="1">
              <a:lnSpc>
                <a:spcPct val="90000"/>
              </a:lnSpc>
              <a:spcBef>
                <a:spcPct val="0"/>
              </a:spcBef>
              <a:spcAft>
                <a:spcPct val="0"/>
              </a:spcAft>
              <a:buClrTx/>
              <a:buSzTx/>
              <a:buFontTx/>
              <a:buNone/>
              <a:tabLst/>
              <a:defRPr/>
            </a:pPr>
            <a:r>
              <a:rPr kumimoji="0" lang="en-GB" altLang="en-US" sz="700" b="0" i="0" u="none" strike="noStrike" kern="120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STRICTLY CONFIDENTIAL</a:t>
            </a:r>
          </a:p>
        </p:txBody>
      </p:sp>
    </p:spTree>
    <p:extLst>
      <p:ext uri="{BB962C8B-B14F-4D97-AF65-F5344CB8AC3E}">
        <p14:creationId xmlns:p14="http://schemas.microsoft.com/office/powerpoint/2010/main" val="4408584"/>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Lst>
  <p:transition spd="slow">
    <p:wipe/>
  </p:transition>
  <p:timing>
    <p:tnLst>
      <p:par>
        <p:cTn id="1" dur="indefinite" restart="never" nodeType="tmRoot"/>
      </p:par>
    </p:tnLst>
  </p:timing>
  <p:hf hdr="0" ftr="0" dt="0"/>
  <p:txStyles>
    <p:titleStyle>
      <a:lvl1pPr algn="ctr" rtl="0" eaLnBrk="0" fontAlgn="base" hangingPunct="0">
        <a:spcBef>
          <a:spcPct val="0"/>
        </a:spcBef>
        <a:spcAft>
          <a:spcPct val="0"/>
        </a:spcAft>
        <a:defRPr sz="3400" kern="1200">
          <a:solidFill>
            <a:srgbClr val="17375E"/>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3400">
          <a:solidFill>
            <a:srgbClr val="17375E"/>
          </a:solidFill>
          <a:latin typeface="Arial" pitchFamily="34" charset="0"/>
          <a:cs typeface="Arial" pitchFamily="34" charset="0"/>
        </a:defRPr>
      </a:lvl6pPr>
      <a:lvl7pPr marL="914400" algn="ctr" rtl="0" fontAlgn="base">
        <a:spcBef>
          <a:spcPct val="0"/>
        </a:spcBef>
        <a:spcAft>
          <a:spcPct val="0"/>
        </a:spcAft>
        <a:defRPr sz="3400">
          <a:solidFill>
            <a:srgbClr val="17375E"/>
          </a:solidFill>
          <a:latin typeface="Arial" pitchFamily="34" charset="0"/>
          <a:cs typeface="Arial" pitchFamily="34" charset="0"/>
        </a:defRPr>
      </a:lvl7pPr>
      <a:lvl8pPr marL="1371600" algn="ctr" rtl="0" fontAlgn="base">
        <a:spcBef>
          <a:spcPct val="0"/>
        </a:spcBef>
        <a:spcAft>
          <a:spcPct val="0"/>
        </a:spcAft>
        <a:defRPr sz="3400">
          <a:solidFill>
            <a:srgbClr val="17375E"/>
          </a:solidFill>
          <a:latin typeface="Arial" pitchFamily="34" charset="0"/>
          <a:cs typeface="Arial" pitchFamily="34" charset="0"/>
        </a:defRPr>
      </a:lvl8pPr>
      <a:lvl9pPr marL="1828800" algn="ctr" rtl="0" fontAlgn="base">
        <a:spcBef>
          <a:spcPct val="0"/>
        </a:spcBef>
        <a:spcAft>
          <a:spcPct val="0"/>
        </a:spcAft>
        <a:defRPr sz="3400">
          <a:solidFill>
            <a:srgbClr val="17375E"/>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2"/>
        </a:buClr>
        <a:buSzPct val="80000"/>
        <a:buFont typeface="Wingdings" charset="2"/>
        <a:buChar char="n"/>
        <a:defRPr sz="2400" kern="1200">
          <a:solidFill>
            <a:srgbClr val="17375E"/>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lr>
          <a:schemeClr val="tx2"/>
        </a:buClr>
        <a:buSzPct val="80000"/>
        <a:buFont typeface="Wingdings" charset="2"/>
        <a:buChar char="ü"/>
        <a:defRPr sz="2200" kern="1200">
          <a:solidFill>
            <a:srgbClr val="17375E"/>
          </a:solidFill>
          <a:latin typeface="Arial" panose="020B0604020202020204" pitchFamily="34" charset="0"/>
          <a:ea typeface="Arial" charset="0"/>
          <a:cs typeface="Arial" panose="020B0604020202020204" pitchFamily="34" charset="0"/>
        </a:defRPr>
      </a:lvl2pPr>
      <a:lvl3pPr marL="1143000" indent="-228600" algn="l" rtl="0" eaLnBrk="0" fontAlgn="base" hangingPunct="0">
        <a:spcBef>
          <a:spcPct val="20000"/>
        </a:spcBef>
        <a:spcAft>
          <a:spcPct val="0"/>
        </a:spcAft>
        <a:buClr>
          <a:schemeClr val="tx2"/>
        </a:buClr>
        <a:buSzPct val="80000"/>
        <a:buFont typeface="Arial" charset="0"/>
        <a:buChar char="-"/>
        <a:defRPr sz="2000" kern="1200">
          <a:solidFill>
            <a:srgbClr val="17375E"/>
          </a:solidFill>
          <a:latin typeface="Arial" panose="020B0604020202020204" pitchFamily="34" charset="0"/>
          <a:ea typeface="Arial" charset="0"/>
          <a:cs typeface="Arial" panose="020B0604020202020204" pitchFamily="34" charset="0"/>
        </a:defRPr>
      </a:lvl3pPr>
      <a:lvl4pPr marL="1600200" indent="-228600" algn="l" rtl="0" eaLnBrk="0" fontAlgn="base" hangingPunct="0">
        <a:spcBef>
          <a:spcPct val="20000"/>
        </a:spcBef>
        <a:spcAft>
          <a:spcPct val="0"/>
        </a:spcAft>
        <a:buClr>
          <a:schemeClr val="tx2"/>
        </a:buClr>
        <a:buSzPct val="80000"/>
        <a:buFont typeface="Wingdings" charset="2"/>
        <a:buChar char="Ø"/>
        <a:defRPr kern="1200">
          <a:solidFill>
            <a:srgbClr val="17375E"/>
          </a:solidFill>
          <a:latin typeface="Arial" panose="020B0604020202020204" pitchFamily="34" charset="0"/>
          <a:ea typeface="Arial" charset="0"/>
          <a:cs typeface="Arial" panose="020B0604020202020204" pitchFamily="34" charset="0"/>
        </a:defRPr>
      </a:lvl4pPr>
      <a:lvl5pPr marL="2057400" indent="-228600" algn="l" rtl="0" eaLnBrk="0" fontAlgn="base" hangingPunct="0">
        <a:spcBef>
          <a:spcPct val="20000"/>
        </a:spcBef>
        <a:spcAft>
          <a:spcPct val="0"/>
        </a:spcAft>
        <a:buClr>
          <a:schemeClr val="tx2"/>
        </a:buClr>
        <a:buSzPct val="80000"/>
        <a:buFont typeface="Arial" charset="0"/>
        <a:buChar char="○"/>
        <a:defRPr sz="1600" kern="1200">
          <a:solidFill>
            <a:srgbClr val="17375E"/>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entomoanthro.org/blog" TargetMode="Externa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ur-lex.europa.eu/legal-content/EN/TXT/?qid=1449760581954&amp;uri=OJ:JOL_2015_327_R_0001" TargetMode="External"/><Relationship Id="rId2" Type="http://schemas.openxmlformats.org/officeDocument/2006/relationships/hyperlink" Target="http://www.efsa.europa.eu/en/efsajournal/pub/4257"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 action="ppaction://noaction"/>
          </p:cNvPr>
          <p:cNvSpPr/>
          <p:nvPr/>
        </p:nvSpPr>
        <p:spPr>
          <a:xfrm>
            <a:off x="9983788" y="6308726"/>
            <a:ext cx="684212"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ltLang="en-US" smtClean="0">
              <a:solidFill>
                <a:schemeClr val="bg1"/>
              </a:solidFill>
              <a:latin typeface="+mn-lt"/>
              <a:cs typeface="Arial" panose="020B0604020202020204" pitchFamily="34" charset="0"/>
            </a:endParaRPr>
          </a:p>
        </p:txBody>
      </p:sp>
      <p:grpSp>
        <p:nvGrpSpPr>
          <p:cNvPr id="8" name="Group 7"/>
          <p:cNvGrpSpPr/>
          <p:nvPr/>
        </p:nvGrpSpPr>
        <p:grpSpPr>
          <a:xfrm>
            <a:off x="191344" y="116632"/>
            <a:ext cx="6840760" cy="2146601"/>
            <a:chOff x="181694" y="203154"/>
            <a:chExt cx="7138442" cy="2240012"/>
          </a:xfrm>
        </p:grpSpPr>
        <p:sp>
          <p:nvSpPr>
            <p:cNvPr id="2" name="Rectangle 1"/>
            <p:cNvSpPr/>
            <p:nvPr/>
          </p:nvSpPr>
          <p:spPr>
            <a:xfrm>
              <a:off x="181694" y="203154"/>
              <a:ext cx="7138442" cy="2240012"/>
            </a:xfrm>
            <a:prstGeom prst="rect">
              <a:avLst/>
            </a:prstGeom>
            <a:solidFill>
              <a:schemeClr val="tx2">
                <a:lumMod val="60000"/>
                <a:lumOff val="40000"/>
                <a:alpha val="78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4" name="タイトル 4"/>
            <p:cNvSpPr txBox="1">
              <a:spLocks/>
            </p:cNvSpPr>
            <p:nvPr/>
          </p:nvSpPr>
          <p:spPr bwMode="auto">
            <a:xfrm>
              <a:off x="1008150" y="1124744"/>
              <a:ext cx="5485531"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lang="en-SG" sz="3400" kern="1200" dirty="0">
                  <a:solidFill>
                    <a:schemeClr val="tx2">
                      <a:lumMod val="7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3400">
                  <a:solidFill>
                    <a:srgbClr val="17375E"/>
                  </a:solidFill>
                  <a:latin typeface="Arial" pitchFamily="34" charset="0"/>
                  <a:cs typeface="Arial" pitchFamily="34" charset="0"/>
                </a:defRPr>
              </a:lvl6pPr>
              <a:lvl7pPr marL="914400" algn="ctr" rtl="0" fontAlgn="base">
                <a:spcBef>
                  <a:spcPct val="0"/>
                </a:spcBef>
                <a:spcAft>
                  <a:spcPct val="0"/>
                </a:spcAft>
                <a:defRPr sz="3400">
                  <a:solidFill>
                    <a:srgbClr val="17375E"/>
                  </a:solidFill>
                  <a:latin typeface="Arial" pitchFamily="34" charset="0"/>
                  <a:cs typeface="Arial" pitchFamily="34" charset="0"/>
                </a:defRPr>
              </a:lvl7pPr>
              <a:lvl8pPr marL="1371600" algn="ctr" rtl="0" fontAlgn="base">
                <a:spcBef>
                  <a:spcPct val="0"/>
                </a:spcBef>
                <a:spcAft>
                  <a:spcPct val="0"/>
                </a:spcAft>
                <a:defRPr sz="3400">
                  <a:solidFill>
                    <a:srgbClr val="17375E"/>
                  </a:solidFill>
                  <a:latin typeface="Arial" pitchFamily="34" charset="0"/>
                  <a:cs typeface="Arial" pitchFamily="34" charset="0"/>
                </a:defRPr>
              </a:lvl8pPr>
              <a:lvl9pPr marL="1828800" algn="ctr" rtl="0" fontAlgn="base">
                <a:spcBef>
                  <a:spcPct val="0"/>
                </a:spcBef>
                <a:spcAft>
                  <a:spcPct val="0"/>
                </a:spcAft>
                <a:defRPr sz="3400">
                  <a:solidFill>
                    <a:srgbClr val="17375E"/>
                  </a:solidFill>
                  <a:latin typeface="Arial" pitchFamily="34" charset="0"/>
                  <a:cs typeface="Arial" pitchFamily="34" charset="0"/>
                </a:defRPr>
              </a:lvl9pPr>
            </a:lstStyle>
            <a:p>
              <a:pPr algn="ctr"/>
              <a:r>
                <a:rPr lang="en-US" altLang="zh-CN" sz="2200" i="1" dirty="0" smtClean="0">
                  <a:solidFill>
                    <a:schemeClr val="bg1"/>
                  </a:solidFill>
                  <a:latin typeface="+mn-lt"/>
                </a:rPr>
                <a:t>C</a:t>
              </a:r>
              <a:r>
                <a:rPr lang="en-US" sz="2200" i="1" dirty="0" smtClean="0">
                  <a:solidFill>
                    <a:schemeClr val="bg1"/>
                  </a:solidFill>
                  <a:latin typeface="+mn-lt"/>
                </a:rPr>
                <a:t>reat</a:t>
              </a:r>
              <a:r>
                <a:rPr lang="en-US" altLang="zh-CN" sz="2200" i="1" dirty="0" smtClean="0">
                  <a:solidFill>
                    <a:schemeClr val="bg1"/>
                  </a:solidFill>
                  <a:latin typeface="+mn-lt"/>
                </a:rPr>
                <a:t>ing</a:t>
              </a:r>
              <a:r>
                <a:rPr lang="en-US" sz="2200" i="1" dirty="0" smtClean="0">
                  <a:solidFill>
                    <a:schemeClr val="bg1"/>
                  </a:solidFill>
                  <a:latin typeface="+mn-lt"/>
                </a:rPr>
                <a:t> sustainable income for resource-deprived</a:t>
              </a:r>
              <a:r>
                <a:rPr lang="zh-CN" altLang="en-US" sz="2200" i="1" dirty="0" smtClean="0">
                  <a:solidFill>
                    <a:schemeClr val="bg1"/>
                  </a:solidFill>
                  <a:latin typeface="+mn-lt"/>
                </a:rPr>
                <a:t> </a:t>
              </a:r>
              <a:r>
                <a:rPr lang="en-US" sz="2200" i="1" dirty="0" smtClean="0">
                  <a:solidFill>
                    <a:schemeClr val="bg1"/>
                  </a:solidFill>
                  <a:latin typeface="+mn-lt"/>
                </a:rPr>
                <a:t>villagers by </a:t>
              </a:r>
              <a:r>
                <a:rPr lang="en-US" altLang="zh-CN" sz="2200" i="1" dirty="0" smtClean="0">
                  <a:solidFill>
                    <a:schemeClr val="bg1"/>
                  </a:solidFill>
                  <a:latin typeface="+mn-lt"/>
                </a:rPr>
                <a:t>investing</a:t>
              </a:r>
              <a:r>
                <a:rPr lang="en-US" sz="2200" i="1" dirty="0" smtClean="0">
                  <a:solidFill>
                    <a:schemeClr val="bg1"/>
                  </a:solidFill>
                  <a:latin typeface="+mn-lt"/>
                </a:rPr>
                <a:t> </a:t>
              </a:r>
              <a:r>
                <a:rPr lang="en-US" altLang="zh-CN" sz="2200" i="1" dirty="0" smtClean="0">
                  <a:solidFill>
                    <a:schemeClr val="bg1"/>
                  </a:solidFill>
                  <a:latin typeface="+mn-lt"/>
                </a:rPr>
                <a:t>in</a:t>
              </a:r>
              <a:r>
                <a:rPr lang="zh-CN" altLang="en-US" sz="2200" i="1" dirty="0" smtClean="0">
                  <a:solidFill>
                    <a:schemeClr val="bg1"/>
                  </a:solidFill>
                  <a:latin typeface="+mn-lt"/>
                </a:rPr>
                <a:t> </a:t>
              </a:r>
              <a:r>
                <a:rPr lang="en-US" sz="2200" i="1" dirty="0" smtClean="0">
                  <a:solidFill>
                    <a:schemeClr val="bg1"/>
                  </a:solidFill>
                  <a:latin typeface="+mn-lt"/>
                </a:rPr>
                <a:t>a proven productive insect</a:t>
              </a:r>
              <a:r>
                <a:rPr lang="zh-CN" altLang="en-US" sz="2200" i="1" dirty="0" smtClean="0">
                  <a:solidFill>
                    <a:schemeClr val="bg1"/>
                  </a:solidFill>
                  <a:latin typeface="+mn-lt"/>
                </a:rPr>
                <a:t> </a:t>
              </a:r>
              <a:r>
                <a:rPr lang="en-US" sz="2200" i="1" dirty="0" smtClean="0">
                  <a:solidFill>
                    <a:schemeClr val="bg1"/>
                  </a:solidFill>
                  <a:latin typeface="+mn-lt"/>
                </a:rPr>
                <a:t>farming business</a:t>
              </a:r>
              <a:endParaRPr lang="en-US" sz="2200" i="1" dirty="0">
                <a:solidFill>
                  <a:schemeClr val="bg1"/>
                </a:solidFill>
                <a:latin typeface="+mn-lt"/>
              </a:endParaRPr>
            </a:p>
          </p:txBody>
        </p:sp>
        <p:sp>
          <p:nvSpPr>
            <p:cNvPr id="5" name="Text Placeholder 2"/>
            <p:cNvSpPr txBox="1">
              <a:spLocks/>
            </p:cNvSpPr>
            <p:nvPr/>
          </p:nvSpPr>
          <p:spPr>
            <a:xfrm>
              <a:off x="795561" y="381817"/>
              <a:ext cx="5910709" cy="670919"/>
            </a:xfrm>
            <a:prstGeom prst="rect">
              <a:avLst/>
            </a:prstGeom>
            <a:effectLst>
              <a:outerShdw blurRad="50800" dist="38100" dir="2700000" algn="tl" rotWithShape="0">
                <a:prstClr val="black">
                  <a:alpha val="40000"/>
                </a:prstClr>
              </a:outerShdw>
            </a:effectLst>
          </p:spPr>
          <p:txBody>
            <a:bodyPr/>
            <a:lstStyle>
              <a:lvl1pPr marL="342900" indent="-342900" algn="l" rtl="0" eaLnBrk="0" fontAlgn="base" hangingPunct="0">
                <a:spcBef>
                  <a:spcPct val="20000"/>
                </a:spcBef>
                <a:spcAft>
                  <a:spcPct val="0"/>
                </a:spcAft>
                <a:buClr>
                  <a:schemeClr val="tx2"/>
                </a:buClr>
                <a:buSzPct val="80000"/>
                <a:buFont typeface="Wingdings" charset="2"/>
                <a:buChar char="n"/>
                <a:defRPr sz="2400" kern="1200">
                  <a:solidFill>
                    <a:srgbClr val="17375E"/>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lr>
                  <a:schemeClr val="tx2"/>
                </a:buClr>
                <a:buSzPct val="80000"/>
                <a:buFont typeface="Wingdings" charset="2"/>
                <a:buChar char="ü"/>
                <a:defRPr sz="2200" kern="1200">
                  <a:solidFill>
                    <a:srgbClr val="17375E"/>
                  </a:solidFill>
                  <a:latin typeface="Arial" panose="020B0604020202020204" pitchFamily="34" charset="0"/>
                  <a:ea typeface="Arial" charset="0"/>
                  <a:cs typeface="Arial" panose="020B0604020202020204" pitchFamily="34" charset="0"/>
                </a:defRPr>
              </a:lvl2pPr>
              <a:lvl3pPr marL="1143000" indent="-228600" algn="l" rtl="0" eaLnBrk="0" fontAlgn="base" hangingPunct="0">
                <a:spcBef>
                  <a:spcPct val="20000"/>
                </a:spcBef>
                <a:spcAft>
                  <a:spcPct val="0"/>
                </a:spcAft>
                <a:buClr>
                  <a:schemeClr val="tx2"/>
                </a:buClr>
                <a:buSzPct val="80000"/>
                <a:buFont typeface="Arial" charset="0"/>
                <a:buChar char="-"/>
                <a:defRPr sz="2000" kern="1200">
                  <a:solidFill>
                    <a:srgbClr val="17375E"/>
                  </a:solidFill>
                  <a:latin typeface="Arial" panose="020B0604020202020204" pitchFamily="34" charset="0"/>
                  <a:ea typeface="Arial" charset="0"/>
                  <a:cs typeface="Arial" panose="020B0604020202020204" pitchFamily="34" charset="0"/>
                </a:defRPr>
              </a:lvl3pPr>
              <a:lvl4pPr marL="1600200" indent="-228600" algn="l" rtl="0" eaLnBrk="0" fontAlgn="base" hangingPunct="0">
                <a:spcBef>
                  <a:spcPct val="20000"/>
                </a:spcBef>
                <a:spcAft>
                  <a:spcPct val="0"/>
                </a:spcAft>
                <a:buClr>
                  <a:schemeClr val="tx2"/>
                </a:buClr>
                <a:buSzPct val="80000"/>
                <a:buFont typeface="Wingdings" charset="2"/>
                <a:buChar char="Ø"/>
                <a:defRPr kern="1200">
                  <a:solidFill>
                    <a:srgbClr val="17375E"/>
                  </a:solidFill>
                  <a:latin typeface="Arial" panose="020B0604020202020204" pitchFamily="34" charset="0"/>
                  <a:ea typeface="Arial" charset="0"/>
                  <a:cs typeface="Arial" panose="020B0604020202020204" pitchFamily="34" charset="0"/>
                </a:defRPr>
              </a:lvl4pPr>
              <a:lvl5pPr marL="2057400" indent="-228600" algn="l" rtl="0" eaLnBrk="0" fontAlgn="base" hangingPunct="0">
                <a:spcBef>
                  <a:spcPct val="20000"/>
                </a:spcBef>
                <a:spcAft>
                  <a:spcPct val="0"/>
                </a:spcAft>
                <a:buClr>
                  <a:schemeClr val="tx2"/>
                </a:buClr>
                <a:buSzPct val="80000"/>
                <a:buFont typeface="Arial" charset="0"/>
                <a:buChar char="○"/>
                <a:defRPr sz="1600" kern="1200">
                  <a:solidFill>
                    <a:srgbClr val="17375E"/>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kumimoji="1" lang="en-US" altLang="zh-CN" sz="4000" b="1" dirty="0" smtClean="0">
                  <a:solidFill>
                    <a:schemeClr val="bg1"/>
                  </a:solidFill>
                  <a:latin typeface="+mn-lt"/>
                  <a:ea typeface="MS PGothic" charset="-128"/>
                  <a:cs typeface="Arial" charset="0"/>
                </a:rPr>
                <a:t>BIOGRICULTURE</a:t>
              </a:r>
              <a:r>
                <a:rPr kumimoji="1" lang="zh-CN" altLang="en-US" sz="4000" b="1" dirty="0" smtClean="0">
                  <a:solidFill>
                    <a:schemeClr val="bg1"/>
                  </a:solidFill>
                  <a:latin typeface="+mn-lt"/>
                  <a:ea typeface="MS PGothic" charset="-128"/>
                  <a:cs typeface="Arial" charset="0"/>
                </a:rPr>
                <a:t> </a:t>
              </a:r>
              <a:r>
                <a:rPr kumimoji="1" lang="en-US" altLang="zh-CN" sz="4000" b="1" dirty="0" smtClean="0">
                  <a:solidFill>
                    <a:schemeClr val="bg1"/>
                  </a:solidFill>
                  <a:latin typeface="+mn-lt"/>
                  <a:ea typeface="MS PGothic" charset="-128"/>
                  <a:cs typeface="Arial" charset="0"/>
                </a:rPr>
                <a:t>FUND</a:t>
              </a:r>
              <a:endParaRPr kumimoji="1" lang="en-US" altLang="ja-JP" sz="4000" b="1" dirty="0">
                <a:solidFill>
                  <a:schemeClr val="bg1"/>
                </a:solidFill>
                <a:latin typeface="+mn-lt"/>
                <a:ea typeface="MS PGothic" charset="-128"/>
                <a:cs typeface="Arial" charset="0"/>
              </a:endParaRPr>
            </a:p>
          </p:txBody>
        </p:sp>
        <p:cxnSp>
          <p:nvCxnSpPr>
            <p:cNvPr id="6" name="Straight Connector 5"/>
            <p:cNvCxnSpPr/>
            <p:nvPr/>
          </p:nvCxnSpPr>
          <p:spPr>
            <a:xfrm>
              <a:off x="577738" y="1128202"/>
              <a:ext cx="6346354" cy="3780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7" name="タイトル 4"/>
          <p:cNvSpPr txBox="1">
            <a:spLocks/>
          </p:cNvSpPr>
          <p:nvPr/>
        </p:nvSpPr>
        <p:spPr bwMode="auto">
          <a:xfrm>
            <a:off x="191344" y="2412311"/>
            <a:ext cx="1983921" cy="37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3400" b="1" kern="1200" cap="none">
                <a:solidFill>
                  <a:srgbClr val="17375E"/>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3400">
                <a:solidFill>
                  <a:srgbClr val="17375E"/>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3400">
                <a:solidFill>
                  <a:srgbClr val="17375E"/>
                </a:solidFill>
                <a:latin typeface="Arial" pitchFamily="34" charset="0"/>
                <a:cs typeface="Arial" pitchFamily="34" charset="0"/>
              </a:defRPr>
            </a:lvl6pPr>
            <a:lvl7pPr marL="914400" algn="ctr" rtl="0" fontAlgn="base">
              <a:spcBef>
                <a:spcPct val="0"/>
              </a:spcBef>
              <a:spcAft>
                <a:spcPct val="0"/>
              </a:spcAft>
              <a:defRPr sz="3400">
                <a:solidFill>
                  <a:srgbClr val="17375E"/>
                </a:solidFill>
                <a:latin typeface="Arial" pitchFamily="34" charset="0"/>
                <a:cs typeface="Arial" pitchFamily="34" charset="0"/>
              </a:defRPr>
            </a:lvl7pPr>
            <a:lvl8pPr marL="1371600" algn="ctr" rtl="0" fontAlgn="base">
              <a:spcBef>
                <a:spcPct val="0"/>
              </a:spcBef>
              <a:spcAft>
                <a:spcPct val="0"/>
              </a:spcAft>
              <a:defRPr sz="3400">
                <a:solidFill>
                  <a:srgbClr val="17375E"/>
                </a:solidFill>
                <a:latin typeface="Arial" pitchFamily="34" charset="0"/>
                <a:cs typeface="Arial" pitchFamily="34" charset="0"/>
              </a:defRPr>
            </a:lvl8pPr>
            <a:lvl9pPr marL="1828800" algn="ctr" rtl="0" fontAlgn="base">
              <a:spcBef>
                <a:spcPct val="0"/>
              </a:spcBef>
              <a:spcAft>
                <a:spcPct val="0"/>
              </a:spcAft>
              <a:defRPr sz="3400">
                <a:solidFill>
                  <a:srgbClr val="17375E"/>
                </a:solidFill>
                <a:latin typeface="Arial" pitchFamily="34" charset="0"/>
                <a:cs typeface="Arial" pitchFamily="34" charset="0"/>
              </a:defRPr>
            </a:lvl9pPr>
          </a:lstStyle>
          <a:p>
            <a:pPr algn="ctr" eaLnBrk="1" hangingPunct="1"/>
            <a:r>
              <a:rPr kumimoji="1" lang="en-US" altLang="zh-CN" sz="1800" dirty="0" smtClean="0">
                <a:solidFill>
                  <a:schemeClr val="bg1"/>
                </a:solidFill>
                <a:latin typeface="+mn-lt"/>
                <a:ea typeface="MS PGothic" charset="-128"/>
                <a:cs typeface="Arial" charset="0"/>
              </a:rPr>
              <a:t>15</a:t>
            </a:r>
            <a:r>
              <a:rPr kumimoji="1" lang="en-US" altLang="ja-JP" sz="1800" baseline="30000" dirty="0" smtClean="0">
                <a:solidFill>
                  <a:schemeClr val="bg1"/>
                </a:solidFill>
                <a:latin typeface="+mn-lt"/>
                <a:ea typeface="MS PGothic" charset="-128"/>
                <a:cs typeface="Arial" charset="0"/>
              </a:rPr>
              <a:t>th</a:t>
            </a:r>
            <a:r>
              <a:rPr kumimoji="1" lang="en-US" altLang="ja-JP" sz="1800" dirty="0" smtClean="0">
                <a:solidFill>
                  <a:schemeClr val="bg1"/>
                </a:solidFill>
                <a:latin typeface="+mn-lt"/>
                <a:ea typeface="MS PGothic" charset="-128"/>
                <a:cs typeface="Arial" charset="0"/>
              </a:rPr>
              <a:t> </a:t>
            </a:r>
            <a:r>
              <a:rPr kumimoji="1" lang="en-US" altLang="zh-CN" sz="1800" dirty="0" smtClean="0">
                <a:solidFill>
                  <a:schemeClr val="bg1"/>
                </a:solidFill>
                <a:latin typeface="+mn-lt"/>
                <a:ea typeface="MS PGothic" charset="-128"/>
                <a:cs typeface="Arial" charset="0"/>
              </a:rPr>
              <a:t>April</a:t>
            </a:r>
            <a:r>
              <a:rPr kumimoji="1" lang="en-US" altLang="ja-JP" sz="1800" dirty="0" smtClean="0">
                <a:solidFill>
                  <a:schemeClr val="bg1"/>
                </a:solidFill>
                <a:latin typeface="+mn-lt"/>
                <a:ea typeface="MS PGothic" charset="-128"/>
                <a:cs typeface="Arial" charset="0"/>
              </a:rPr>
              <a:t> 2016</a:t>
            </a:r>
            <a:endParaRPr kumimoji="1" lang="ja-JP" altLang="en-US" sz="1800" dirty="0">
              <a:solidFill>
                <a:schemeClr val="bg1"/>
              </a:solidFill>
              <a:latin typeface="+mn-lt"/>
              <a:ea typeface="MS PGothic" charset="-128"/>
              <a:cs typeface="Arial" charset="0"/>
            </a:endParaRPr>
          </a:p>
        </p:txBody>
      </p:sp>
    </p:spTree>
    <p:extLst>
      <p:ext uri="{BB962C8B-B14F-4D97-AF65-F5344CB8AC3E}">
        <p14:creationId xmlns:p14="http://schemas.microsoft.com/office/powerpoint/2010/main" val="8032949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latin typeface="+mn-lt"/>
              </a:rPr>
              <a:t>We intend to implement the master plan as follows …</a:t>
            </a:r>
            <a:endParaRPr lang="en-US" b="1" dirty="0">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2065929410"/>
              </p:ext>
            </p:extLst>
          </p:nvPr>
        </p:nvGraphicFramePr>
        <p:xfrm>
          <a:off x="973385" y="1124744"/>
          <a:ext cx="10235183" cy="4538176"/>
        </p:xfrm>
        <a:graphic>
          <a:graphicData uri="http://schemas.openxmlformats.org/drawingml/2006/table">
            <a:tbl>
              <a:tblPr firstRow="1" bandRow="1">
                <a:tableStyleId>{5C22544A-7EE6-4342-B048-85BDC9FD1C3A}</a:tableStyleId>
              </a:tblPr>
              <a:tblGrid>
                <a:gridCol w="3584414">
                  <a:extLst>
                    <a:ext uri="{9D8B030D-6E8A-4147-A177-3AD203B41FA5}">
                      <a16:colId xmlns:a16="http://schemas.microsoft.com/office/drawing/2014/main" xmlns="" val="20000"/>
                    </a:ext>
                  </a:extLst>
                </a:gridCol>
                <a:gridCol w="1077596">
                  <a:extLst>
                    <a:ext uri="{9D8B030D-6E8A-4147-A177-3AD203B41FA5}">
                      <a16:colId xmlns:a16="http://schemas.microsoft.com/office/drawing/2014/main" xmlns="" val="20002"/>
                    </a:ext>
                  </a:extLst>
                </a:gridCol>
                <a:gridCol w="1077596">
                  <a:extLst>
                    <a:ext uri="{9D8B030D-6E8A-4147-A177-3AD203B41FA5}">
                      <a16:colId xmlns:a16="http://schemas.microsoft.com/office/drawing/2014/main" xmlns="" val="20004"/>
                    </a:ext>
                  </a:extLst>
                </a:gridCol>
                <a:gridCol w="1077596">
                  <a:extLst>
                    <a:ext uri="{9D8B030D-6E8A-4147-A177-3AD203B41FA5}">
                      <a16:colId xmlns:a16="http://schemas.microsoft.com/office/drawing/2014/main" xmlns="" val="20005"/>
                    </a:ext>
                  </a:extLst>
                </a:gridCol>
                <a:gridCol w="1077596">
                  <a:extLst>
                    <a:ext uri="{9D8B030D-6E8A-4147-A177-3AD203B41FA5}">
                      <a16:colId xmlns:a16="http://schemas.microsoft.com/office/drawing/2014/main" xmlns="" val="20006"/>
                    </a:ext>
                  </a:extLst>
                </a:gridCol>
                <a:gridCol w="1077596">
                  <a:extLst>
                    <a:ext uri="{9D8B030D-6E8A-4147-A177-3AD203B41FA5}">
                      <a16:colId xmlns:a16="http://schemas.microsoft.com/office/drawing/2014/main" xmlns="" val="20007"/>
                    </a:ext>
                  </a:extLst>
                </a:gridCol>
                <a:gridCol w="1262789">
                  <a:extLst>
                    <a:ext uri="{9D8B030D-6E8A-4147-A177-3AD203B41FA5}">
                      <a16:colId xmlns:a16="http://schemas.microsoft.com/office/drawing/2014/main" xmlns="" val="20008"/>
                    </a:ext>
                  </a:extLst>
                </a:gridCol>
              </a:tblGrid>
              <a:tr h="611930">
                <a:tc>
                  <a:txBody>
                    <a:bodyPr/>
                    <a:lstStyle/>
                    <a:p>
                      <a:pPr algn="ctr"/>
                      <a:r>
                        <a:rPr lang="en-US" sz="1800" b="1" dirty="0" smtClean="0">
                          <a:latin typeface="+mj-lt"/>
                        </a:rPr>
                        <a:t>Task</a:t>
                      </a:r>
                      <a:endParaRPr lang="en-US" sz="1800" b="1" dirty="0">
                        <a:latin typeface="+mj-lt"/>
                        <a:cs typeface="Arial" panose="020B0604020202020204" pitchFamily="34" charset="0"/>
                      </a:endParaRPr>
                    </a:p>
                  </a:txBody>
                  <a:tcPr anchor="ctr">
                    <a:solidFill>
                      <a:schemeClr val="tx2"/>
                    </a:solidFill>
                  </a:tcPr>
                </a:tc>
                <a:tc>
                  <a:txBody>
                    <a:bodyPr/>
                    <a:lstStyle/>
                    <a:p>
                      <a:pPr algn="ctr"/>
                      <a:r>
                        <a:rPr lang="en-US" altLang="zh-CN" sz="1800" b="1" dirty="0" smtClean="0">
                          <a:latin typeface="+mj-lt"/>
                        </a:rPr>
                        <a:t>Day</a:t>
                      </a:r>
                      <a:r>
                        <a:rPr lang="zh-CN" altLang="en-US" sz="1800" b="1" dirty="0" smtClean="0">
                          <a:latin typeface="+mj-lt"/>
                        </a:rPr>
                        <a:t> </a:t>
                      </a:r>
                      <a:r>
                        <a:rPr lang="en-US" sz="1800" b="1" dirty="0" smtClean="0">
                          <a:latin typeface="+mj-lt"/>
                        </a:rPr>
                        <a:t>180</a:t>
                      </a:r>
                      <a:endParaRPr lang="en-US" sz="1800" b="1" dirty="0">
                        <a:latin typeface="+mj-lt"/>
                        <a:cs typeface="Arial" panose="020B0604020202020204" pitchFamily="34" charset="0"/>
                      </a:endParaRPr>
                    </a:p>
                  </a:txBody>
                  <a:tcPr anchor="ctr">
                    <a:solidFill>
                      <a:schemeClr val="tx2"/>
                    </a:solidFill>
                  </a:tcPr>
                </a:tc>
                <a:tc>
                  <a:txBody>
                    <a:bodyPr/>
                    <a:lstStyle/>
                    <a:p>
                      <a:pPr algn="ctr"/>
                      <a:r>
                        <a:rPr lang="en-US" altLang="zh-CN" sz="1800" b="1" dirty="0" smtClean="0">
                          <a:latin typeface="+mj-lt"/>
                        </a:rPr>
                        <a:t>Day</a:t>
                      </a:r>
                      <a:r>
                        <a:rPr lang="zh-CN" altLang="en-US" sz="1800" b="1" dirty="0" smtClean="0">
                          <a:latin typeface="+mj-lt"/>
                        </a:rPr>
                        <a:t> </a:t>
                      </a:r>
                      <a:r>
                        <a:rPr lang="en-US" sz="1800" b="1" dirty="0" smtClean="0">
                          <a:latin typeface="+mj-lt"/>
                        </a:rPr>
                        <a:t>360</a:t>
                      </a:r>
                    </a:p>
                  </a:txBody>
                  <a:tcPr anchor="ctr">
                    <a:solidFill>
                      <a:schemeClr val="tx2"/>
                    </a:solidFill>
                  </a:tcPr>
                </a:tc>
                <a:tc>
                  <a:txBody>
                    <a:bodyPr/>
                    <a:lstStyle/>
                    <a:p>
                      <a:pPr algn="ctr"/>
                      <a:r>
                        <a:rPr lang="en-US" altLang="zh-CN" sz="1800" b="1" dirty="0" smtClean="0">
                          <a:latin typeface="+mj-lt"/>
                        </a:rPr>
                        <a:t>Year</a:t>
                      </a:r>
                      <a:r>
                        <a:rPr lang="en-US" altLang="zh-CN" sz="1800" b="1" baseline="0" dirty="0" smtClean="0">
                          <a:latin typeface="+mj-lt"/>
                        </a:rPr>
                        <a:t> 2</a:t>
                      </a:r>
                      <a:endParaRPr lang="en-US" sz="1800" b="1" dirty="0">
                        <a:latin typeface="+mj-lt"/>
                        <a:cs typeface="Arial" panose="020B0604020202020204" pitchFamily="34" charset="0"/>
                      </a:endParaRPr>
                    </a:p>
                  </a:txBody>
                  <a:tcPr anchor="ctr">
                    <a:solidFill>
                      <a:schemeClr val="tx2"/>
                    </a:solidFill>
                  </a:tcPr>
                </a:tc>
                <a:tc>
                  <a:txBody>
                    <a:bodyPr/>
                    <a:lstStyle/>
                    <a:p>
                      <a:pPr algn="ctr"/>
                      <a:r>
                        <a:rPr lang="en-US" sz="1800" b="1" dirty="0" smtClean="0">
                          <a:latin typeface="+mj-lt"/>
                        </a:rPr>
                        <a:t>Year</a:t>
                      </a:r>
                      <a:r>
                        <a:rPr lang="en-US" sz="1800" b="1" baseline="0" dirty="0" smtClean="0">
                          <a:latin typeface="+mj-lt"/>
                        </a:rPr>
                        <a:t> 3</a:t>
                      </a:r>
                      <a:endParaRPr lang="en-US" sz="1800" b="1" dirty="0">
                        <a:latin typeface="+mj-lt"/>
                        <a:cs typeface="Arial" panose="020B0604020202020204" pitchFamily="34" charset="0"/>
                      </a:endParaRPr>
                    </a:p>
                  </a:txBody>
                  <a:tcPr anchor="ctr">
                    <a:solidFill>
                      <a:schemeClr val="tx2"/>
                    </a:solidFill>
                  </a:tcPr>
                </a:tc>
                <a:tc>
                  <a:txBody>
                    <a:bodyPr/>
                    <a:lstStyle/>
                    <a:p>
                      <a:pPr algn="ctr"/>
                      <a:r>
                        <a:rPr lang="en-US" sz="1800" b="1" dirty="0" smtClean="0">
                          <a:latin typeface="+mj-lt"/>
                        </a:rPr>
                        <a:t>Year</a:t>
                      </a:r>
                      <a:r>
                        <a:rPr lang="en-US" sz="1800" b="1" baseline="0" dirty="0" smtClean="0">
                          <a:latin typeface="+mj-lt"/>
                        </a:rPr>
                        <a:t> 4-6</a:t>
                      </a:r>
                      <a:endParaRPr lang="en-US" sz="1800" b="1" dirty="0">
                        <a:latin typeface="+mj-lt"/>
                        <a:cs typeface="Arial" panose="020B0604020202020204" pitchFamily="34" charset="0"/>
                      </a:endParaRPr>
                    </a:p>
                  </a:txBody>
                  <a:tcPr anchor="ctr">
                    <a:solidFill>
                      <a:schemeClr val="tx2"/>
                    </a:solidFill>
                  </a:tcPr>
                </a:tc>
                <a:tc>
                  <a:txBody>
                    <a:bodyPr/>
                    <a:lstStyle/>
                    <a:p>
                      <a:pPr algn="ctr"/>
                      <a:r>
                        <a:rPr lang="en-US" sz="1800" b="1" dirty="0" smtClean="0">
                          <a:latin typeface="+mj-lt"/>
                        </a:rPr>
                        <a:t>Year</a:t>
                      </a:r>
                      <a:r>
                        <a:rPr lang="en-US" sz="1800" b="1" baseline="0" dirty="0" smtClean="0">
                          <a:latin typeface="+mj-lt"/>
                        </a:rPr>
                        <a:t> 7-10</a:t>
                      </a:r>
                      <a:endParaRPr lang="en-US" sz="1800" b="1" dirty="0">
                        <a:latin typeface="+mj-lt"/>
                        <a:cs typeface="Arial" panose="020B0604020202020204" pitchFamily="34" charset="0"/>
                      </a:endParaRPr>
                    </a:p>
                  </a:txBody>
                  <a:tcPr anchor="ctr">
                    <a:solidFill>
                      <a:schemeClr val="tx2"/>
                    </a:solidFill>
                  </a:tcPr>
                </a:tc>
                <a:extLst>
                  <a:ext uri="{0D108BD9-81ED-4DB2-BD59-A6C34878D82A}">
                    <a16:rowId xmlns:a16="http://schemas.microsoft.com/office/drawing/2014/main" xmlns="" val="10000"/>
                  </a:ext>
                </a:extLst>
              </a:tr>
              <a:tr h="2412406">
                <a:tc>
                  <a:txBody>
                    <a:bodyPr/>
                    <a:lstStyle/>
                    <a:p>
                      <a:pPr algn="l">
                        <a:lnSpc>
                          <a:spcPts val="1600"/>
                        </a:lnSpc>
                      </a:pPr>
                      <a:r>
                        <a:rPr lang="en-US" altLang="zh-CN" sz="1600" b="1" u="sng" dirty="0" smtClean="0"/>
                        <a:t>Short-term</a:t>
                      </a:r>
                    </a:p>
                    <a:p>
                      <a:pPr algn="l">
                        <a:lnSpc>
                          <a:spcPts val="1600"/>
                        </a:lnSpc>
                      </a:pPr>
                      <a:endParaRPr lang="en-US" altLang="zh-CN" sz="1600" dirty="0" smtClean="0"/>
                    </a:p>
                    <a:p>
                      <a:pPr algn="l">
                        <a:lnSpc>
                          <a:spcPts val="1600"/>
                        </a:lnSpc>
                      </a:pPr>
                      <a:r>
                        <a:rPr lang="en-US" altLang="zh-CN" sz="1600" dirty="0" smtClean="0"/>
                        <a:t>Enhance</a:t>
                      </a:r>
                      <a:r>
                        <a:rPr lang="zh-CN" altLang="en-US" sz="1600" dirty="0" smtClean="0"/>
                        <a:t> </a:t>
                      </a:r>
                      <a:r>
                        <a:rPr lang="en-US" sz="1600" baseline="0" dirty="0" smtClean="0"/>
                        <a:t>R&amp;D team and acquire technical know-how and patents</a:t>
                      </a:r>
                    </a:p>
                    <a:p>
                      <a:pPr algn="l">
                        <a:lnSpc>
                          <a:spcPts val="1600"/>
                        </a:lnSpc>
                      </a:pPr>
                      <a:endParaRPr lang="en-US" sz="1600" baseline="0" dirty="0" smtClean="0"/>
                    </a:p>
                    <a:p>
                      <a:pPr marL="0" marR="0" indent="0" algn="l" defTabSz="914400" rtl="0" eaLnBrk="1" fontAlgn="auto" latinLnBrk="0" hangingPunct="1">
                        <a:lnSpc>
                          <a:spcPts val="1600"/>
                        </a:lnSpc>
                        <a:spcBef>
                          <a:spcPts val="0"/>
                        </a:spcBef>
                        <a:spcAft>
                          <a:spcPts val="0"/>
                        </a:spcAft>
                        <a:buClrTx/>
                        <a:buSzTx/>
                        <a:buFontTx/>
                        <a:buNone/>
                        <a:tabLst/>
                        <a:defRPr/>
                      </a:pPr>
                      <a:r>
                        <a:rPr lang="en-US" altLang="zh-CN" sz="1600" baseline="0" dirty="0" smtClean="0"/>
                        <a:t>Consolidate regional insect farming resources</a:t>
                      </a:r>
                    </a:p>
                    <a:p>
                      <a:pPr marL="0" marR="0" indent="0" algn="l" defTabSz="914400" rtl="0" eaLnBrk="1" fontAlgn="auto" latinLnBrk="0" hangingPunct="1">
                        <a:lnSpc>
                          <a:spcPts val="1600"/>
                        </a:lnSpc>
                        <a:spcBef>
                          <a:spcPts val="0"/>
                        </a:spcBef>
                        <a:spcAft>
                          <a:spcPts val="0"/>
                        </a:spcAft>
                        <a:buClrTx/>
                        <a:buSzTx/>
                        <a:buFontTx/>
                        <a:buNone/>
                        <a:tabLst/>
                        <a:defRPr/>
                      </a:pPr>
                      <a:endParaRPr lang="en-US" sz="1600" baseline="0" dirty="0" smtClean="0"/>
                    </a:p>
                    <a:p>
                      <a:pPr marL="0" marR="0" indent="0" algn="l" defTabSz="914400" rtl="0" eaLnBrk="1" fontAlgn="auto" latinLnBrk="0" hangingPunct="1">
                        <a:lnSpc>
                          <a:spcPts val="1600"/>
                        </a:lnSpc>
                        <a:spcBef>
                          <a:spcPts val="0"/>
                        </a:spcBef>
                        <a:spcAft>
                          <a:spcPts val="0"/>
                        </a:spcAft>
                        <a:buClrTx/>
                        <a:buSzTx/>
                        <a:buFontTx/>
                        <a:buNone/>
                        <a:tabLst/>
                        <a:defRPr/>
                      </a:pPr>
                      <a:r>
                        <a:rPr lang="en-US" sz="1600" dirty="0" smtClean="0"/>
                        <a:t>Strengthen </a:t>
                      </a:r>
                      <a:r>
                        <a:rPr lang="en-US" sz="1600" baseline="0" dirty="0" smtClean="0"/>
                        <a:t>regional manufacturing and distribution network and achieve vertical integration</a:t>
                      </a:r>
                      <a:endParaRPr lang="en-US" sz="1600" dirty="0" smtClean="0"/>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endParaRPr lang="en-US" sz="160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433036">
                <a:tc>
                  <a:txBody>
                    <a:bodyPr/>
                    <a:lstStyle/>
                    <a:p>
                      <a:pPr algn="l">
                        <a:lnSpc>
                          <a:spcPts val="1600"/>
                        </a:lnSpc>
                      </a:pPr>
                      <a:r>
                        <a:rPr lang="en-US" altLang="zh-CN" sz="1600" b="1" u="sng" baseline="0" dirty="0" smtClean="0"/>
                        <a:t>Long-term</a:t>
                      </a:r>
                    </a:p>
                    <a:p>
                      <a:pPr algn="l">
                        <a:lnSpc>
                          <a:spcPts val="1600"/>
                        </a:lnSpc>
                      </a:pPr>
                      <a:endParaRPr lang="en-US" altLang="zh-CN" sz="1600" baseline="0" dirty="0" smtClean="0"/>
                    </a:p>
                    <a:p>
                      <a:pPr algn="l">
                        <a:lnSpc>
                          <a:spcPts val="1600"/>
                        </a:lnSpc>
                      </a:pPr>
                      <a:r>
                        <a:rPr lang="en-US" altLang="zh-CN" sz="1600" baseline="0" dirty="0" smtClean="0"/>
                        <a:t>Expand</a:t>
                      </a:r>
                      <a:r>
                        <a:rPr lang="zh-CN" altLang="en-US" sz="1600" baseline="0" dirty="0" smtClean="0"/>
                        <a:t> </a:t>
                      </a:r>
                      <a:r>
                        <a:rPr lang="en-US" altLang="zh-CN" sz="1600" baseline="0" dirty="0" smtClean="0"/>
                        <a:t>businesses</a:t>
                      </a:r>
                      <a:r>
                        <a:rPr lang="en-US" sz="1600" baseline="0" dirty="0" smtClean="0"/>
                        <a:t> to neighbor provinces</a:t>
                      </a:r>
                    </a:p>
                    <a:p>
                      <a:pPr algn="l">
                        <a:lnSpc>
                          <a:spcPts val="1600"/>
                        </a:lnSpc>
                      </a:pPr>
                      <a:endParaRPr lang="en-US" sz="1600" baseline="0" dirty="0" smtClean="0"/>
                    </a:p>
                    <a:p>
                      <a:pPr algn="l">
                        <a:lnSpc>
                          <a:spcPts val="1600"/>
                        </a:lnSpc>
                      </a:pPr>
                      <a:r>
                        <a:rPr lang="en-US" altLang="zh-CN" sz="1600" baseline="0" dirty="0" smtClean="0"/>
                        <a:t>Extend</a:t>
                      </a:r>
                      <a:r>
                        <a:rPr lang="zh-CN" altLang="en-US" sz="1600" baseline="0" dirty="0" smtClean="0"/>
                        <a:t> </a:t>
                      </a:r>
                      <a:r>
                        <a:rPr lang="en-US" altLang="zh-CN" sz="1600" baseline="0" dirty="0" smtClean="0"/>
                        <a:t>product</a:t>
                      </a:r>
                      <a:r>
                        <a:rPr lang="zh-CN" altLang="en-US" sz="1600" baseline="0" dirty="0" smtClean="0"/>
                        <a:t> </a:t>
                      </a:r>
                      <a:r>
                        <a:rPr lang="en-US" altLang="zh-CN" sz="1600" baseline="0" dirty="0" smtClean="0"/>
                        <a:t>portfolio</a:t>
                      </a:r>
                      <a:r>
                        <a:rPr lang="zh-CN" altLang="en-US" sz="1600" baseline="0" dirty="0" smtClean="0"/>
                        <a:t> </a:t>
                      </a:r>
                      <a:r>
                        <a:rPr lang="en-US" sz="1600" baseline="0" dirty="0" smtClean="0"/>
                        <a:t>to </a:t>
                      </a:r>
                      <a:r>
                        <a:rPr lang="en-US" altLang="zh-CN" sz="1600" baseline="0" dirty="0" smtClean="0"/>
                        <a:t>other</a:t>
                      </a:r>
                      <a:r>
                        <a:rPr lang="zh-CN" altLang="en-US" sz="1600" baseline="0" dirty="0" smtClean="0"/>
                        <a:t> </a:t>
                      </a:r>
                      <a:r>
                        <a:rPr lang="en-US" altLang="zh-CN" sz="1600" baseline="0" dirty="0" smtClean="0"/>
                        <a:t>segment</a:t>
                      </a:r>
                      <a:r>
                        <a:rPr lang="zh-CN" altLang="en-US" sz="1600" baseline="0" dirty="0" smtClean="0"/>
                        <a:t> </a:t>
                      </a:r>
                      <a:r>
                        <a:rPr lang="en-US" altLang="zh-CN" sz="1600" baseline="0" dirty="0" smtClean="0"/>
                        <a:t>(e.g.</a:t>
                      </a:r>
                      <a:r>
                        <a:rPr lang="zh-CN" altLang="en-US" sz="1600" baseline="0" dirty="0" smtClean="0"/>
                        <a:t> </a:t>
                      </a:r>
                      <a:r>
                        <a:rPr lang="en-US" sz="1600" baseline="0" dirty="0" smtClean="0"/>
                        <a:t>pharmaceutical </a:t>
                      </a:r>
                      <a:r>
                        <a:rPr lang="en-US" altLang="zh-CN" sz="1600" baseline="0" dirty="0" smtClean="0"/>
                        <a:t>)</a:t>
                      </a:r>
                      <a:endParaRPr lang="en-US" sz="1600" baseline="0" dirty="0" smtClean="0"/>
                    </a:p>
                    <a:p>
                      <a:pPr algn="l">
                        <a:lnSpc>
                          <a:spcPts val="1600"/>
                        </a:lnSpc>
                      </a:pPr>
                      <a:endParaRPr lang="en-US" sz="1600" dirty="0" smtClean="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7" name="Pentagon 6"/>
          <p:cNvSpPr/>
          <p:nvPr/>
        </p:nvSpPr>
        <p:spPr>
          <a:xfrm>
            <a:off x="4655838" y="2233174"/>
            <a:ext cx="2016223" cy="305998"/>
          </a:xfrm>
          <a:prstGeom prst="homePlate">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Body)"/>
            </a:endParaRPr>
          </a:p>
        </p:txBody>
      </p:sp>
      <p:sp>
        <p:nvSpPr>
          <p:cNvPr id="8" name="Pentagon 7"/>
          <p:cNvSpPr/>
          <p:nvPr/>
        </p:nvSpPr>
        <p:spPr>
          <a:xfrm>
            <a:off x="4655836" y="2898211"/>
            <a:ext cx="4248472" cy="302400"/>
          </a:xfrm>
          <a:prstGeom prst="homePlate">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Body)"/>
            </a:endParaRPr>
          </a:p>
        </p:txBody>
      </p:sp>
      <p:sp>
        <p:nvSpPr>
          <p:cNvPr id="9" name="Pentagon 8"/>
          <p:cNvSpPr/>
          <p:nvPr/>
        </p:nvSpPr>
        <p:spPr>
          <a:xfrm>
            <a:off x="4655838" y="3559650"/>
            <a:ext cx="3096344" cy="302400"/>
          </a:xfrm>
          <a:prstGeom prst="homePlate">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Body)"/>
            </a:endParaRPr>
          </a:p>
        </p:txBody>
      </p:sp>
      <p:sp>
        <p:nvSpPr>
          <p:cNvPr id="11" name="Pentagon 10"/>
          <p:cNvSpPr/>
          <p:nvPr/>
        </p:nvSpPr>
        <p:spPr>
          <a:xfrm>
            <a:off x="9984430" y="5211232"/>
            <a:ext cx="1182844" cy="306000"/>
          </a:xfrm>
          <a:prstGeom prst="homePlate">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Body)"/>
            </a:endParaRPr>
          </a:p>
        </p:txBody>
      </p:sp>
      <p:sp>
        <p:nvSpPr>
          <p:cNvPr id="12" name="Pentagon 11"/>
          <p:cNvSpPr/>
          <p:nvPr/>
        </p:nvSpPr>
        <p:spPr>
          <a:xfrm>
            <a:off x="8904309" y="4635168"/>
            <a:ext cx="2262965" cy="304312"/>
          </a:xfrm>
          <a:prstGeom prst="homePlate">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Body)"/>
            </a:endParaRPr>
          </a:p>
        </p:txBody>
      </p:sp>
      <p:grpSp>
        <p:nvGrpSpPr>
          <p:cNvPr id="16" name="Group 15"/>
          <p:cNvGrpSpPr/>
          <p:nvPr/>
        </p:nvGrpSpPr>
        <p:grpSpPr>
          <a:xfrm>
            <a:off x="11111880" y="44624"/>
            <a:ext cx="1080120" cy="703628"/>
            <a:chOff x="11111880" y="44624"/>
            <a:chExt cx="1080120" cy="703628"/>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18" name="TextBox 17"/>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
        <p:nvSpPr>
          <p:cNvPr id="13" name="Rectangle 12"/>
          <p:cNvSpPr/>
          <p:nvPr/>
        </p:nvSpPr>
        <p:spPr>
          <a:xfrm>
            <a:off x="310574" y="6309320"/>
            <a:ext cx="1554080" cy="276999"/>
          </a:xfrm>
          <a:prstGeom prst="rect">
            <a:avLst/>
          </a:prstGeom>
        </p:spPr>
        <p:txBody>
          <a:bodyPr wrap="none">
            <a:spAutoFit/>
          </a:bodyPr>
          <a:lstStyle/>
          <a:p>
            <a:r>
              <a:rPr lang="en-US" altLang="zh-CN" sz="1200" i="1" dirty="0" smtClean="0"/>
              <a:t>Source:</a:t>
            </a:r>
            <a:r>
              <a:rPr lang="zh-CN" altLang="en-US" sz="1200" i="1" dirty="0" smtClean="0"/>
              <a:t> </a:t>
            </a:r>
            <a:r>
              <a:rPr lang="en-US" sz="1200" i="1" dirty="0" smtClean="0"/>
              <a:t>Team Analysis</a:t>
            </a:r>
            <a:endParaRPr lang="zh-CN" altLang="en-US" sz="1200" i="1" dirty="0" smtClean="0"/>
          </a:p>
        </p:txBody>
      </p:sp>
    </p:spTree>
    <p:extLst>
      <p:ext uri="{BB962C8B-B14F-4D97-AF65-F5344CB8AC3E}">
        <p14:creationId xmlns:p14="http://schemas.microsoft.com/office/powerpoint/2010/main" val="159856440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latin typeface="+mn-lt"/>
              </a:rPr>
              <a:t>Our investment achievements will be reliable and fascinating  </a:t>
            </a:r>
            <a:endParaRPr lang="en-US" b="1" dirty="0">
              <a:latin typeface="+mn-lt"/>
            </a:endParaRPr>
          </a:p>
        </p:txBody>
      </p:sp>
      <p:graphicFrame>
        <p:nvGraphicFramePr>
          <p:cNvPr id="14" name="Diagram 13"/>
          <p:cNvGraphicFramePr/>
          <p:nvPr>
            <p:extLst>
              <p:ext uri="{D42A27DB-BD31-4B8C-83A1-F6EECF244321}">
                <p14:modId xmlns:p14="http://schemas.microsoft.com/office/powerpoint/2010/main" val="4224531639"/>
              </p:ext>
            </p:extLst>
          </p:nvPr>
        </p:nvGraphicFramePr>
        <p:xfrm>
          <a:off x="335359" y="1231651"/>
          <a:ext cx="5472609" cy="4213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335360" y="871284"/>
            <a:ext cx="5472608" cy="36036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ea typeface="Arial" charset="0"/>
                <a:cs typeface="Arial" charset="0"/>
              </a:rPr>
              <a:t>Investment Highlights</a:t>
            </a:r>
            <a:endParaRPr lang="en-US" b="1" dirty="0">
              <a:ea typeface="Arial" charset="0"/>
              <a:cs typeface="Arial" charset="0"/>
            </a:endParaRPr>
          </a:p>
        </p:txBody>
      </p:sp>
      <p:sp>
        <p:nvSpPr>
          <p:cNvPr id="15" name="Isosceles Triangle 14"/>
          <p:cNvSpPr/>
          <p:nvPr/>
        </p:nvSpPr>
        <p:spPr>
          <a:xfrm rot="5400000">
            <a:off x="993255" y="5564634"/>
            <a:ext cx="648072" cy="3600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631504" y="5446966"/>
            <a:ext cx="9721080" cy="646331"/>
          </a:xfrm>
          <a:prstGeom prst="rect">
            <a:avLst/>
          </a:prstGeom>
          <a:solidFill>
            <a:schemeClr val="accent1">
              <a:lumMod val="20000"/>
              <a:lumOff val="80000"/>
            </a:schemeClr>
          </a:solidFill>
        </p:spPr>
        <p:txBody>
          <a:bodyPr wrap="square" rtlCol="0">
            <a:spAutoFit/>
          </a:bodyPr>
          <a:lstStyle/>
          <a:p>
            <a:r>
              <a:rPr lang="en-US" i="1" dirty="0" smtClean="0"/>
              <a:t>Around 15% IRR </a:t>
            </a:r>
            <a:r>
              <a:rPr lang="en-US" i="1" dirty="0"/>
              <a:t>over the 10-year </a:t>
            </a:r>
            <a:r>
              <a:rPr lang="en-US" i="1" dirty="0" smtClean="0"/>
              <a:t>investment horizon, and farmers’ individual income level will be way above rural residents’ average in Anhui, China</a:t>
            </a:r>
            <a:endParaRPr lang="en-US" i="1" dirty="0"/>
          </a:p>
        </p:txBody>
      </p:sp>
      <p:grpSp>
        <p:nvGrpSpPr>
          <p:cNvPr id="11" name="Group 10"/>
          <p:cNvGrpSpPr/>
          <p:nvPr/>
        </p:nvGrpSpPr>
        <p:grpSpPr>
          <a:xfrm>
            <a:off x="11111880" y="44624"/>
            <a:ext cx="1080120" cy="703628"/>
            <a:chOff x="11111880" y="44624"/>
            <a:chExt cx="1080120" cy="703628"/>
          </a:xfrm>
        </p:grpSpPr>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18" name="TextBox 17"/>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
        <p:nvSpPr>
          <p:cNvPr id="19" name="Rectangle 18"/>
          <p:cNvSpPr/>
          <p:nvPr/>
        </p:nvSpPr>
        <p:spPr>
          <a:xfrm>
            <a:off x="6240016" y="871284"/>
            <a:ext cx="5472608" cy="36036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ea typeface="Arial" charset="0"/>
                <a:cs typeface="Arial" charset="0"/>
              </a:rPr>
              <a:t>Key Assumptions Summary</a:t>
            </a:r>
          </a:p>
        </p:txBody>
      </p:sp>
      <p:graphicFrame>
        <p:nvGraphicFramePr>
          <p:cNvPr id="5" name="Diagram 4"/>
          <p:cNvGraphicFramePr/>
          <p:nvPr>
            <p:extLst>
              <p:ext uri="{D42A27DB-BD31-4B8C-83A1-F6EECF244321}">
                <p14:modId xmlns:p14="http://schemas.microsoft.com/office/powerpoint/2010/main" val="122329020"/>
              </p:ext>
            </p:extLst>
          </p:nvPr>
        </p:nvGraphicFramePr>
        <p:xfrm>
          <a:off x="6240016" y="1231647"/>
          <a:ext cx="5472261" cy="418897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Rectangle 12"/>
          <p:cNvSpPr/>
          <p:nvPr/>
        </p:nvSpPr>
        <p:spPr>
          <a:xfrm>
            <a:off x="310574" y="6309320"/>
            <a:ext cx="1554080" cy="276999"/>
          </a:xfrm>
          <a:prstGeom prst="rect">
            <a:avLst/>
          </a:prstGeom>
        </p:spPr>
        <p:txBody>
          <a:bodyPr wrap="none">
            <a:spAutoFit/>
          </a:bodyPr>
          <a:lstStyle/>
          <a:p>
            <a:r>
              <a:rPr lang="en-US" altLang="zh-CN" sz="1200" i="1" dirty="0" smtClean="0"/>
              <a:t>Source:</a:t>
            </a:r>
            <a:r>
              <a:rPr lang="zh-CN" altLang="en-US" sz="1200" i="1" dirty="0" smtClean="0"/>
              <a:t> </a:t>
            </a:r>
            <a:r>
              <a:rPr lang="en-US" sz="1200" i="1" dirty="0" smtClean="0"/>
              <a:t>Team Analysis</a:t>
            </a:r>
            <a:endParaRPr lang="zh-CN" altLang="en-US" sz="1200" i="1" dirty="0" smtClean="0"/>
          </a:p>
        </p:txBody>
      </p:sp>
    </p:spTree>
    <p:extLst>
      <p:ext uri="{BB962C8B-B14F-4D97-AF65-F5344CB8AC3E}">
        <p14:creationId xmlns:p14="http://schemas.microsoft.com/office/powerpoint/2010/main" val="41126613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mn-lt"/>
              </a:rPr>
              <a:t>Financial </a:t>
            </a:r>
            <a:r>
              <a:rPr lang="en-US" altLang="zh-CN" b="1" dirty="0">
                <a:latin typeface="+mn-lt"/>
              </a:rPr>
              <a:t>Forecast for </a:t>
            </a:r>
            <a:r>
              <a:rPr lang="en-US" altLang="zh-CN" b="1" dirty="0" smtClean="0">
                <a:latin typeface="+mn-lt"/>
              </a:rPr>
              <a:t>Consolidated Operating Companies per Area </a:t>
            </a:r>
            <a:r>
              <a:rPr lang="en-US" altLang="zh-CN" b="1" dirty="0">
                <a:latin typeface="+mn-lt"/>
              </a:rPr>
              <a:t>(2017-2026)</a:t>
            </a:r>
            <a:endParaRPr lang="en-US"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2614648"/>
              </p:ext>
            </p:extLst>
          </p:nvPr>
        </p:nvGraphicFramePr>
        <p:xfrm>
          <a:off x="603154" y="929928"/>
          <a:ext cx="10985692" cy="4371280"/>
        </p:xfrm>
        <a:graphic>
          <a:graphicData uri="http://schemas.openxmlformats.org/drawingml/2006/chart">
            <c:chart xmlns:c="http://schemas.openxmlformats.org/drawingml/2006/chart" xmlns:r="http://schemas.openxmlformats.org/officeDocument/2006/relationships" r:id="rId2"/>
          </a:graphicData>
        </a:graphic>
      </p:graphicFrame>
      <p:sp>
        <p:nvSpPr>
          <p:cNvPr id="5" name="Isosceles Triangle 4"/>
          <p:cNvSpPr/>
          <p:nvPr/>
        </p:nvSpPr>
        <p:spPr>
          <a:xfrm rot="5400000">
            <a:off x="993255" y="5564634"/>
            <a:ext cx="648072" cy="3600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31504" y="5446966"/>
            <a:ext cx="9721080" cy="646331"/>
          </a:xfrm>
          <a:prstGeom prst="rect">
            <a:avLst/>
          </a:prstGeom>
          <a:solidFill>
            <a:schemeClr val="accent1">
              <a:lumMod val="20000"/>
              <a:lumOff val="80000"/>
            </a:schemeClr>
          </a:solidFill>
        </p:spPr>
        <p:txBody>
          <a:bodyPr wrap="square" rtlCol="0">
            <a:spAutoFit/>
          </a:bodyPr>
          <a:lstStyle/>
          <a:p>
            <a:r>
              <a:rPr lang="en-US" i="1" dirty="0" smtClean="0"/>
              <a:t>Steady increase in operating scale and profitability makes the operating companies attractive for other potential investors, which creates various exit options for Biogriculture Fund</a:t>
            </a:r>
            <a:endParaRPr lang="en-US" i="1" dirty="0"/>
          </a:p>
        </p:txBody>
      </p:sp>
      <p:sp>
        <p:nvSpPr>
          <p:cNvPr id="7" name="Rectangle 6"/>
          <p:cNvSpPr/>
          <p:nvPr/>
        </p:nvSpPr>
        <p:spPr>
          <a:xfrm>
            <a:off x="310574" y="6309320"/>
            <a:ext cx="1554080" cy="276999"/>
          </a:xfrm>
          <a:prstGeom prst="rect">
            <a:avLst/>
          </a:prstGeom>
        </p:spPr>
        <p:txBody>
          <a:bodyPr wrap="none">
            <a:spAutoFit/>
          </a:bodyPr>
          <a:lstStyle/>
          <a:p>
            <a:r>
              <a:rPr lang="en-US" altLang="zh-CN" sz="1200" i="1" dirty="0" smtClean="0"/>
              <a:t>Source:</a:t>
            </a:r>
            <a:r>
              <a:rPr lang="zh-CN" altLang="en-US" sz="1200" i="1" dirty="0" smtClean="0"/>
              <a:t> </a:t>
            </a:r>
            <a:r>
              <a:rPr lang="en-US" sz="1200" i="1" dirty="0" smtClean="0"/>
              <a:t>Team Analysis</a:t>
            </a:r>
            <a:endParaRPr lang="zh-CN" altLang="en-US" sz="1200" i="1" dirty="0" smtClean="0"/>
          </a:p>
        </p:txBody>
      </p:sp>
      <p:grpSp>
        <p:nvGrpSpPr>
          <p:cNvPr id="8" name="Group 7"/>
          <p:cNvGrpSpPr/>
          <p:nvPr/>
        </p:nvGrpSpPr>
        <p:grpSpPr>
          <a:xfrm>
            <a:off x="11111880" y="44624"/>
            <a:ext cx="1080120" cy="703628"/>
            <a:chOff x="11111880" y="44624"/>
            <a:chExt cx="1080120" cy="703628"/>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10" name="TextBox 9"/>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Tree>
    <p:extLst>
      <p:ext uri="{BB962C8B-B14F-4D97-AF65-F5344CB8AC3E}">
        <p14:creationId xmlns:p14="http://schemas.microsoft.com/office/powerpoint/2010/main" val="154178737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latin typeface="+mn-lt"/>
              </a:rPr>
              <a:t>A few exit options for our investment and we have a preference</a:t>
            </a:r>
            <a:endParaRPr lang="en-US" b="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772490423"/>
              </p:ext>
            </p:extLst>
          </p:nvPr>
        </p:nvGraphicFramePr>
        <p:xfrm>
          <a:off x="911424" y="864450"/>
          <a:ext cx="10729192" cy="5333971"/>
        </p:xfrm>
        <a:graphic>
          <a:graphicData uri="http://schemas.openxmlformats.org/drawingml/2006/table">
            <a:tbl>
              <a:tblPr bandRow="1">
                <a:tableStyleId>{3C2FFA5D-87B4-456A-9821-1D502468CF0F}</a:tableStyleId>
              </a:tblPr>
              <a:tblGrid>
                <a:gridCol w="10729192">
                  <a:extLst>
                    <a:ext uri="{9D8B030D-6E8A-4147-A177-3AD203B41FA5}">
                      <a16:colId xmlns:a16="http://schemas.microsoft.com/office/drawing/2014/main" xmlns="" val="20000"/>
                    </a:ext>
                  </a:extLst>
                </a:gridCol>
              </a:tblGrid>
              <a:tr h="336509">
                <a:tc>
                  <a:txBody>
                    <a:bodyPr/>
                    <a:lstStyle/>
                    <a:p>
                      <a:pPr marL="0" algn="l" rtl="0" eaLnBrk="1" hangingPunct="1"/>
                      <a:r>
                        <a:rPr lang="en-US" sz="1800" b="1" kern="1200" dirty="0" smtClean="0">
                          <a:solidFill>
                            <a:schemeClr val="bg1"/>
                          </a:solidFill>
                        </a:rPr>
                        <a:t>Trade Sale </a:t>
                      </a:r>
                      <a:r>
                        <a:rPr lang="en-US" sz="1800" b="1" i="1" kern="1200" dirty="0" smtClean="0">
                          <a:solidFill>
                            <a:schemeClr val="bg1"/>
                          </a:solidFill>
                        </a:rPr>
                        <a:t>(*Preferred exit option)</a:t>
                      </a:r>
                      <a:endParaRPr lang="en-US" sz="1800" b="1" i="1" kern="1200" dirty="0">
                        <a:solidFill>
                          <a:schemeClr val="bg1"/>
                        </a:solidFill>
                        <a:latin typeface="Arial" panose="020B0604020202020204" pitchFamily="34" charset="0"/>
                        <a:ea typeface="+mn-ea"/>
                        <a:cs typeface="Arial" panose="020B0604020202020204" pitchFamily="34" charset="0"/>
                      </a:endParaRPr>
                    </a:p>
                  </a:txBody>
                  <a:tcPr marL="274320">
                    <a:solidFill>
                      <a:schemeClr val="tx2"/>
                    </a:solidFill>
                  </a:tcPr>
                </a:tc>
                <a:extLst>
                  <a:ext uri="{0D108BD9-81ED-4DB2-BD59-A6C34878D82A}">
                    <a16:rowId xmlns:a16="http://schemas.microsoft.com/office/drawing/2014/main" xmlns="" val="10000"/>
                  </a:ext>
                </a:extLst>
              </a:tr>
              <a:tr h="1794713">
                <a:tc>
                  <a:txBody>
                    <a:bodyPr/>
                    <a:lstStyle/>
                    <a:p>
                      <a:pPr marL="0" indent="0" algn="l" rtl="0" eaLnBrk="1" latinLnBrk="0" hangingPunct="1">
                        <a:spcBef>
                          <a:spcPts val="600"/>
                        </a:spcBef>
                        <a:buClr>
                          <a:schemeClr val="accent1"/>
                        </a:buClr>
                        <a:buSzPct val="76000"/>
                        <a:buFont typeface="Wingdings 3"/>
                        <a:buNone/>
                      </a:pPr>
                      <a:r>
                        <a:rPr lang="en-US" sz="1400" kern="1200" dirty="0" smtClean="0"/>
                        <a:t>Trade</a:t>
                      </a:r>
                      <a:r>
                        <a:rPr lang="en-US" sz="1400" kern="1200" baseline="0" dirty="0" smtClean="0"/>
                        <a:t> sale is likely to one of the larger listed agribusiness corporation</a:t>
                      </a:r>
                    </a:p>
                    <a:p>
                      <a:pPr marL="285750" marR="0" indent="-285750" algn="l" defTabSz="914400" rtl="0" eaLnBrk="1" fontAlgn="auto" latinLnBrk="0" hangingPunct="1">
                        <a:lnSpc>
                          <a:spcPct val="100000"/>
                        </a:lnSpc>
                        <a:spcBef>
                          <a:spcPts val="600"/>
                        </a:spcBef>
                        <a:spcAft>
                          <a:spcPts val="0"/>
                        </a:spcAft>
                        <a:buClr>
                          <a:schemeClr val="accent1"/>
                        </a:buClr>
                        <a:buSzPct val="76000"/>
                        <a:buFont typeface="Arial" panose="020B0604020202020204" pitchFamily="34" charset="0"/>
                        <a:buChar char="•"/>
                        <a:tabLst/>
                        <a:defRPr/>
                      </a:pPr>
                      <a:r>
                        <a:rPr lang="en-US" sz="1400" kern="1200" baseline="0" dirty="0" smtClean="0"/>
                        <a:t>COFCO Group (China’s largest food processing, manufacturer and trader) – likely to acquire Biogriculture business should the Group expect to expand feed source to insect farming</a:t>
                      </a:r>
                    </a:p>
                    <a:p>
                      <a:pPr marL="285750" marR="0" indent="-285750" algn="l" defTabSz="914400" rtl="0" eaLnBrk="1" fontAlgn="auto" latinLnBrk="0" hangingPunct="1">
                        <a:lnSpc>
                          <a:spcPct val="100000"/>
                        </a:lnSpc>
                        <a:spcBef>
                          <a:spcPts val="600"/>
                        </a:spcBef>
                        <a:spcAft>
                          <a:spcPts val="0"/>
                        </a:spcAft>
                        <a:buClr>
                          <a:schemeClr val="accent1"/>
                        </a:buClr>
                        <a:buSzPct val="76000"/>
                        <a:buFont typeface="Arial" panose="020B0604020202020204" pitchFamily="34" charset="0"/>
                        <a:buChar char="•"/>
                        <a:tabLst/>
                        <a:defRPr/>
                      </a:pPr>
                      <a:r>
                        <a:rPr lang="en-US" sz="1400" kern="1200" baseline="0" dirty="0" smtClean="0"/>
                        <a:t>Monsanto, ADM – likely to acquire Biogriculture business to realize China market entrance, the acquisition will be subjected to fewer restrictions than traditional agriculture sectors</a:t>
                      </a:r>
                    </a:p>
                    <a:p>
                      <a:pPr marL="285750" marR="0" indent="-285750" algn="l" defTabSz="914400" rtl="0" eaLnBrk="1" fontAlgn="auto" latinLnBrk="0" hangingPunct="1">
                        <a:lnSpc>
                          <a:spcPct val="100000"/>
                        </a:lnSpc>
                        <a:spcBef>
                          <a:spcPts val="600"/>
                        </a:spcBef>
                        <a:spcAft>
                          <a:spcPts val="0"/>
                        </a:spcAft>
                        <a:buClr>
                          <a:schemeClr val="accent1"/>
                        </a:buClr>
                        <a:buSzPct val="76000"/>
                        <a:buFont typeface="Arial" panose="020B0604020202020204" pitchFamily="34" charset="0"/>
                        <a:buChar char="•"/>
                        <a:tabLst/>
                        <a:defRPr/>
                      </a:pPr>
                      <a:r>
                        <a:rPr lang="en-US" sz="1400" kern="1200" baseline="0" dirty="0" smtClean="0"/>
                        <a:t>Domestic mid-scale competitors – likely to acquire Biogriculture business to achieve business line integration and expansion, increase market share and presence</a:t>
                      </a:r>
                      <a:endParaRPr lang="en-US" sz="1400" kern="1200" baseline="0" dirty="0" smtClean="0">
                        <a:solidFill>
                          <a:schemeClr val="bg1"/>
                        </a:solidFill>
                        <a:latin typeface="Arial" panose="020B0604020202020204" pitchFamily="34" charset="0"/>
                        <a:ea typeface="+mn-ea"/>
                        <a:cs typeface="Arial" panose="020B0604020202020204" pitchFamily="34" charset="0"/>
                      </a:endParaRPr>
                    </a:p>
                  </a:txBody>
                  <a:tcPr marB="182880">
                    <a:solidFill>
                      <a:schemeClr val="bg1"/>
                    </a:solidFill>
                  </a:tcPr>
                </a:tc>
                <a:extLst>
                  <a:ext uri="{0D108BD9-81ED-4DB2-BD59-A6C34878D82A}">
                    <a16:rowId xmlns:a16="http://schemas.microsoft.com/office/drawing/2014/main" xmlns="" val="10001"/>
                  </a:ext>
                </a:extLst>
              </a:tr>
              <a:tr h="336509">
                <a:tc>
                  <a:txBody>
                    <a:bodyPr/>
                    <a:lstStyle/>
                    <a:p>
                      <a:pPr marL="0" algn="l" rtl="0" eaLnBrk="1" hangingPunct="1"/>
                      <a:r>
                        <a:rPr lang="en-US" sz="1800" b="1" kern="1200" dirty="0" smtClean="0">
                          <a:solidFill>
                            <a:schemeClr val="bg1"/>
                          </a:solidFill>
                        </a:rPr>
                        <a:t>Financial Sale</a:t>
                      </a:r>
                      <a:endParaRPr lang="en-US" sz="1800" b="1" kern="1200" dirty="0">
                        <a:solidFill>
                          <a:schemeClr val="bg1"/>
                        </a:solidFill>
                        <a:latin typeface="Arial" panose="020B0604020202020204" pitchFamily="34" charset="0"/>
                        <a:ea typeface="+mn-ea"/>
                        <a:cs typeface="Arial" panose="020B0604020202020204" pitchFamily="34" charset="0"/>
                      </a:endParaRPr>
                    </a:p>
                  </a:txBody>
                  <a:tcPr marL="274320">
                    <a:solidFill>
                      <a:schemeClr val="accent3">
                        <a:lumMod val="75000"/>
                      </a:schemeClr>
                    </a:solidFill>
                  </a:tcPr>
                </a:tc>
                <a:extLst>
                  <a:ext uri="{0D108BD9-81ED-4DB2-BD59-A6C34878D82A}">
                    <a16:rowId xmlns:a16="http://schemas.microsoft.com/office/drawing/2014/main" xmlns="" val="10002"/>
                  </a:ext>
                </a:extLst>
              </a:tr>
              <a:tr h="1135717">
                <a:tc>
                  <a:txBody>
                    <a:bodyPr/>
                    <a:lstStyle/>
                    <a:p>
                      <a:pPr marL="0" indent="0" algn="l" rtl="0" eaLnBrk="1" latinLnBrk="0" hangingPunct="1">
                        <a:spcBef>
                          <a:spcPts val="600"/>
                        </a:spcBef>
                        <a:buClr>
                          <a:schemeClr val="accent1"/>
                        </a:buClr>
                        <a:buSzPct val="76000"/>
                        <a:buFont typeface="Wingdings 3"/>
                        <a:buNone/>
                      </a:pPr>
                      <a:r>
                        <a:rPr lang="en-US" sz="1400" kern="1200" baseline="0" dirty="0" smtClean="0"/>
                        <a:t>PE/VC funds always interested where there is value</a:t>
                      </a:r>
                    </a:p>
                    <a:p>
                      <a:pPr marL="285750" indent="-285750" algn="l" rtl="0" eaLnBrk="1" latinLnBrk="0" hangingPunct="1">
                        <a:spcBef>
                          <a:spcPts val="600"/>
                        </a:spcBef>
                        <a:buClr>
                          <a:schemeClr val="accent1"/>
                        </a:buClr>
                        <a:buSzPct val="76000"/>
                        <a:buFont typeface="Arial" panose="020B0604020202020204" pitchFamily="34" charset="0"/>
                        <a:buChar char="•"/>
                      </a:pPr>
                      <a:r>
                        <a:rPr lang="en-US" sz="1400" kern="1200" baseline="0" dirty="0" smtClean="0"/>
                        <a:t>Since 1 January 2013, total Private Equity investment in global Agriculture / Fishery industry ~US$1,164 million, total Venture Capital investment ~US$264 million.</a:t>
                      </a:r>
                    </a:p>
                    <a:p>
                      <a:pPr marL="285750" indent="-285750" algn="l" rtl="0" eaLnBrk="1" latinLnBrk="0" hangingPunct="1">
                        <a:spcBef>
                          <a:spcPts val="600"/>
                        </a:spcBef>
                        <a:buClr>
                          <a:schemeClr val="accent1"/>
                        </a:buClr>
                        <a:buSzPct val="76000"/>
                        <a:buFont typeface="Arial" panose="020B0604020202020204" pitchFamily="34" charset="0"/>
                        <a:buChar char="•"/>
                      </a:pPr>
                      <a:r>
                        <a:rPr lang="en-US" sz="1400" kern="1200" baseline="0" dirty="0" smtClean="0"/>
                        <a:t>Among total investment, China-targeted investments accounts for more than 65%.</a:t>
                      </a:r>
                      <a:endParaRPr lang="en-US" sz="1400" kern="1200" baseline="0" dirty="0" smtClean="0">
                        <a:solidFill>
                          <a:schemeClr val="bg1"/>
                        </a:solidFill>
                        <a:latin typeface="Arial" panose="020B0604020202020204" pitchFamily="34" charset="0"/>
                        <a:ea typeface="+mn-ea"/>
                        <a:cs typeface="Arial" panose="020B0604020202020204" pitchFamily="34" charset="0"/>
                      </a:endParaRPr>
                    </a:p>
                  </a:txBody>
                  <a:tcPr marB="182880">
                    <a:solidFill>
                      <a:schemeClr val="bg1"/>
                    </a:solidFill>
                  </a:tcPr>
                </a:tc>
                <a:extLst>
                  <a:ext uri="{0D108BD9-81ED-4DB2-BD59-A6C34878D82A}">
                    <a16:rowId xmlns:a16="http://schemas.microsoft.com/office/drawing/2014/main" xmlns="" val="10003"/>
                  </a:ext>
                </a:extLst>
              </a:tr>
              <a:tr h="336509">
                <a:tc>
                  <a:txBody>
                    <a:bodyPr/>
                    <a:lstStyle/>
                    <a:p>
                      <a:r>
                        <a:rPr lang="en-US" sz="1800" b="1" dirty="0" smtClean="0">
                          <a:solidFill>
                            <a:schemeClr val="bg1"/>
                          </a:solidFill>
                        </a:rPr>
                        <a:t>Initial</a:t>
                      </a:r>
                      <a:r>
                        <a:rPr lang="en-US" sz="1800" b="1" baseline="0" dirty="0" smtClean="0">
                          <a:solidFill>
                            <a:schemeClr val="bg1"/>
                          </a:solidFill>
                        </a:rPr>
                        <a:t> Public Offering</a:t>
                      </a:r>
                      <a:endParaRPr lang="en-US" sz="1800" b="1" dirty="0">
                        <a:solidFill>
                          <a:schemeClr val="bg1"/>
                        </a:solidFill>
                        <a:latin typeface="Arial" panose="020B0604020202020204" pitchFamily="34" charset="0"/>
                        <a:cs typeface="Arial" panose="020B0604020202020204" pitchFamily="34" charset="0"/>
                      </a:endParaRPr>
                    </a:p>
                  </a:txBody>
                  <a:tcPr marL="274320">
                    <a:solidFill>
                      <a:schemeClr val="accent4"/>
                    </a:solidFill>
                  </a:tcPr>
                </a:tc>
                <a:extLst>
                  <a:ext uri="{0D108BD9-81ED-4DB2-BD59-A6C34878D82A}">
                    <a16:rowId xmlns:a16="http://schemas.microsoft.com/office/drawing/2014/main" xmlns="" val="10004"/>
                  </a:ext>
                </a:extLst>
              </a:tr>
              <a:tr h="1051531">
                <a:tc>
                  <a:txBody>
                    <a:bodyPr/>
                    <a:lstStyle/>
                    <a:p>
                      <a:pPr algn="l" rtl="0" eaLnBrk="1" latinLnBrk="0" hangingPunct="1">
                        <a:spcBef>
                          <a:spcPts val="600"/>
                        </a:spcBef>
                        <a:buClr>
                          <a:schemeClr val="accent1"/>
                        </a:buClr>
                        <a:buSzPct val="76000"/>
                        <a:buFont typeface="Wingdings 3"/>
                      </a:pPr>
                      <a:r>
                        <a:rPr lang="en-US" sz="1400" kern="1200" baseline="0" dirty="0" smtClean="0"/>
                        <a:t>List in China / Hong Kong</a:t>
                      </a:r>
                    </a:p>
                    <a:p>
                      <a:pPr marL="285750" indent="-285750" algn="l" rtl="0" eaLnBrk="1" latinLnBrk="0" hangingPunct="1">
                        <a:spcBef>
                          <a:spcPts val="600"/>
                        </a:spcBef>
                        <a:buClr>
                          <a:schemeClr val="accent1"/>
                        </a:buClr>
                        <a:buSzPct val="76000"/>
                        <a:buFont typeface="Arial" panose="020B0604020202020204" pitchFamily="34" charset="0"/>
                        <a:buChar char="•"/>
                      </a:pPr>
                      <a:r>
                        <a:rPr lang="en-US" sz="1400" kern="1200" baseline="0" dirty="0" smtClean="0"/>
                        <a:t>Profitability expected to be stabilized after 5-8 years of operation, it would be ready for public listing where the company has strong presence</a:t>
                      </a:r>
                    </a:p>
                    <a:p>
                      <a:pPr marL="285750" indent="-285750" algn="l" rtl="0" eaLnBrk="1" latinLnBrk="0" hangingPunct="1">
                        <a:spcBef>
                          <a:spcPts val="600"/>
                        </a:spcBef>
                        <a:buClr>
                          <a:schemeClr val="accent1"/>
                        </a:buClr>
                        <a:buSzPct val="76000"/>
                        <a:buFont typeface="Arial" panose="020B0604020202020204" pitchFamily="34" charset="0"/>
                        <a:buChar char="•"/>
                      </a:pPr>
                      <a:r>
                        <a:rPr lang="en-US" sz="1400" kern="1200" baseline="0" dirty="0" smtClean="0"/>
                        <a:t>Success examples: SINOFERT (HK:00297), CHINA BLUECHEM (HK:03983) etc.</a:t>
                      </a:r>
                      <a:endParaRPr lang="en-US" sz="1400" kern="1200" baseline="0" dirty="0" smtClean="0">
                        <a:solidFill>
                          <a:schemeClr val="bg1"/>
                        </a:solidFill>
                        <a:latin typeface="Arial" panose="020B0604020202020204" pitchFamily="34" charset="0"/>
                        <a:ea typeface="+mn-ea"/>
                        <a:cs typeface="Arial" panose="020B0604020202020204" pitchFamily="34" charset="0"/>
                      </a:endParaRPr>
                    </a:p>
                  </a:txBody>
                  <a:tcPr marB="182880">
                    <a:solidFill>
                      <a:schemeClr val="bg1"/>
                    </a:solidFill>
                  </a:tcPr>
                </a:tc>
                <a:extLst>
                  <a:ext uri="{0D108BD9-81ED-4DB2-BD59-A6C34878D82A}">
                    <a16:rowId xmlns:a16="http://schemas.microsoft.com/office/drawing/2014/main" xmlns="" val="10005"/>
                  </a:ext>
                </a:extLst>
              </a:tr>
            </a:tbl>
          </a:graphicData>
        </a:graphic>
      </p:graphicFrame>
      <p:sp>
        <p:nvSpPr>
          <p:cNvPr id="5" name="Oval 4"/>
          <p:cNvSpPr/>
          <p:nvPr/>
        </p:nvSpPr>
        <p:spPr>
          <a:xfrm>
            <a:off x="718351" y="867700"/>
            <a:ext cx="333934" cy="333934"/>
          </a:xfrm>
          <a:prstGeom prst="ellipse">
            <a:avLst/>
          </a:prstGeom>
          <a:solidFill>
            <a:srgbClr val="60667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1</a:t>
            </a:r>
            <a:endParaRPr lang="en-US" dirty="0"/>
          </a:p>
        </p:txBody>
      </p:sp>
      <p:sp>
        <p:nvSpPr>
          <p:cNvPr id="6" name="Oval 5"/>
          <p:cNvSpPr/>
          <p:nvPr/>
        </p:nvSpPr>
        <p:spPr>
          <a:xfrm>
            <a:off x="718351" y="2975744"/>
            <a:ext cx="333934" cy="333934"/>
          </a:xfrm>
          <a:prstGeom prst="ellipse">
            <a:avLst/>
          </a:prstGeom>
          <a:solidFill>
            <a:srgbClr val="60667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a:t>
            </a:r>
          </a:p>
        </p:txBody>
      </p:sp>
      <p:sp>
        <p:nvSpPr>
          <p:cNvPr id="7" name="Oval 6"/>
          <p:cNvSpPr/>
          <p:nvPr/>
        </p:nvSpPr>
        <p:spPr>
          <a:xfrm>
            <a:off x="718351" y="4581128"/>
            <a:ext cx="333934" cy="333934"/>
          </a:xfrm>
          <a:prstGeom prst="ellipse">
            <a:avLst/>
          </a:prstGeom>
          <a:solidFill>
            <a:srgbClr val="60667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3</a:t>
            </a:r>
            <a:endParaRPr lang="en-US" dirty="0"/>
          </a:p>
        </p:txBody>
      </p:sp>
      <p:grpSp>
        <p:nvGrpSpPr>
          <p:cNvPr id="11" name="Group 10"/>
          <p:cNvGrpSpPr/>
          <p:nvPr/>
        </p:nvGrpSpPr>
        <p:grpSpPr>
          <a:xfrm>
            <a:off x="11111880" y="44624"/>
            <a:ext cx="1080120" cy="703628"/>
            <a:chOff x="11111880" y="44624"/>
            <a:chExt cx="1080120" cy="703628"/>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13" name="TextBox 12"/>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
        <p:nvSpPr>
          <p:cNvPr id="10" name="Rectangle 9"/>
          <p:cNvSpPr/>
          <p:nvPr/>
        </p:nvSpPr>
        <p:spPr>
          <a:xfrm>
            <a:off x="310574" y="6309320"/>
            <a:ext cx="1554080" cy="276999"/>
          </a:xfrm>
          <a:prstGeom prst="rect">
            <a:avLst/>
          </a:prstGeom>
        </p:spPr>
        <p:txBody>
          <a:bodyPr wrap="none">
            <a:spAutoFit/>
          </a:bodyPr>
          <a:lstStyle/>
          <a:p>
            <a:r>
              <a:rPr lang="en-US" altLang="zh-CN" sz="1200" i="1" dirty="0" smtClean="0"/>
              <a:t>Source:</a:t>
            </a:r>
            <a:r>
              <a:rPr lang="zh-CN" altLang="en-US" sz="1200" i="1" dirty="0" smtClean="0"/>
              <a:t> </a:t>
            </a:r>
            <a:r>
              <a:rPr lang="en-US" sz="1200" i="1" dirty="0" smtClean="0"/>
              <a:t>Team Analysis</a:t>
            </a:r>
            <a:endParaRPr lang="zh-CN" altLang="en-US" sz="1200" i="1" dirty="0" smtClean="0"/>
          </a:p>
        </p:txBody>
      </p:sp>
    </p:spTree>
    <p:extLst>
      <p:ext uri="{BB962C8B-B14F-4D97-AF65-F5344CB8AC3E}">
        <p14:creationId xmlns:p14="http://schemas.microsoft.com/office/powerpoint/2010/main" val="32838665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altLang="zh-CN" b="1" dirty="0" smtClean="0">
                <a:latin typeface="+mn-lt"/>
              </a:rPr>
              <a:t>Executive</a:t>
            </a:r>
            <a:r>
              <a:rPr lang="zh-CN" altLang="en-US" b="1" dirty="0" smtClean="0">
                <a:latin typeface="+mn-lt"/>
              </a:rPr>
              <a:t> </a:t>
            </a:r>
            <a:r>
              <a:rPr lang="en-US" altLang="zh-CN" b="1" dirty="0" smtClean="0">
                <a:latin typeface="+mn-lt"/>
              </a:rPr>
              <a:t>Summary</a:t>
            </a:r>
            <a:endParaRPr lang="en-US" b="1" dirty="0">
              <a:latin typeface="+mn-lt"/>
            </a:endParaRPr>
          </a:p>
        </p:txBody>
      </p:sp>
      <p:sp>
        <p:nvSpPr>
          <p:cNvPr id="10" name="Isosceles Triangle 9"/>
          <p:cNvSpPr/>
          <p:nvPr/>
        </p:nvSpPr>
        <p:spPr>
          <a:xfrm rot="5400000">
            <a:off x="911424" y="5589240"/>
            <a:ext cx="648072" cy="3600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1546300" y="5449061"/>
            <a:ext cx="9590261" cy="646331"/>
          </a:xfrm>
          <a:prstGeom prst="rect">
            <a:avLst/>
          </a:prstGeom>
          <a:solidFill>
            <a:schemeClr val="accent1">
              <a:lumMod val="20000"/>
              <a:lumOff val="8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0" i="1" u="none" strike="noStrike" kern="1200" cap="none" spc="0" normalizeH="0" baseline="0" noProof="0" dirty="0" err="1" smtClean="0">
                <a:ln>
                  <a:noFill/>
                </a:ln>
                <a:solidFill>
                  <a:prstClr val="black"/>
                </a:solidFill>
                <a:effectLst/>
                <a:uLnTx/>
                <a:uFillTx/>
                <a:latin typeface="Calibri"/>
                <a:ea typeface="MS PGothic" charset="-128"/>
                <a:cs typeface="+mn-cs"/>
              </a:rPr>
              <a:t>Biogriculture</a:t>
            </a:r>
            <a:r>
              <a:rPr kumimoji="0" lang="zh-CN" altLang="en-US" sz="1800" b="0" i="1" u="none" strike="noStrike" kern="1200" cap="none" spc="0" normalizeH="0" baseline="0" noProof="0" dirty="0" smtClean="0">
                <a:ln>
                  <a:noFill/>
                </a:ln>
                <a:solidFill>
                  <a:prstClr val="black"/>
                </a:solidFill>
                <a:effectLst/>
                <a:uLnTx/>
                <a:uFillTx/>
                <a:latin typeface="Calibri"/>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a:ea typeface="MS PGothic" charset="-128"/>
                <a:cs typeface="+mn-cs"/>
              </a:rPr>
              <a:t>Fund</a:t>
            </a:r>
            <a:r>
              <a:rPr kumimoji="0" lang="zh-CN" altLang="en-US" sz="1800" b="0" i="1" u="none" strike="noStrike" kern="1200" cap="none" spc="0" normalizeH="0" baseline="0" noProof="0" dirty="0" smtClean="0">
                <a:ln>
                  <a:noFill/>
                </a:ln>
                <a:solidFill>
                  <a:prstClr val="black"/>
                </a:solidFill>
                <a:effectLst/>
                <a:uLnTx/>
                <a:uFillTx/>
                <a:latin typeface="Calibri"/>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a:ea typeface="MS PGothic" charset="-128"/>
                <a:cs typeface="+mn-cs"/>
              </a:rPr>
              <a:t>aims</a:t>
            </a:r>
            <a:r>
              <a:rPr kumimoji="0" lang="zh-CN" altLang="en-US" sz="1800" b="0" i="1" u="none" strike="noStrike" kern="1200" cap="none" spc="0" normalizeH="0" baseline="0" noProof="0" dirty="0" smtClean="0">
                <a:ln>
                  <a:noFill/>
                </a:ln>
                <a:solidFill>
                  <a:prstClr val="black"/>
                </a:solidFill>
                <a:effectLst/>
                <a:uLnTx/>
                <a:uFillTx/>
                <a:latin typeface="Calibri"/>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a:ea typeface="MS PGothic" charset="-128"/>
                <a:cs typeface="+mn-cs"/>
              </a:rPr>
              <a:t>to</a:t>
            </a:r>
            <a:r>
              <a:rPr kumimoji="0" lang="zh-CN" altLang="en-US" sz="1800" b="0" i="1" u="none" strike="noStrike" kern="1200" cap="none" spc="0" normalizeH="0" baseline="0" noProof="0" dirty="0" smtClean="0">
                <a:ln>
                  <a:noFill/>
                </a:ln>
                <a:solidFill>
                  <a:prstClr val="black"/>
                </a:solidFill>
                <a:effectLst/>
                <a:uLnTx/>
                <a:uFillTx/>
                <a:latin typeface="Calibri"/>
                <a:ea typeface="MS PGothic" charset="-128"/>
                <a:cs typeface="+mn-cs"/>
              </a:rPr>
              <a:t> </a:t>
            </a:r>
            <a:r>
              <a:rPr kumimoji="0" lang="en-US" altLang="zh-CN" sz="1800" b="0" i="1" u="none" strike="noStrike" kern="1200" cap="none" spc="0" normalizeH="0" baseline="0" noProof="0" dirty="0">
                <a:ln>
                  <a:noFill/>
                </a:ln>
                <a:solidFill>
                  <a:prstClr val="black"/>
                </a:solidFill>
                <a:effectLst/>
                <a:uLnTx/>
                <a:uFillTx/>
                <a:latin typeface="Calibri"/>
                <a:ea typeface="MS PGothic" charset="-128"/>
                <a:cs typeface="+mn-cs"/>
              </a:rPr>
              <a:t>Invest in the channels and technologies essential to the insect farming sector in China, addressing the need for sustainable income and food </a:t>
            </a:r>
            <a:r>
              <a:rPr kumimoji="0" lang="en-US" altLang="zh-CN" sz="1800" b="0" i="1" u="none" strike="noStrike" kern="1200" cap="none" spc="0" normalizeH="0" baseline="0" noProof="0" dirty="0" smtClean="0">
                <a:ln>
                  <a:noFill/>
                </a:ln>
                <a:solidFill>
                  <a:prstClr val="black"/>
                </a:solidFill>
                <a:effectLst/>
                <a:uLnTx/>
                <a:uFillTx/>
                <a:latin typeface="Calibri"/>
                <a:ea typeface="MS PGothic" charset="-128"/>
                <a:cs typeface="+mn-cs"/>
              </a:rPr>
              <a:t>productivity</a:t>
            </a:r>
            <a:endParaRPr kumimoji="0" lang="en-US" altLang="zh-CN" sz="1800" b="0" i="1" u="none" strike="noStrike" kern="1200" cap="none" spc="0" normalizeH="0" baseline="0" noProof="0" dirty="0">
              <a:ln>
                <a:noFill/>
              </a:ln>
              <a:solidFill>
                <a:prstClr val="black"/>
              </a:solidFill>
              <a:effectLst/>
              <a:uLnTx/>
              <a:uFillTx/>
              <a:latin typeface="Calibri"/>
              <a:ea typeface="MS PGothic" charset="-128"/>
              <a:cs typeface="+mn-cs"/>
            </a:endParaRPr>
          </a:p>
        </p:txBody>
      </p:sp>
      <p:graphicFrame>
        <p:nvGraphicFramePr>
          <p:cNvPr id="2" name="Diagram 1"/>
          <p:cNvGraphicFramePr/>
          <p:nvPr>
            <p:extLst/>
          </p:nvPr>
        </p:nvGraphicFramePr>
        <p:xfrm>
          <a:off x="1055440" y="765045"/>
          <a:ext cx="10081121" cy="447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11111880" y="44624"/>
            <a:ext cx="1080120" cy="703628"/>
            <a:chOff x="11111880" y="44624"/>
            <a:chExt cx="1080120" cy="703628"/>
          </a:xfrm>
        </p:grpSpPr>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13" name="TextBox 12"/>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Tree>
    <p:extLst>
      <p:ext uri="{BB962C8B-B14F-4D97-AF65-F5344CB8AC3E}">
        <p14:creationId xmlns:p14="http://schemas.microsoft.com/office/powerpoint/2010/main" val="340286995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9768408" y="5445224"/>
            <a:ext cx="2088232" cy="794700"/>
          </a:xfrm>
        </p:spPr>
        <p:txBody>
          <a:bodyPr>
            <a:normAutofit/>
          </a:bodyPr>
          <a:lstStyle/>
          <a:p>
            <a:r>
              <a:rPr lang="en-US" altLang="zh-CN" sz="3200" dirty="0" smtClean="0">
                <a:solidFill>
                  <a:srgbClr val="F7F7F7"/>
                </a:solidFill>
                <a:latin typeface="+mn-lt"/>
              </a:rPr>
              <a:t>Thank</a:t>
            </a:r>
            <a:r>
              <a:rPr lang="zh-CN" altLang="en-US" sz="3200" dirty="0" smtClean="0">
                <a:solidFill>
                  <a:srgbClr val="F7F7F7"/>
                </a:solidFill>
                <a:latin typeface="+mn-lt"/>
              </a:rPr>
              <a:t> </a:t>
            </a:r>
            <a:r>
              <a:rPr lang="en-US" altLang="zh-CN" sz="3200" dirty="0" smtClean="0">
                <a:solidFill>
                  <a:srgbClr val="F7F7F7"/>
                </a:solidFill>
                <a:latin typeface="+mn-lt"/>
              </a:rPr>
              <a:t>you!</a:t>
            </a:r>
            <a:endParaRPr lang="en-US" sz="3200" b="1" dirty="0">
              <a:solidFill>
                <a:srgbClr val="F7F7F7"/>
              </a:solidFill>
              <a:latin typeface="+mn-lt"/>
            </a:endParaRPr>
          </a:p>
        </p:txBody>
      </p:sp>
      <p:sp>
        <p:nvSpPr>
          <p:cNvPr id="4" name="Rectangle 3"/>
          <p:cNvSpPr/>
          <p:nvPr/>
        </p:nvSpPr>
        <p:spPr>
          <a:xfrm>
            <a:off x="6504731" y="2060848"/>
            <a:ext cx="5351909" cy="1569660"/>
          </a:xfrm>
          <a:prstGeom prst="rect">
            <a:avLst/>
          </a:prstGeom>
        </p:spPr>
        <p:txBody>
          <a:bodyPr wrap="square">
            <a:spAutoFit/>
          </a:bodyPr>
          <a:lstStyle/>
          <a:p>
            <a:pPr algn="r"/>
            <a:r>
              <a:rPr lang="en-GB" sz="3200" b="1" i="1" dirty="0">
                <a:solidFill>
                  <a:schemeClr val="bg1"/>
                </a:solidFill>
                <a:latin typeface="+mn-lt"/>
              </a:rPr>
              <a:t>“If you care about the poorest, you care about </a:t>
            </a:r>
            <a:r>
              <a:rPr lang="en-GB" sz="3200" b="1" i="1" dirty="0" smtClean="0">
                <a:solidFill>
                  <a:schemeClr val="bg1"/>
                </a:solidFill>
                <a:latin typeface="+mn-lt"/>
              </a:rPr>
              <a:t>agriculture</a:t>
            </a:r>
            <a:r>
              <a:rPr lang="en-US" altLang="zh-CN" sz="3200" b="1" i="1" dirty="0" smtClean="0">
                <a:solidFill>
                  <a:schemeClr val="bg1"/>
                </a:solidFill>
                <a:latin typeface="+mn-lt"/>
              </a:rPr>
              <a:t>.</a:t>
            </a:r>
            <a:r>
              <a:rPr lang="en-GB" sz="3200" b="1" i="1" dirty="0" smtClean="0">
                <a:solidFill>
                  <a:schemeClr val="bg1"/>
                </a:solidFill>
                <a:latin typeface="+mn-lt"/>
              </a:rPr>
              <a:t>” </a:t>
            </a:r>
            <a:endParaRPr lang="zh-CN" altLang="en-US" sz="3200" b="1" i="1" dirty="0" smtClean="0">
              <a:solidFill>
                <a:schemeClr val="bg1"/>
              </a:solidFill>
              <a:latin typeface="+mn-lt"/>
            </a:endParaRPr>
          </a:p>
          <a:p>
            <a:pPr algn="r"/>
            <a:r>
              <a:rPr lang="en-US" altLang="zh-CN" sz="3200" b="1" i="1" dirty="0" smtClean="0">
                <a:solidFill>
                  <a:schemeClr val="bg1"/>
                </a:solidFill>
                <a:latin typeface="+mn-lt"/>
              </a:rPr>
              <a:t>--</a:t>
            </a:r>
            <a:r>
              <a:rPr lang="zh-CN" altLang="en-US" sz="3200" b="1" i="1" dirty="0" smtClean="0">
                <a:solidFill>
                  <a:schemeClr val="bg1"/>
                </a:solidFill>
                <a:latin typeface="+mn-lt"/>
              </a:rPr>
              <a:t> </a:t>
            </a:r>
            <a:r>
              <a:rPr lang="en-GB" sz="3200" b="1" i="1" dirty="0" smtClean="0">
                <a:solidFill>
                  <a:schemeClr val="bg1"/>
                </a:solidFill>
                <a:latin typeface="+mn-lt"/>
              </a:rPr>
              <a:t>Bill </a:t>
            </a:r>
            <a:r>
              <a:rPr lang="en-GB" sz="3200" b="1" i="1" dirty="0">
                <a:solidFill>
                  <a:schemeClr val="bg1"/>
                </a:solidFill>
                <a:latin typeface="+mn-lt"/>
              </a:rPr>
              <a:t>Gates</a:t>
            </a:r>
          </a:p>
        </p:txBody>
      </p:sp>
    </p:spTree>
    <p:extLst>
      <p:ext uri="{BB962C8B-B14F-4D97-AF65-F5344CB8AC3E}">
        <p14:creationId xmlns:p14="http://schemas.microsoft.com/office/powerpoint/2010/main" val="187441203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266" name="Object 2" hidden="1"/>
          <p:cNvGraphicFramePr>
            <a:graphicFrameLocks noChangeAspect="1"/>
          </p:cNvGraphicFramePr>
          <p:nvPr>
            <p:custDataLst>
              <p:tags r:id="rId2"/>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5340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a:hlinkClick r:id="" action="ppaction://noaction"/>
          </p:cNvPr>
          <p:cNvSpPr/>
          <p:nvPr/>
        </p:nvSpPr>
        <p:spPr>
          <a:xfrm>
            <a:off x="9983788" y="6020694"/>
            <a:ext cx="684212"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ltLang="en-US" smtClean="0">
              <a:solidFill>
                <a:schemeClr val="tx2">
                  <a:lumMod val="75000"/>
                </a:schemeClr>
              </a:solidFill>
              <a:latin typeface="+mn-lt"/>
              <a:cs typeface="Arial" panose="020B0604020202020204" pitchFamily="34" charset="0"/>
            </a:endParaRPr>
          </a:p>
        </p:txBody>
      </p:sp>
      <p:sp>
        <p:nvSpPr>
          <p:cNvPr id="10" name="タイトル 4"/>
          <p:cNvSpPr>
            <a:spLocks noGrp="1"/>
          </p:cNvSpPr>
          <p:nvPr>
            <p:ph type="title"/>
          </p:nvPr>
        </p:nvSpPr>
        <p:spPr>
          <a:xfrm>
            <a:off x="2491496" y="4658096"/>
            <a:ext cx="6980237" cy="355080"/>
          </a:xfrm>
        </p:spPr>
        <p:txBody>
          <a:bodyPr>
            <a:normAutofit/>
          </a:bodyPr>
          <a:lstStyle/>
          <a:p>
            <a:pPr algn="ctr" eaLnBrk="1" hangingPunct="1"/>
            <a:r>
              <a:rPr kumimoji="1" lang="en-US" altLang="zh-CN" sz="1600" dirty="0">
                <a:solidFill>
                  <a:schemeClr val="tx2">
                    <a:lumMod val="75000"/>
                  </a:schemeClr>
                </a:solidFill>
                <a:latin typeface="+mn-lt"/>
                <a:ea typeface="MS PGothic" charset="-128"/>
                <a:cs typeface="Arial" charset="0"/>
              </a:rPr>
              <a:t>15</a:t>
            </a:r>
            <a:r>
              <a:rPr kumimoji="1" lang="en-US" altLang="ja-JP" sz="1600" baseline="30000" dirty="0">
                <a:solidFill>
                  <a:schemeClr val="tx2">
                    <a:lumMod val="75000"/>
                  </a:schemeClr>
                </a:solidFill>
                <a:latin typeface="+mn-lt"/>
                <a:ea typeface="MS PGothic" charset="-128"/>
                <a:cs typeface="Arial" charset="0"/>
              </a:rPr>
              <a:t>th</a:t>
            </a:r>
            <a:r>
              <a:rPr kumimoji="1" lang="en-US" altLang="ja-JP" sz="1600" dirty="0">
                <a:solidFill>
                  <a:schemeClr val="tx2">
                    <a:lumMod val="75000"/>
                  </a:schemeClr>
                </a:solidFill>
                <a:latin typeface="+mn-lt"/>
                <a:ea typeface="MS PGothic" charset="-128"/>
                <a:cs typeface="Arial" charset="0"/>
              </a:rPr>
              <a:t> </a:t>
            </a:r>
            <a:r>
              <a:rPr kumimoji="1" lang="en-US" altLang="zh-CN" sz="1600" dirty="0">
                <a:solidFill>
                  <a:schemeClr val="tx2">
                    <a:lumMod val="75000"/>
                  </a:schemeClr>
                </a:solidFill>
                <a:latin typeface="+mn-lt"/>
                <a:ea typeface="MS PGothic" charset="-128"/>
                <a:cs typeface="Arial" charset="0"/>
              </a:rPr>
              <a:t>April</a:t>
            </a:r>
            <a:r>
              <a:rPr kumimoji="1" lang="en-US" altLang="ja-JP" sz="1600" dirty="0">
                <a:solidFill>
                  <a:schemeClr val="tx2">
                    <a:lumMod val="75000"/>
                  </a:schemeClr>
                </a:solidFill>
                <a:latin typeface="+mn-lt"/>
                <a:ea typeface="MS PGothic" charset="-128"/>
                <a:cs typeface="Arial" charset="0"/>
              </a:rPr>
              <a:t> 2016</a:t>
            </a:r>
            <a:endParaRPr kumimoji="1" lang="ja-JP" altLang="en-US" sz="1600" dirty="0">
              <a:solidFill>
                <a:schemeClr val="tx2">
                  <a:lumMod val="75000"/>
                </a:schemeClr>
              </a:solidFill>
              <a:latin typeface="+mn-lt"/>
              <a:ea typeface="MS PGothic" charset="-128"/>
              <a:cs typeface="Arial" charset="0"/>
            </a:endParaRPr>
          </a:p>
        </p:txBody>
      </p:sp>
      <p:sp>
        <p:nvSpPr>
          <p:cNvPr id="11" name="Text Placeholder 2"/>
          <p:cNvSpPr>
            <a:spLocks noGrp="1"/>
          </p:cNvSpPr>
          <p:nvPr>
            <p:ph type="body" idx="1"/>
          </p:nvPr>
        </p:nvSpPr>
        <p:spPr>
          <a:xfrm>
            <a:off x="2707395" y="3861048"/>
            <a:ext cx="6548438" cy="444748"/>
          </a:xfrm>
        </p:spPr>
        <p:txBody>
          <a:bodyPr/>
          <a:lstStyle/>
          <a:p>
            <a:pPr algn="ctr" eaLnBrk="1" hangingPunct="1"/>
            <a:r>
              <a:rPr kumimoji="1" lang="en-US" altLang="ja-JP" sz="3000" b="1" dirty="0" smtClean="0">
                <a:solidFill>
                  <a:schemeClr val="tx2">
                    <a:lumMod val="75000"/>
                  </a:schemeClr>
                </a:solidFill>
                <a:latin typeface="+mn-lt"/>
                <a:ea typeface="MS PGothic" charset="-128"/>
                <a:cs typeface="Arial" charset="0"/>
              </a:rPr>
              <a:t>Appendices</a:t>
            </a:r>
            <a:endParaRPr kumimoji="1" lang="en-US" altLang="ja-JP" sz="3000" b="1" dirty="0">
              <a:solidFill>
                <a:schemeClr val="tx2">
                  <a:lumMod val="75000"/>
                </a:schemeClr>
              </a:solidFill>
              <a:latin typeface="+mn-lt"/>
              <a:ea typeface="MS PGothic" charset="-128"/>
              <a:cs typeface="Arial" charset="0"/>
            </a:endParaRPr>
          </a:p>
        </p:txBody>
      </p:sp>
      <p:cxnSp>
        <p:nvCxnSpPr>
          <p:cNvPr id="12" name="Straight Connector 11"/>
          <p:cNvCxnSpPr/>
          <p:nvPr/>
        </p:nvCxnSpPr>
        <p:spPr>
          <a:xfrm>
            <a:off x="2595216" y="4412202"/>
            <a:ext cx="67727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92585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37312" y="980728"/>
            <a:ext cx="10574965" cy="4811352"/>
          </a:xfrm>
        </p:spPr>
        <p:txBody>
          <a:bodyPr/>
          <a:lstStyle/>
          <a:p>
            <a:pPr marL="457200" indent="-457200">
              <a:lnSpc>
                <a:spcPct val="114000"/>
              </a:lnSpc>
              <a:buFont typeface="+mj-lt"/>
              <a:buAutoNum type="arabicPeriod"/>
            </a:pPr>
            <a:r>
              <a:rPr lang="en-US" dirty="0" smtClean="0">
                <a:solidFill>
                  <a:schemeClr val="tx2"/>
                </a:solidFill>
                <a:latin typeface="+mj-lt"/>
              </a:rPr>
              <a:t>Fund Profile</a:t>
            </a:r>
          </a:p>
          <a:p>
            <a:pPr marL="457200" indent="-457200">
              <a:lnSpc>
                <a:spcPct val="150000"/>
              </a:lnSpc>
              <a:buFont typeface="+mj-lt"/>
              <a:buAutoNum type="arabicPeriod"/>
            </a:pPr>
            <a:r>
              <a:rPr lang="en-US" altLang="zh-CN" dirty="0">
                <a:solidFill>
                  <a:schemeClr val="tx2"/>
                </a:solidFill>
                <a:latin typeface="+mj-lt"/>
              </a:rPr>
              <a:t>Process</a:t>
            </a:r>
            <a:r>
              <a:rPr lang="zh-CN" altLang="en-US" dirty="0">
                <a:solidFill>
                  <a:schemeClr val="tx2"/>
                </a:solidFill>
                <a:latin typeface="+mj-lt"/>
              </a:rPr>
              <a:t> </a:t>
            </a:r>
            <a:r>
              <a:rPr lang="en-US" altLang="zh-CN" dirty="0">
                <a:solidFill>
                  <a:schemeClr val="tx2"/>
                </a:solidFill>
                <a:latin typeface="+mj-lt"/>
              </a:rPr>
              <a:t>Cycle</a:t>
            </a:r>
            <a:r>
              <a:rPr lang="zh-CN" altLang="en-US" dirty="0">
                <a:solidFill>
                  <a:schemeClr val="tx2"/>
                </a:solidFill>
                <a:latin typeface="+mj-lt"/>
              </a:rPr>
              <a:t> </a:t>
            </a:r>
            <a:r>
              <a:rPr lang="en-US" altLang="zh-CN" dirty="0">
                <a:solidFill>
                  <a:schemeClr val="tx2"/>
                </a:solidFill>
                <a:latin typeface="+mj-lt"/>
              </a:rPr>
              <a:t>of</a:t>
            </a:r>
            <a:r>
              <a:rPr lang="zh-CN" altLang="en-US" dirty="0">
                <a:solidFill>
                  <a:schemeClr val="tx2"/>
                </a:solidFill>
                <a:latin typeface="+mj-lt"/>
              </a:rPr>
              <a:t> </a:t>
            </a:r>
            <a:r>
              <a:rPr lang="en-US" altLang="zh-CN" dirty="0">
                <a:solidFill>
                  <a:schemeClr val="tx2"/>
                </a:solidFill>
                <a:latin typeface="+mj-lt"/>
              </a:rPr>
              <a:t>Insect</a:t>
            </a:r>
            <a:r>
              <a:rPr lang="zh-CN" altLang="en-US" dirty="0">
                <a:solidFill>
                  <a:schemeClr val="tx2"/>
                </a:solidFill>
                <a:latin typeface="+mj-lt"/>
              </a:rPr>
              <a:t> </a:t>
            </a:r>
            <a:r>
              <a:rPr lang="en-US" altLang="zh-CN" dirty="0">
                <a:solidFill>
                  <a:schemeClr val="tx2"/>
                </a:solidFill>
                <a:latin typeface="+mj-lt"/>
              </a:rPr>
              <a:t>Farming</a:t>
            </a:r>
            <a:r>
              <a:rPr lang="zh-CN" altLang="en-US" dirty="0">
                <a:solidFill>
                  <a:schemeClr val="tx2"/>
                </a:solidFill>
                <a:latin typeface="+mj-lt"/>
              </a:rPr>
              <a:t> </a:t>
            </a:r>
            <a:r>
              <a:rPr lang="en-US" altLang="zh-CN" dirty="0">
                <a:solidFill>
                  <a:schemeClr val="tx2"/>
                </a:solidFill>
                <a:latin typeface="+mj-lt"/>
              </a:rPr>
              <a:t>as</a:t>
            </a:r>
            <a:r>
              <a:rPr lang="zh-CN" altLang="en-US" dirty="0">
                <a:solidFill>
                  <a:schemeClr val="tx2"/>
                </a:solidFill>
                <a:latin typeface="+mj-lt"/>
              </a:rPr>
              <a:t> </a:t>
            </a:r>
            <a:r>
              <a:rPr lang="en-US" altLang="zh-CN" dirty="0">
                <a:solidFill>
                  <a:schemeClr val="tx2"/>
                </a:solidFill>
                <a:latin typeface="+mj-lt"/>
              </a:rPr>
              <a:t>Animal</a:t>
            </a:r>
            <a:r>
              <a:rPr lang="zh-CN" altLang="en-US" dirty="0">
                <a:solidFill>
                  <a:schemeClr val="tx2"/>
                </a:solidFill>
                <a:latin typeface="+mj-lt"/>
              </a:rPr>
              <a:t> </a:t>
            </a:r>
            <a:r>
              <a:rPr lang="en-US" altLang="zh-CN" dirty="0" smtClean="0">
                <a:solidFill>
                  <a:schemeClr val="tx2"/>
                </a:solidFill>
                <a:latin typeface="+mj-lt"/>
              </a:rPr>
              <a:t>Feed</a:t>
            </a:r>
          </a:p>
          <a:p>
            <a:pPr marL="457200" indent="-457200">
              <a:lnSpc>
                <a:spcPct val="150000"/>
              </a:lnSpc>
              <a:buFont typeface="+mj-lt"/>
              <a:buAutoNum type="arabicPeriod"/>
            </a:pPr>
            <a:r>
              <a:rPr lang="en-US" altLang="zh-CN" dirty="0" smtClean="0">
                <a:solidFill>
                  <a:schemeClr val="tx2"/>
                </a:solidFill>
                <a:latin typeface="+mj-lt"/>
              </a:rPr>
              <a:t>Case Study by Our Team in Anhui Province</a:t>
            </a:r>
          </a:p>
          <a:p>
            <a:pPr marL="457200" indent="-457200">
              <a:lnSpc>
                <a:spcPct val="150000"/>
              </a:lnSpc>
              <a:buFont typeface="+mj-lt"/>
              <a:buAutoNum type="arabicPeriod"/>
            </a:pPr>
            <a:r>
              <a:rPr lang="en-US" altLang="zh-CN" dirty="0" smtClean="0">
                <a:solidFill>
                  <a:schemeClr val="tx2"/>
                </a:solidFill>
                <a:latin typeface="+mj-lt"/>
              </a:rPr>
              <a:t>Scalability</a:t>
            </a:r>
          </a:p>
          <a:p>
            <a:pPr marL="457200" indent="-457200">
              <a:lnSpc>
                <a:spcPct val="150000"/>
              </a:lnSpc>
              <a:buFont typeface="+mj-lt"/>
              <a:buAutoNum type="arabicPeriod"/>
            </a:pPr>
            <a:r>
              <a:rPr lang="en-US" altLang="zh-CN" dirty="0">
                <a:solidFill>
                  <a:schemeClr val="tx2"/>
                </a:solidFill>
                <a:latin typeface="+mj-lt"/>
              </a:rPr>
              <a:t>Impact Analysis in </a:t>
            </a:r>
            <a:r>
              <a:rPr lang="en-US" altLang="zh-CN" dirty="0" smtClean="0">
                <a:solidFill>
                  <a:schemeClr val="tx2"/>
                </a:solidFill>
                <a:latin typeface="+mj-lt"/>
              </a:rPr>
              <a:t>Detail</a:t>
            </a:r>
          </a:p>
          <a:p>
            <a:pPr marL="457200" indent="-457200">
              <a:lnSpc>
                <a:spcPct val="150000"/>
              </a:lnSpc>
              <a:buFont typeface="+mj-lt"/>
              <a:buAutoNum type="arabicPeriod"/>
            </a:pPr>
            <a:r>
              <a:rPr lang="en-US" altLang="zh-CN" dirty="0">
                <a:solidFill>
                  <a:schemeClr val="tx2"/>
                </a:solidFill>
                <a:latin typeface="+mj-lt"/>
              </a:rPr>
              <a:t>Risk and Mitigation</a:t>
            </a:r>
            <a:r>
              <a:rPr lang="zh-CN" altLang="en-US" dirty="0">
                <a:solidFill>
                  <a:schemeClr val="tx2"/>
                </a:solidFill>
                <a:latin typeface="+mj-lt"/>
              </a:rPr>
              <a:t> </a:t>
            </a:r>
            <a:r>
              <a:rPr lang="en-US" altLang="zh-CN" dirty="0">
                <a:solidFill>
                  <a:schemeClr val="tx2"/>
                </a:solidFill>
                <a:latin typeface="+mj-lt"/>
              </a:rPr>
              <a:t>Analysis in </a:t>
            </a:r>
            <a:r>
              <a:rPr lang="en-US" altLang="zh-CN" dirty="0" smtClean="0">
                <a:solidFill>
                  <a:schemeClr val="tx2"/>
                </a:solidFill>
                <a:latin typeface="+mj-lt"/>
              </a:rPr>
              <a:t>Detail</a:t>
            </a:r>
          </a:p>
          <a:p>
            <a:pPr marL="457200" indent="-457200">
              <a:lnSpc>
                <a:spcPct val="150000"/>
              </a:lnSpc>
              <a:buFont typeface="+mj-lt"/>
              <a:buAutoNum type="arabicPeriod"/>
            </a:pPr>
            <a:r>
              <a:rPr lang="en-US" altLang="zh-CN" dirty="0">
                <a:solidFill>
                  <a:schemeClr val="tx2"/>
                </a:solidFill>
                <a:latin typeface="+mj-lt"/>
              </a:rPr>
              <a:t>Regulation Roadmap in EU (Using insect as food and feed</a:t>
            </a:r>
            <a:r>
              <a:rPr lang="en-US" altLang="zh-CN" dirty="0" smtClean="0">
                <a:solidFill>
                  <a:schemeClr val="tx2"/>
                </a:solidFill>
                <a:latin typeface="+mj-lt"/>
              </a:rPr>
              <a:t>) – A Reference</a:t>
            </a:r>
          </a:p>
          <a:p>
            <a:pPr marL="457200" indent="-457200">
              <a:lnSpc>
                <a:spcPct val="150000"/>
              </a:lnSpc>
              <a:buFont typeface="+mj-lt"/>
              <a:buAutoNum type="arabicPeriod"/>
            </a:pPr>
            <a:r>
              <a:rPr lang="en-US" altLang="zh-CN" dirty="0">
                <a:solidFill>
                  <a:schemeClr val="tx2"/>
                </a:solidFill>
                <a:latin typeface="+mj-lt"/>
              </a:rPr>
              <a:t>Financial</a:t>
            </a:r>
            <a:r>
              <a:rPr lang="zh-CN" altLang="en-US" dirty="0">
                <a:solidFill>
                  <a:schemeClr val="tx2"/>
                </a:solidFill>
                <a:latin typeface="+mj-lt"/>
              </a:rPr>
              <a:t> </a:t>
            </a:r>
            <a:r>
              <a:rPr lang="en-US" altLang="zh-CN" dirty="0" smtClean="0">
                <a:solidFill>
                  <a:schemeClr val="tx2"/>
                </a:solidFill>
                <a:latin typeface="+mj-lt"/>
              </a:rPr>
              <a:t>Assumptions in Detail</a:t>
            </a:r>
          </a:p>
          <a:p>
            <a:pPr marL="457200" indent="-457200">
              <a:lnSpc>
                <a:spcPct val="150000"/>
              </a:lnSpc>
              <a:buFont typeface="+mj-lt"/>
              <a:buAutoNum type="arabicPeriod"/>
            </a:pPr>
            <a:r>
              <a:rPr lang="en-US" dirty="0">
                <a:solidFill>
                  <a:schemeClr val="tx2"/>
                </a:solidFill>
                <a:latin typeface="+mj-lt"/>
              </a:rPr>
              <a:t>Financial </a:t>
            </a:r>
            <a:r>
              <a:rPr lang="en-US" altLang="zh-CN" dirty="0">
                <a:solidFill>
                  <a:schemeClr val="tx2"/>
                </a:solidFill>
                <a:latin typeface="+mj-lt"/>
              </a:rPr>
              <a:t>Forecast </a:t>
            </a:r>
            <a:r>
              <a:rPr lang="en-US" altLang="zh-CN" dirty="0" smtClean="0">
                <a:solidFill>
                  <a:schemeClr val="tx2"/>
                </a:solidFill>
                <a:latin typeface="+mj-lt"/>
              </a:rPr>
              <a:t>(</a:t>
            </a:r>
            <a:r>
              <a:rPr lang="en-US" altLang="zh-CN" dirty="0">
                <a:solidFill>
                  <a:schemeClr val="tx2"/>
                </a:solidFill>
                <a:latin typeface="+mj-lt"/>
              </a:rPr>
              <a:t>2017-2026</a:t>
            </a:r>
            <a:r>
              <a:rPr lang="en-US" altLang="zh-CN" dirty="0" smtClean="0">
                <a:solidFill>
                  <a:schemeClr val="tx2"/>
                </a:solidFill>
                <a:latin typeface="+mj-lt"/>
              </a:rPr>
              <a:t>) – Spreadsheet Illustration</a:t>
            </a:r>
          </a:p>
          <a:p>
            <a:pPr marL="457200" indent="-457200">
              <a:lnSpc>
                <a:spcPct val="150000"/>
              </a:lnSpc>
              <a:buFont typeface="+mj-lt"/>
              <a:buAutoNum type="arabicPeriod"/>
            </a:pPr>
            <a:r>
              <a:rPr lang="en-US" altLang="zh-CN" dirty="0" smtClean="0">
                <a:solidFill>
                  <a:schemeClr val="tx2"/>
                </a:solidFill>
                <a:latin typeface="+mj-lt"/>
              </a:rPr>
              <a:t>Fund Management Team</a:t>
            </a:r>
            <a:r>
              <a:rPr lang="zh-CN" altLang="en-US" dirty="0" smtClean="0">
                <a:solidFill>
                  <a:schemeClr val="tx2"/>
                </a:solidFill>
                <a:latin typeface="+mj-lt"/>
              </a:rPr>
              <a:t> </a:t>
            </a:r>
            <a:r>
              <a:rPr lang="en-US" altLang="zh-CN" dirty="0">
                <a:solidFill>
                  <a:schemeClr val="tx2"/>
                </a:solidFill>
                <a:latin typeface="+mj-lt"/>
              </a:rPr>
              <a:t>Profile</a:t>
            </a:r>
            <a:endParaRPr lang="en-US" dirty="0">
              <a:solidFill>
                <a:schemeClr val="tx2"/>
              </a:solidFill>
              <a:latin typeface="+mj-lt"/>
            </a:endParaRPr>
          </a:p>
        </p:txBody>
      </p:sp>
      <p:sp>
        <p:nvSpPr>
          <p:cNvPr id="3" name="Title 2"/>
          <p:cNvSpPr>
            <a:spLocks noGrp="1"/>
          </p:cNvSpPr>
          <p:nvPr>
            <p:ph type="title"/>
          </p:nvPr>
        </p:nvSpPr>
        <p:spPr/>
        <p:txBody>
          <a:bodyPr>
            <a:normAutofit/>
          </a:bodyPr>
          <a:lstStyle/>
          <a:p>
            <a:r>
              <a:rPr lang="en-US" b="1" dirty="0">
                <a:latin typeface="+mn-lt"/>
              </a:rPr>
              <a:t>Content of Appendices</a:t>
            </a:r>
          </a:p>
        </p:txBody>
      </p:sp>
      <p:grpSp>
        <p:nvGrpSpPr>
          <p:cNvPr id="4" name="Group 3"/>
          <p:cNvGrpSpPr/>
          <p:nvPr/>
        </p:nvGrpSpPr>
        <p:grpSpPr>
          <a:xfrm>
            <a:off x="11111880" y="44624"/>
            <a:ext cx="1080120" cy="703628"/>
            <a:chOff x="11111880" y="44624"/>
            <a:chExt cx="1080120" cy="703628"/>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6" name="TextBox 5"/>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Tree>
    <p:extLst>
      <p:ext uri="{BB962C8B-B14F-4D97-AF65-F5344CB8AC3E}">
        <p14:creationId xmlns:p14="http://schemas.microsoft.com/office/powerpoint/2010/main" val="2906268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mn-lt"/>
              </a:rPr>
              <a:t>1. Fund Profile</a:t>
            </a:r>
          </a:p>
        </p:txBody>
      </p:sp>
      <p:graphicFrame>
        <p:nvGraphicFramePr>
          <p:cNvPr id="5" name="Table 4"/>
          <p:cNvGraphicFramePr>
            <a:graphicFrameLocks noGrp="1"/>
          </p:cNvGraphicFramePr>
          <p:nvPr>
            <p:extLst>
              <p:ext uri="{D42A27DB-BD31-4B8C-83A1-F6EECF244321}">
                <p14:modId xmlns:p14="http://schemas.microsoft.com/office/powerpoint/2010/main" val="3217465544"/>
              </p:ext>
            </p:extLst>
          </p:nvPr>
        </p:nvGraphicFramePr>
        <p:xfrm>
          <a:off x="1271464" y="1124740"/>
          <a:ext cx="9515102" cy="4608516"/>
        </p:xfrm>
        <a:graphic>
          <a:graphicData uri="http://schemas.openxmlformats.org/drawingml/2006/table">
            <a:tbl>
              <a:tblPr firstRow="1" bandRow="1">
                <a:tableStyleId>{5C22544A-7EE6-4342-B048-85BDC9FD1C3A}</a:tableStyleId>
              </a:tblPr>
              <a:tblGrid>
                <a:gridCol w="3339083">
                  <a:extLst>
                    <a:ext uri="{9D8B030D-6E8A-4147-A177-3AD203B41FA5}">
                      <a16:colId xmlns:a16="http://schemas.microsoft.com/office/drawing/2014/main" xmlns="" val="1492197643"/>
                    </a:ext>
                  </a:extLst>
                </a:gridCol>
                <a:gridCol w="6176019">
                  <a:extLst>
                    <a:ext uri="{9D8B030D-6E8A-4147-A177-3AD203B41FA5}">
                      <a16:colId xmlns:a16="http://schemas.microsoft.com/office/drawing/2014/main" xmlns="" val="533524679"/>
                    </a:ext>
                  </a:extLst>
                </a:gridCol>
              </a:tblGrid>
              <a:tr h="445674">
                <a:tc gridSpan="2">
                  <a:txBody>
                    <a:bodyPr/>
                    <a:lstStyle/>
                    <a:p>
                      <a:pPr algn="ctr"/>
                      <a:r>
                        <a:rPr lang="en-US" sz="1800" dirty="0" smtClean="0">
                          <a:latin typeface="+mn-lt"/>
                          <a:cs typeface="Arial" panose="020B0604020202020204" pitchFamily="34" charset="0"/>
                        </a:rPr>
                        <a:t>BIOGRICULTURE FUND PROFILE</a:t>
                      </a:r>
                      <a:endParaRPr lang="en-US" sz="1800" dirty="0">
                        <a:latin typeface="+mn-lt"/>
                        <a:cs typeface="Arial" panose="020B0604020202020204" pitchFamily="34" charset="0"/>
                      </a:endParaRPr>
                    </a:p>
                  </a:txBody>
                  <a:tcPr>
                    <a:solidFill>
                      <a:schemeClr val="tx2"/>
                    </a:solidFill>
                  </a:tcPr>
                </a:tc>
                <a:tc hMerge="1">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71406270"/>
                  </a:ext>
                </a:extLst>
              </a:tr>
              <a:tr h="445674">
                <a:tc>
                  <a:txBody>
                    <a:bodyPr/>
                    <a:lstStyle/>
                    <a:p>
                      <a:pPr marL="0" indent="0" algn="l">
                        <a:buFont typeface="Arial" panose="020B0604020202020204" pitchFamily="34" charset="0"/>
                        <a:buNone/>
                      </a:pPr>
                      <a:r>
                        <a:rPr lang="en-US" sz="1600" b="1" dirty="0" smtClean="0">
                          <a:latin typeface="+mn-lt"/>
                          <a:cs typeface="Arial" panose="020B0604020202020204" pitchFamily="34" charset="0"/>
                        </a:rPr>
                        <a:t>Total Fund Size</a:t>
                      </a:r>
                      <a:endParaRPr lang="en-US" sz="1600" dirty="0" smtClean="0">
                        <a:latin typeface="+mn-lt"/>
                        <a:cs typeface="Arial" panose="020B0604020202020204" pitchFamily="34" charset="0"/>
                      </a:endParaRPr>
                    </a:p>
                  </a:txBody>
                  <a:tcPr/>
                </a:tc>
                <a:tc>
                  <a:txBody>
                    <a:bodyPr/>
                    <a:lstStyle/>
                    <a:p>
                      <a:pPr marL="0" indent="0">
                        <a:buFont typeface="Arial" panose="020B0604020202020204" pitchFamily="34" charset="0"/>
                        <a:buNone/>
                      </a:pPr>
                      <a:r>
                        <a:rPr lang="en-US" sz="1600" dirty="0" smtClean="0">
                          <a:latin typeface="+mn-lt"/>
                          <a:cs typeface="Arial" panose="020B0604020202020204" pitchFamily="34" charset="0"/>
                        </a:rPr>
                        <a:t>US$20</a:t>
                      </a:r>
                      <a:r>
                        <a:rPr lang="en-US" sz="1600" baseline="0" dirty="0" smtClean="0">
                          <a:latin typeface="+mn-lt"/>
                          <a:cs typeface="Arial" panose="020B0604020202020204" pitchFamily="34" charset="0"/>
                        </a:rPr>
                        <a:t> million</a:t>
                      </a:r>
                      <a:endParaRPr lang="en-US" sz="1600" dirty="0" smtClean="0">
                        <a:latin typeface="+mn-lt"/>
                        <a:cs typeface="Arial" panose="020B0604020202020204" pitchFamily="34" charset="0"/>
                      </a:endParaRPr>
                    </a:p>
                  </a:txBody>
                  <a:tcPr/>
                </a:tc>
                <a:extLst>
                  <a:ext uri="{0D108BD9-81ED-4DB2-BD59-A6C34878D82A}">
                    <a16:rowId xmlns:a16="http://schemas.microsoft.com/office/drawing/2014/main" xmlns="" val="267094958"/>
                  </a:ext>
                </a:extLst>
              </a:tr>
              <a:tr h="445674">
                <a:tc>
                  <a:txBody>
                    <a:bodyPr/>
                    <a:lstStyle/>
                    <a:p>
                      <a:pPr marL="0" indent="0" algn="l">
                        <a:buFont typeface="Arial" panose="020B0604020202020204" pitchFamily="34" charset="0"/>
                        <a:buNone/>
                      </a:pPr>
                      <a:r>
                        <a:rPr lang="en-US" sz="1600" b="1" dirty="0" smtClean="0">
                          <a:latin typeface="+mn-lt"/>
                          <a:cs typeface="Arial" panose="020B0604020202020204" pitchFamily="34" charset="0"/>
                        </a:rPr>
                        <a:t>Minimum Investment</a:t>
                      </a:r>
                      <a:endParaRPr lang="en-US" sz="1600" dirty="0" smtClean="0">
                        <a:latin typeface="+mn-lt"/>
                        <a:cs typeface="Arial" panose="020B0604020202020204" pitchFamily="34" charset="0"/>
                      </a:endParaRPr>
                    </a:p>
                  </a:txBody>
                  <a:tcPr/>
                </a:tc>
                <a:tc>
                  <a:txBody>
                    <a:bodyPr/>
                    <a:lstStyle/>
                    <a:p>
                      <a:pPr marL="0" indent="0">
                        <a:buFont typeface="Arial" panose="020B0604020202020204" pitchFamily="34" charset="0"/>
                        <a:buNone/>
                      </a:pPr>
                      <a:r>
                        <a:rPr lang="en-US" sz="1600" dirty="0" smtClean="0">
                          <a:latin typeface="+mn-lt"/>
                          <a:cs typeface="Arial" panose="020B0604020202020204" pitchFamily="34" charset="0"/>
                        </a:rPr>
                        <a:t>US$1</a:t>
                      </a:r>
                      <a:r>
                        <a:rPr lang="en-US" sz="1600" baseline="0" dirty="0" smtClean="0">
                          <a:latin typeface="+mn-lt"/>
                          <a:cs typeface="Arial" panose="020B0604020202020204" pitchFamily="34" charset="0"/>
                        </a:rPr>
                        <a:t> million</a:t>
                      </a:r>
                      <a:endParaRPr lang="en-US" sz="1600" dirty="0" smtClean="0">
                        <a:latin typeface="+mn-lt"/>
                        <a:cs typeface="Arial" panose="020B0604020202020204" pitchFamily="34" charset="0"/>
                      </a:endParaRPr>
                    </a:p>
                  </a:txBody>
                  <a:tcPr/>
                </a:tc>
                <a:extLst>
                  <a:ext uri="{0D108BD9-81ED-4DB2-BD59-A6C34878D82A}">
                    <a16:rowId xmlns:a16="http://schemas.microsoft.com/office/drawing/2014/main" xmlns="" val="4253441467"/>
                  </a:ext>
                </a:extLst>
              </a:tr>
              <a:tr h="445674">
                <a:tc>
                  <a:txBody>
                    <a:bodyPr/>
                    <a:lstStyle/>
                    <a:p>
                      <a:pPr marL="0" indent="0" algn="l">
                        <a:buFont typeface="Arial" panose="020B0604020202020204" pitchFamily="34" charset="0"/>
                        <a:buNone/>
                      </a:pPr>
                      <a:r>
                        <a:rPr lang="en-US" sz="1600" b="1" dirty="0" smtClean="0">
                          <a:latin typeface="+mn-lt"/>
                          <a:cs typeface="Arial" panose="020B0604020202020204" pitchFamily="34" charset="0"/>
                        </a:rPr>
                        <a:t>Target Beneficial Population</a:t>
                      </a:r>
                      <a:endParaRPr lang="en-US" sz="1600" dirty="0" smtClean="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600" dirty="0" smtClean="0">
                          <a:latin typeface="+mn-lt"/>
                          <a:cs typeface="Arial" panose="020B0604020202020204" pitchFamily="34" charset="0"/>
                        </a:rPr>
                        <a:t>800</a:t>
                      </a:r>
                      <a:r>
                        <a:rPr lang="en-US" sz="1600" dirty="0" smtClean="0">
                          <a:latin typeface="+mn-lt"/>
                          <a:cs typeface="Arial" panose="020B0604020202020204" pitchFamily="34" charset="0"/>
                        </a:rPr>
                        <a:t> insect farmers</a:t>
                      </a:r>
                    </a:p>
                  </a:txBody>
                  <a:tcPr/>
                </a:tc>
                <a:extLst>
                  <a:ext uri="{0D108BD9-81ED-4DB2-BD59-A6C34878D82A}">
                    <a16:rowId xmlns:a16="http://schemas.microsoft.com/office/drawing/2014/main" xmlns="" val="2318005307"/>
                  </a:ext>
                </a:extLst>
              </a:tr>
              <a:tr h="445674">
                <a:tc>
                  <a:txBody>
                    <a:bodyPr/>
                    <a:lstStyle/>
                    <a:p>
                      <a:pPr marL="0" indent="0" algn="l">
                        <a:buFont typeface="Arial" panose="020B0604020202020204" pitchFamily="34" charset="0"/>
                        <a:buNone/>
                      </a:pPr>
                      <a:r>
                        <a:rPr lang="en-US" sz="1600" b="1" dirty="0" smtClean="0">
                          <a:latin typeface="+mn-lt"/>
                          <a:cs typeface="Arial" panose="020B0604020202020204" pitchFamily="34" charset="0"/>
                        </a:rPr>
                        <a:t>Term of Investment</a:t>
                      </a:r>
                      <a:endParaRPr lang="en-US" sz="1600" dirty="0" smtClean="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latin typeface="+mn-lt"/>
                          <a:cs typeface="Arial" panose="020B0604020202020204" pitchFamily="34" charset="0"/>
                        </a:rPr>
                        <a:t>10 years</a:t>
                      </a:r>
                    </a:p>
                  </a:txBody>
                  <a:tcPr/>
                </a:tc>
                <a:extLst>
                  <a:ext uri="{0D108BD9-81ED-4DB2-BD59-A6C34878D82A}">
                    <a16:rowId xmlns:a16="http://schemas.microsoft.com/office/drawing/2014/main" xmlns="" val="4183885163"/>
                  </a:ext>
                </a:extLst>
              </a:tr>
              <a:tr h="445674">
                <a:tc>
                  <a:txBody>
                    <a:bodyPr/>
                    <a:lstStyle/>
                    <a:p>
                      <a:pPr marL="0" indent="0" algn="l">
                        <a:buFont typeface="Arial" panose="020B0604020202020204" pitchFamily="34" charset="0"/>
                        <a:buNone/>
                      </a:pPr>
                      <a:r>
                        <a:rPr lang="en-US" sz="1600" b="1" dirty="0" smtClean="0">
                          <a:latin typeface="+mn-lt"/>
                          <a:cs typeface="Arial" panose="020B0604020202020204" pitchFamily="34" charset="0"/>
                        </a:rPr>
                        <a:t>Regional Focus</a:t>
                      </a:r>
                      <a:endParaRPr lang="en-US" sz="1600" dirty="0" smtClean="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latin typeface="+mn-lt"/>
                          <a:cs typeface="Arial" panose="020B0604020202020204" pitchFamily="34" charset="0"/>
                        </a:rPr>
                        <a:t>Rural areas in Anhui Province, People’s Republic</a:t>
                      </a:r>
                      <a:r>
                        <a:rPr lang="en-US" sz="1600" baseline="0" dirty="0" smtClean="0">
                          <a:latin typeface="+mn-lt"/>
                          <a:cs typeface="Arial" panose="020B0604020202020204" pitchFamily="34" charset="0"/>
                        </a:rPr>
                        <a:t> of China</a:t>
                      </a:r>
                      <a:endParaRPr lang="en-US" sz="1600" dirty="0" smtClean="0">
                        <a:latin typeface="+mn-lt"/>
                        <a:cs typeface="Arial" panose="020B0604020202020204" pitchFamily="34" charset="0"/>
                      </a:endParaRPr>
                    </a:p>
                  </a:txBody>
                  <a:tcPr/>
                </a:tc>
                <a:extLst>
                  <a:ext uri="{0D108BD9-81ED-4DB2-BD59-A6C34878D82A}">
                    <a16:rowId xmlns:a16="http://schemas.microsoft.com/office/drawing/2014/main" xmlns="" val="2238781011"/>
                  </a:ext>
                </a:extLst>
              </a:tr>
              <a:tr h="597450">
                <a:tc>
                  <a:txBody>
                    <a:bodyPr/>
                    <a:lstStyle/>
                    <a:p>
                      <a:pPr marL="0" indent="0" algn="l">
                        <a:buFont typeface="Arial" panose="020B0604020202020204" pitchFamily="34" charset="0"/>
                        <a:buNone/>
                      </a:pPr>
                      <a:r>
                        <a:rPr lang="en-US" sz="1600" b="1" dirty="0" smtClean="0">
                          <a:latin typeface="+mn-lt"/>
                          <a:cs typeface="Arial" panose="020B0604020202020204" pitchFamily="34" charset="0"/>
                        </a:rPr>
                        <a:t>Target Investors</a:t>
                      </a:r>
                      <a:endParaRPr lang="en-US" sz="1600" dirty="0" smtClean="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latin typeface="+mn-lt"/>
                          <a:cs typeface="Arial" panose="020B0604020202020204" pitchFamily="34" charset="0"/>
                        </a:rPr>
                        <a:t>Impact investors looking for innovative</a:t>
                      </a:r>
                      <a:r>
                        <a:rPr lang="en-US" sz="1600" baseline="0" dirty="0" smtClean="0">
                          <a:latin typeface="+mn-lt"/>
                          <a:cs typeface="Arial" panose="020B0604020202020204" pitchFamily="34" charset="0"/>
                        </a:rPr>
                        <a:t> </a:t>
                      </a:r>
                      <a:r>
                        <a:rPr lang="en-US" sz="1600" dirty="0" smtClean="0">
                          <a:latin typeface="+mn-lt"/>
                          <a:cs typeface="Arial" panose="020B0604020202020204" pitchFamily="34" charset="0"/>
                        </a:rPr>
                        <a:t>and sustainable farming solutions in emerging markets</a:t>
                      </a:r>
                    </a:p>
                  </a:txBody>
                  <a:tcPr/>
                </a:tc>
                <a:extLst>
                  <a:ext uri="{0D108BD9-81ED-4DB2-BD59-A6C34878D82A}">
                    <a16:rowId xmlns:a16="http://schemas.microsoft.com/office/drawing/2014/main" xmlns="" val="707010672"/>
                  </a:ext>
                </a:extLst>
              </a:tr>
              <a:tr h="445674">
                <a:tc>
                  <a:txBody>
                    <a:bodyPr/>
                    <a:lstStyle/>
                    <a:p>
                      <a:pPr marL="0" indent="0" algn="l">
                        <a:buFont typeface="Arial" panose="020B0604020202020204" pitchFamily="34" charset="0"/>
                        <a:buNone/>
                      </a:pPr>
                      <a:r>
                        <a:rPr lang="en-US" sz="1600" b="1" dirty="0" smtClean="0">
                          <a:latin typeface="+mn-lt"/>
                          <a:cs typeface="Arial" panose="020B0604020202020204" pitchFamily="34" charset="0"/>
                        </a:rPr>
                        <a:t>Target Gross Return</a:t>
                      </a:r>
                      <a:endParaRPr lang="en-US" sz="1600" dirty="0" smtClean="0">
                        <a:latin typeface="+mn-lt"/>
                        <a:cs typeface="Arial" panose="020B0604020202020204" pitchFamily="34" charset="0"/>
                      </a:endParaRPr>
                    </a:p>
                  </a:txBody>
                  <a:tcPr/>
                </a:tc>
                <a:tc>
                  <a:txBody>
                    <a:bodyPr/>
                    <a:lstStyle/>
                    <a:p>
                      <a:pPr marL="0" indent="0">
                        <a:buFont typeface="Arial" panose="020B0604020202020204" pitchFamily="34" charset="0"/>
                        <a:buNone/>
                      </a:pPr>
                      <a:r>
                        <a:rPr lang="en-US" sz="1600" dirty="0" smtClean="0">
                          <a:latin typeface="+mn-lt"/>
                          <a:cs typeface="Arial" panose="020B0604020202020204" pitchFamily="34" charset="0"/>
                        </a:rPr>
                        <a:t>1</a:t>
                      </a:r>
                      <a:r>
                        <a:rPr lang="en-US" altLang="zh-CN" sz="1600" dirty="0" smtClean="0">
                          <a:latin typeface="+mn-lt"/>
                          <a:cs typeface="Arial" panose="020B0604020202020204" pitchFamily="34" charset="0"/>
                        </a:rPr>
                        <a:t>5</a:t>
                      </a:r>
                      <a:r>
                        <a:rPr lang="en-US" sz="1600" dirty="0" smtClean="0">
                          <a:latin typeface="+mn-lt"/>
                          <a:cs typeface="Arial" panose="020B0604020202020204" pitchFamily="34" charset="0"/>
                        </a:rPr>
                        <a:t>% IRR p.a. over</a:t>
                      </a:r>
                      <a:r>
                        <a:rPr lang="en-US" sz="1600" baseline="0" dirty="0" smtClean="0">
                          <a:latin typeface="+mn-lt"/>
                          <a:cs typeface="Arial" panose="020B0604020202020204" pitchFamily="34" charset="0"/>
                        </a:rPr>
                        <a:t> 10-year investment horizon</a:t>
                      </a:r>
                      <a:endParaRPr lang="en-US" sz="1600" dirty="0" smtClean="0">
                        <a:latin typeface="+mn-lt"/>
                        <a:cs typeface="Arial" panose="020B0604020202020204" pitchFamily="34" charset="0"/>
                      </a:endParaRPr>
                    </a:p>
                  </a:txBody>
                  <a:tcPr/>
                </a:tc>
                <a:extLst>
                  <a:ext uri="{0D108BD9-81ED-4DB2-BD59-A6C34878D82A}">
                    <a16:rowId xmlns:a16="http://schemas.microsoft.com/office/drawing/2014/main" xmlns="" val="2826274933"/>
                  </a:ext>
                </a:extLst>
              </a:tr>
              <a:tr h="445674">
                <a:tc>
                  <a:txBody>
                    <a:bodyPr/>
                    <a:lstStyle/>
                    <a:p>
                      <a:pPr marL="0" indent="0" algn="l">
                        <a:buFont typeface="Arial" panose="020B0604020202020204" pitchFamily="34" charset="0"/>
                        <a:buNone/>
                      </a:pPr>
                      <a:r>
                        <a:rPr lang="en-US" sz="1600" b="1" dirty="0" smtClean="0">
                          <a:latin typeface="+mn-lt"/>
                          <a:cs typeface="Arial" panose="020B0604020202020204" pitchFamily="34" charset="0"/>
                        </a:rPr>
                        <a:t>Management Fees</a:t>
                      </a:r>
                      <a:endParaRPr lang="en-US" sz="1600" dirty="0" smtClean="0">
                        <a:latin typeface="+mn-lt"/>
                        <a:cs typeface="Arial" panose="020B0604020202020204" pitchFamily="34" charset="0"/>
                      </a:endParaRPr>
                    </a:p>
                  </a:txBody>
                  <a:tcPr/>
                </a:tc>
                <a:tc>
                  <a:txBody>
                    <a:bodyPr/>
                    <a:lstStyle/>
                    <a:p>
                      <a:pPr marL="0" indent="0">
                        <a:buFont typeface="Arial" panose="020B0604020202020204" pitchFamily="34" charset="0"/>
                        <a:buNone/>
                      </a:pPr>
                      <a:r>
                        <a:rPr lang="en-US" sz="1600" dirty="0" smtClean="0">
                          <a:latin typeface="+mn-lt"/>
                          <a:cs typeface="Arial" panose="020B0604020202020204" pitchFamily="34" charset="0"/>
                        </a:rPr>
                        <a:t>2% management fee on funds under management + 20% incentive</a:t>
                      </a:r>
                      <a:r>
                        <a:rPr lang="en-US" sz="1600" baseline="0" dirty="0" smtClean="0">
                          <a:latin typeface="+mn-lt"/>
                          <a:cs typeface="Arial" panose="020B0604020202020204" pitchFamily="34" charset="0"/>
                        </a:rPr>
                        <a:t> fee</a:t>
                      </a:r>
                      <a:endParaRPr lang="en-US" sz="1600" dirty="0" smtClean="0">
                        <a:latin typeface="+mn-lt"/>
                        <a:cs typeface="Arial" panose="020B0604020202020204" pitchFamily="34" charset="0"/>
                      </a:endParaRPr>
                    </a:p>
                  </a:txBody>
                  <a:tcPr/>
                </a:tc>
                <a:extLst>
                  <a:ext uri="{0D108BD9-81ED-4DB2-BD59-A6C34878D82A}">
                    <a16:rowId xmlns:a16="http://schemas.microsoft.com/office/drawing/2014/main" xmlns="" val="3460683712"/>
                  </a:ext>
                </a:extLst>
              </a:tr>
              <a:tr h="445674">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smtClean="0">
                          <a:latin typeface="+mn-lt"/>
                          <a:cs typeface="Arial" panose="020B0604020202020204" pitchFamily="34" charset="0"/>
                        </a:rPr>
                        <a:t>Potential</a:t>
                      </a:r>
                      <a:r>
                        <a:rPr lang="en-US" sz="1600" b="1" baseline="0" dirty="0" smtClean="0">
                          <a:latin typeface="+mn-lt"/>
                          <a:cs typeface="Arial" panose="020B0604020202020204" pitchFamily="34" charset="0"/>
                        </a:rPr>
                        <a:t> </a:t>
                      </a:r>
                      <a:r>
                        <a:rPr lang="en-US" sz="1600" b="1" dirty="0" smtClean="0">
                          <a:latin typeface="+mn-lt"/>
                          <a:cs typeface="Arial" panose="020B0604020202020204" pitchFamily="34" charset="0"/>
                        </a:rPr>
                        <a:t>Exit Strategy</a:t>
                      </a:r>
                      <a:endParaRPr lang="en-US" sz="1600" dirty="0" smtClean="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latin typeface="+mn-lt"/>
                          <a:cs typeface="Arial" panose="020B0604020202020204" pitchFamily="34" charset="0"/>
                        </a:rPr>
                        <a:t>Trade sale / Financial sale / IPO</a:t>
                      </a:r>
                    </a:p>
                  </a:txBody>
                  <a:tcPr/>
                </a:tc>
                <a:extLst>
                  <a:ext uri="{0D108BD9-81ED-4DB2-BD59-A6C34878D82A}">
                    <a16:rowId xmlns:a16="http://schemas.microsoft.com/office/drawing/2014/main" xmlns="" val="647350040"/>
                  </a:ext>
                </a:extLst>
              </a:tr>
            </a:tbl>
          </a:graphicData>
        </a:graphic>
      </p:graphicFrame>
      <p:grpSp>
        <p:nvGrpSpPr>
          <p:cNvPr id="4" name="Group 3"/>
          <p:cNvGrpSpPr/>
          <p:nvPr/>
        </p:nvGrpSpPr>
        <p:grpSpPr>
          <a:xfrm>
            <a:off x="11111880" y="44624"/>
            <a:ext cx="1080120" cy="703628"/>
            <a:chOff x="11111880" y="44624"/>
            <a:chExt cx="1080120" cy="703628"/>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7" name="TextBox 6"/>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Tree>
    <p:extLst>
      <p:ext uri="{BB962C8B-B14F-4D97-AF65-F5344CB8AC3E}">
        <p14:creationId xmlns:p14="http://schemas.microsoft.com/office/powerpoint/2010/main" val="371965335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zh-CN" b="1" dirty="0">
                <a:latin typeface="+mn-lt"/>
              </a:rPr>
              <a:t>2. Process</a:t>
            </a:r>
            <a:r>
              <a:rPr lang="zh-CN" altLang="en-US" b="1" dirty="0">
                <a:latin typeface="+mn-lt"/>
              </a:rPr>
              <a:t> </a:t>
            </a:r>
            <a:r>
              <a:rPr lang="en-US" altLang="zh-CN" b="1" dirty="0">
                <a:latin typeface="+mn-lt"/>
              </a:rPr>
              <a:t>Cycle</a:t>
            </a:r>
            <a:r>
              <a:rPr lang="zh-CN" altLang="en-US" b="1" dirty="0">
                <a:latin typeface="+mn-lt"/>
              </a:rPr>
              <a:t> </a:t>
            </a:r>
            <a:r>
              <a:rPr lang="en-US" altLang="zh-CN" b="1" dirty="0">
                <a:latin typeface="+mn-lt"/>
              </a:rPr>
              <a:t>of</a:t>
            </a:r>
            <a:r>
              <a:rPr lang="zh-CN" altLang="en-US" b="1" dirty="0">
                <a:latin typeface="+mn-lt"/>
              </a:rPr>
              <a:t> </a:t>
            </a:r>
            <a:r>
              <a:rPr lang="en-US" altLang="zh-CN" b="1" dirty="0">
                <a:latin typeface="+mn-lt"/>
              </a:rPr>
              <a:t>Insect</a:t>
            </a:r>
            <a:r>
              <a:rPr lang="zh-CN" altLang="en-US" b="1" dirty="0">
                <a:latin typeface="+mn-lt"/>
              </a:rPr>
              <a:t> </a:t>
            </a:r>
            <a:r>
              <a:rPr lang="en-US" altLang="zh-CN" b="1" dirty="0">
                <a:latin typeface="+mn-lt"/>
              </a:rPr>
              <a:t>Farming</a:t>
            </a:r>
            <a:r>
              <a:rPr lang="zh-CN" altLang="en-US" b="1" dirty="0">
                <a:latin typeface="+mn-lt"/>
              </a:rPr>
              <a:t> </a:t>
            </a:r>
            <a:r>
              <a:rPr lang="en-US" altLang="zh-CN" b="1" dirty="0">
                <a:latin typeface="+mn-lt"/>
              </a:rPr>
              <a:t>as</a:t>
            </a:r>
            <a:r>
              <a:rPr lang="zh-CN" altLang="en-US" b="1" dirty="0">
                <a:latin typeface="+mn-lt"/>
              </a:rPr>
              <a:t> </a:t>
            </a:r>
            <a:r>
              <a:rPr lang="en-US" altLang="zh-CN" b="1" dirty="0">
                <a:latin typeface="+mn-lt"/>
              </a:rPr>
              <a:t>Animal</a:t>
            </a:r>
            <a:r>
              <a:rPr lang="zh-CN" altLang="en-US" b="1" dirty="0">
                <a:latin typeface="+mn-lt"/>
              </a:rPr>
              <a:t> </a:t>
            </a:r>
            <a:r>
              <a:rPr lang="en-US" altLang="zh-CN" b="1" dirty="0">
                <a:latin typeface="+mn-lt"/>
              </a:rPr>
              <a:t>Feed</a:t>
            </a:r>
            <a:endParaRPr lang="en-US" b="1" dirty="0">
              <a:latin typeface="+mn-lt"/>
            </a:endParaRPr>
          </a:p>
        </p:txBody>
      </p:sp>
      <p:sp>
        <p:nvSpPr>
          <p:cNvPr id="4" name="Rounded Rectangle 3"/>
          <p:cNvSpPr/>
          <p:nvPr/>
        </p:nvSpPr>
        <p:spPr>
          <a:xfrm>
            <a:off x="3817376" y="1016784"/>
            <a:ext cx="2046983" cy="4680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ea typeface="Arial" charset="0"/>
                <a:cs typeface="Arial" charset="0"/>
              </a:rPr>
              <a:t>Deliver</a:t>
            </a:r>
            <a:r>
              <a:rPr lang="zh-CN" altLang="en-US" sz="1400" dirty="0" smtClean="0">
                <a:solidFill>
                  <a:schemeClr val="tx1"/>
                </a:solidFill>
                <a:ea typeface="Arial" charset="0"/>
                <a:cs typeface="Arial" charset="0"/>
              </a:rPr>
              <a:t> </a:t>
            </a:r>
            <a:r>
              <a:rPr lang="en-US" altLang="zh-CN" sz="1400" dirty="0" smtClean="0">
                <a:solidFill>
                  <a:schemeClr val="tx1"/>
                </a:solidFill>
                <a:ea typeface="Arial" charset="0"/>
                <a:cs typeface="Arial" charset="0"/>
              </a:rPr>
              <a:t>To</a:t>
            </a:r>
            <a:r>
              <a:rPr kumimoji="0" lang="zh-CN" altLang="en-US" sz="1400" b="0" i="0" u="none" strike="noStrike" kern="1200" cap="none" spc="0" normalizeH="0" noProof="0" dirty="0" smtClean="0">
                <a:ln>
                  <a:noFill/>
                </a:ln>
                <a:solidFill>
                  <a:schemeClr val="tx1"/>
                </a:solidFill>
                <a:effectLst/>
                <a:uLnTx/>
                <a:uFillTx/>
                <a:ea typeface="Arial" charset="0"/>
                <a:cs typeface="Arial" charset="0"/>
              </a:rPr>
              <a:t> </a:t>
            </a:r>
            <a:r>
              <a:rPr kumimoji="0" lang="en-US" altLang="zh-CN" sz="1400" b="0" i="0" u="none" strike="noStrike" kern="1200" cap="none" spc="0" normalizeH="0" noProof="0" dirty="0" smtClean="0">
                <a:ln>
                  <a:noFill/>
                </a:ln>
                <a:solidFill>
                  <a:schemeClr val="tx1"/>
                </a:solidFill>
                <a:effectLst/>
                <a:uLnTx/>
                <a:uFillTx/>
                <a:ea typeface="Arial" charset="0"/>
                <a:cs typeface="Arial" charset="0"/>
              </a:rPr>
              <a:t>Farms</a:t>
            </a:r>
            <a:r>
              <a:rPr kumimoji="0" lang="zh-CN" altLang="en-US" sz="1400" b="0" i="0" u="none" strike="noStrike" kern="1200" cap="none" spc="0" normalizeH="0" noProof="0" dirty="0" smtClean="0">
                <a:ln>
                  <a:noFill/>
                </a:ln>
                <a:solidFill>
                  <a:schemeClr val="tx1"/>
                </a:solidFill>
                <a:effectLst/>
                <a:uLnTx/>
                <a:uFillTx/>
                <a:ea typeface="Arial" charset="0"/>
                <a:cs typeface="Arial" charset="0"/>
              </a:rPr>
              <a:t> </a:t>
            </a:r>
            <a:r>
              <a:rPr kumimoji="0" lang="en-US" altLang="zh-CN" sz="1400" b="0" i="0" u="none" strike="noStrike" kern="1200" cap="none" spc="0" normalizeH="0" noProof="0" dirty="0" smtClean="0">
                <a:ln>
                  <a:noFill/>
                </a:ln>
                <a:solidFill>
                  <a:schemeClr val="tx1"/>
                </a:solidFill>
                <a:effectLst/>
                <a:uLnTx/>
                <a:uFillTx/>
                <a:ea typeface="Arial" charset="0"/>
                <a:cs typeface="Arial" charset="0"/>
              </a:rPr>
              <a:t>For</a:t>
            </a:r>
            <a:r>
              <a:rPr kumimoji="0" lang="zh-CN" altLang="en-US" sz="1400" b="0" i="0" u="none" strike="noStrike" kern="1200" cap="none" spc="0" normalizeH="0" noProof="0" dirty="0" smtClean="0">
                <a:ln>
                  <a:noFill/>
                </a:ln>
                <a:solidFill>
                  <a:schemeClr val="tx1"/>
                </a:solidFill>
                <a:effectLst/>
                <a:uLnTx/>
                <a:uFillTx/>
                <a:ea typeface="Arial" charset="0"/>
                <a:cs typeface="Arial" charset="0"/>
              </a:rPr>
              <a:t> </a:t>
            </a:r>
            <a:r>
              <a:rPr kumimoji="0" lang="en-US" altLang="zh-CN" sz="1400" b="0" i="0" u="none" strike="noStrike" kern="1200" cap="none" spc="0" normalizeH="0" noProof="0" dirty="0" smtClean="0">
                <a:ln>
                  <a:noFill/>
                </a:ln>
                <a:solidFill>
                  <a:schemeClr val="tx1"/>
                </a:solidFill>
                <a:effectLst/>
                <a:uLnTx/>
                <a:uFillTx/>
                <a:ea typeface="Arial" charset="0"/>
                <a:cs typeface="Arial" charset="0"/>
              </a:rPr>
              <a:t>Processing</a:t>
            </a:r>
            <a:endParaRPr kumimoji="0" lang="en-US" sz="1400" b="0" i="0" u="none" strike="noStrike" kern="1200" cap="none" spc="0" normalizeH="0" baseline="0" noProof="0" dirty="0">
              <a:ln>
                <a:noFill/>
              </a:ln>
              <a:solidFill>
                <a:schemeClr val="tx1"/>
              </a:solidFill>
              <a:effectLst/>
              <a:uLnTx/>
              <a:uFillTx/>
              <a:ea typeface="Arial" charset="0"/>
              <a:cs typeface="Arial" charset="0"/>
            </a:endParaRPr>
          </a:p>
        </p:txBody>
      </p:sp>
      <p:sp>
        <p:nvSpPr>
          <p:cNvPr id="5" name="Rounded Rectangle 4"/>
          <p:cNvSpPr/>
          <p:nvPr/>
        </p:nvSpPr>
        <p:spPr>
          <a:xfrm>
            <a:off x="1054062" y="1016784"/>
            <a:ext cx="2040936" cy="4680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ea typeface="Arial" charset="0"/>
                <a:cs typeface="Arial" charset="0"/>
              </a:rPr>
              <a:t>Collection of Organic</a:t>
            </a:r>
            <a:r>
              <a:rPr lang="zh-CN" altLang="en-US" sz="1400" dirty="0" smtClean="0">
                <a:solidFill>
                  <a:schemeClr val="tx1"/>
                </a:solidFill>
                <a:ea typeface="Arial" charset="0"/>
                <a:cs typeface="Arial" charset="0"/>
              </a:rPr>
              <a:t> </a:t>
            </a:r>
            <a:r>
              <a:rPr lang="en-US" altLang="zh-CN" sz="1400" dirty="0" smtClean="0">
                <a:solidFill>
                  <a:schemeClr val="tx1"/>
                </a:solidFill>
                <a:ea typeface="Arial" charset="0"/>
                <a:cs typeface="Arial" charset="0"/>
              </a:rPr>
              <a:t>Food</a:t>
            </a:r>
            <a:r>
              <a:rPr lang="zh-CN" altLang="en-US" sz="1400" dirty="0" smtClean="0">
                <a:solidFill>
                  <a:schemeClr val="tx1"/>
                </a:solidFill>
                <a:ea typeface="Arial" charset="0"/>
                <a:cs typeface="Arial" charset="0"/>
              </a:rPr>
              <a:t> </a:t>
            </a:r>
            <a:r>
              <a:rPr lang="en-US" altLang="zh-CN" sz="1400" dirty="0" smtClean="0">
                <a:solidFill>
                  <a:schemeClr val="tx1"/>
                </a:solidFill>
                <a:ea typeface="Arial" charset="0"/>
                <a:cs typeface="Arial" charset="0"/>
              </a:rPr>
              <a:t>Waste</a:t>
            </a:r>
            <a:r>
              <a:rPr lang="zh-CN" altLang="en-US" sz="1400" dirty="0" smtClean="0">
                <a:solidFill>
                  <a:schemeClr val="tx1"/>
                </a:solidFill>
                <a:ea typeface="Arial" charset="0"/>
                <a:cs typeface="Arial" charset="0"/>
              </a:rPr>
              <a:t> </a:t>
            </a:r>
            <a:r>
              <a:rPr lang="en-US" altLang="zh-CN" sz="1400" dirty="0" smtClean="0">
                <a:solidFill>
                  <a:schemeClr val="tx1"/>
                </a:solidFill>
                <a:ea typeface="Arial" charset="0"/>
                <a:cs typeface="Arial" charset="0"/>
              </a:rPr>
              <a:t>Or</a:t>
            </a:r>
            <a:r>
              <a:rPr lang="zh-CN" altLang="en-US" sz="1400" dirty="0" smtClean="0">
                <a:solidFill>
                  <a:schemeClr val="tx1"/>
                </a:solidFill>
                <a:ea typeface="Arial" charset="0"/>
                <a:cs typeface="Arial" charset="0"/>
              </a:rPr>
              <a:t> </a:t>
            </a:r>
            <a:r>
              <a:rPr lang="en-US" altLang="zh-CN" sz="1400" dirty="0" smtClean="0">
                <a:solidFill>
                  <a:schemeClr val="tx1"/>
                </a:solidFill>
                <a:ea typeface="Arial" charset="0"/>
                <a:cs typeface="Arial" charset="0"/>
              </a:rPr>
              <a:t>Biomass</a:t>
            </a:r>
            <a:endParaRPr kumimoji="0" lang="en-US" sz="1400" b="0" i="0" u="none" strike="noStrike" kern="1200" cap="none" spc="0" normalizeH="0" baseline="0" noProof="0" dirty="0">
              <a:ln>
                <a:noFill/>
              </a:ln>
              <a:solidFill>
                <a:schemeClr val="tx1"/>
              </a:solidFill>
              <a:effectLst/>
              <a:uLnTx/>
              <a:uFillTx/>
              <a:ea typeface="Arial" charset="0"/>
              <a:cs typeface="Arial" charset="0"/>
            </a:endParaRPr>
          </a:p>
        </p:txBody>
      </p:sp>
      <p:sp>
        <p:nvSpPr>
          <p:cNvPr id="6" name="Rounded Rectangle 5"/>
          <p:cNvSpPr/>
          <p:nvPr/>
        </p:nvSpPr>
        <p:spPr>
          <a:xfrm>
            <a:off x="2511326" y="4257144"/>
            <a:ext cx="1876931" cy="4680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US" altLang="zh-CN" sz="1400" noProof="0" dirty="0" smtClean="0">
                <a:solidFill>
                  <a:schemeClr val="tx1"/>
                </a:solidFill>
                <a:ea typeface="Arial" charset="0"/>
                <a:cs typeface="Arial" charset="0"/>
              </a:rPr>
              <a:t>Chicken</a:t>
            </a:r>
            <a:r>
              <a:rPr lang="zh-CN" altLang="en-US" sz="1400" dirty="0" smtClean="0">
                <a:solidFill>
                  <a:schemeClr val="tx1"/>
                </a:solidFill>
                <a:ea typeface="Arial" charset="0"/>
                <a:cs typeface="Arial" charset="0"/>
              </a:rPr>
              <a:t> </a:t>
            </a:r>
            <a:r>
              <a:rPr lang="en-US" altLang="zh-CN" sz="1400" dirty="0" smtClean="0">
                <a:solidFill>
                  <a:schemeClr val="tx1"/>
                </a:solidFill>
                <a:ea typeface="Arial" charset="0"/>
                <a:cs typeface="Arial" charset="0"/>
              </a:rPr>
              <a:t>(And</a:t>
            </a:r>
            <a:r>
              <a:rPr lang="zh-CN" altLang="en-US" sz="1400" dirty="0" smtClean="0">
                <a:solidFill>
                  <a:schemeClr val="tx1"/>
                </a:solidFill>
                <a:ea typeface="Arial" charset="0"/>
                <a:cs typeface="Arial" charset="0"/>
              </a:rPr>
              <a:t> </a:t>
            </a:r>
            <a:r>
              <a:rPr lang="en-US" altLang="zh-CN" sz="1400" dirty="0" smtClean="0">
                <a:solidFill>
                  <a:schemeClr val="tx1"/>
                </a:solidFill>
                <a:ea typeface="Arial" charset="0"/>
                <a:cs typeface="Arial" charset="0"/>
              </a:rPr>
              <a:t>Fish) Fed on Insect Products</a:t>
            </a:r>
            <a:endParaRPr lang="zh-CN" altLang="en-US" sz="1400" dirty="0">
              <a:solidFill>
                <a:schemeClr val="tx1"/>
              </a:solidFill>
              <a:ea typeface="Arial" charset="0"/>
              <a:cs typeface="Arial" charset="0"/>
            </a:endParaRPr>
          </a:p>
        </p:txBody>
      </p:sp>
      <p:sp>
        <p:nvSpPr>
          <p:cNvPr id="7" name="Rounded Rectangle 6"/>
          <p:cNvSpPr/>
          <p:nvPr/>
        </p:nvSpPr>
        <p:spPr>
          <a:xfrm>
            <a:off x="5447928" y="4257143"/>
            <a:ext cx="1960758" cy="4680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US" altLang="zh-CN" sz="1400" noProof="0" dirty="0" smtClean="0">
                <a:solidFill>
                  <a:schemeClr val="tx1"/>
                </a:solidFill>
                <a:ea typeface="Arial" charset="0"/>
                <a:cs typeface="Arial" charset="0"/>
              </a:rPr>
              <a:t>Dried</a:t>
            </a:r>
            <a:r>
              <a:rPr lang="zh-CN" altLang="en-US" sz="1400" noProof="0" dirty="0" smtClean="0">
                <a:solidFill>
                  <a:schemeClr val="tx1"/>
                </a:solidFill>
                <a:ea typeface="Arial" charset="0"/>
                <a:cs typeface="Arial" charset="0"/>
              </a:rPr>
              <a:t> </a:t>
            </a:r>
            <a:r>
              <a:rPr lang="en-US" altLang="zh-CN" sz="1400" noProof="0" dirty="0" smtClean="0">
                <a:solidFill>
                  <a:schemeClr val="tx1"/>
                </a:solidFill>
                <a:ea typeface="Arial" charset="0"/>
                <a:cs typeface="Arial" charset="0"/>
              </a:rPr>
              <a:t>Insects</a:t>
            </a:r>
            <a:r>
              <a:rPr lang="zh-CN" altLang="en-US" sz="1400" noProof="0" dirty="0" smtClean="0">
                <a:solidFill>
                  <a:schemeClr val="tx1"/>
                </a:solidFill>
                <a:ea typeface="Arial" charset="0"/>
                <a:cs typeface="Arial" charset="0"/>
              </a:rPr>
              <a:t> </a:t>
            </a:r>
            <a:r>
              <a:rPr lang="en-US" altLang="zh-CN" sz="1400" noProof="0" dirty="0" smtClean="0">
                <a:solidFill>
                  <a:schemeClr val="tx1"/>
                </a:solidFill>
                <a:ea typeface="Arial" charset="0"/>
                <a:cs typeface="Arial" charset="0"/>
              </a:rPr>
              <a:t>Packed</a:t>
            </a:r>
            <a:r>
              <a:rPr lang="zh-CN" altLang="en-US" sz="1400" noProof="0" dirty="0" smtClean="0">
                <a:solidFill>
                  <a:schemeClr val="tx1"/>
                </a:solidFill>
                <a:ea typeface="Arial" charset="0"/>
                <a:cs typeface="Arial" charset="0"/>
              </a:rPr>
              <a:t> </a:t>
            </a:r>
            <a:r>
              <a:rPr lang="en-US" altLang="zh-CN" sz="1400" noProof="0" dirty="0" smtClean="0">
                <a:solidFill>
                  <a:schemeClr val="tx1"/>
                </a:solidFill>
                <a:ea typeface="Arial" charset="0"/>
                <a:cs typeface="Arial" charset="0"/>
              </a:rPr>
              <a:t>As</a:t>
            </a:r>
            <a:r>
              <a:rPr lang="zh-CN" altLang="en-US" sz="1400" noProof="0" dirty="0" smtClean="0">
                <a:solidFill>
                  <a:schemeClr val="tx1"/>
                </a:solidFill>
                <a:ea typeface="Arial" charset="0"/>
                <a:cs typeface="Arial" charset="0"/>
              </a:rPr>
              <a:t> </a:t>
            </a:r>
            <a:r>
              <a:rPr lang="en-US" altLang="zh-CN" sz="1400" noProof="0" dirty="0" smtClean="0">
                <a:solidFill>
                  <a:schemeClr val="tx1"/>
                </a:solidFill>
                <a:ea typeface="Arial" charset="0"/>
                <a:cs typeface="Arial" charset="0"/>
              </a:rPr>
              <a:t>Feed</a:t>
            </a:r>
            <a:endParaRPr kumimoji="0" lang="en-US" sz="1400" b="0" i="0" u="none" strike="noStrike" kern="1200" cap="none" spc="0" normalizeH="0" baseline="0" noProof="0" dirty="0">
              <a:ln>
                <a:noFill/>
              </a:ln>
              <a:solidFill>
                <a:schemeClr val="tx1"/>
              </a:solidFill>
              <a:effectLst/>
              <a:uLnTx/>
              <a:uFillTx/>
              <a:ea typeface="Arial" charset="0"/>
              <a:cs typeface="Arial" charset="0"/>
            </a:endParaRPr>
          </a:p>
        </p:txBody>
      </p:sp>
      <p:cxnSp>
        <p:nvCxnSpPr>
          <p:cNvPr id="8" name="Straight Arrow Connector 7"/>
          <p:cNvCxnSpPr/>
          <p:nvPr/>
        </p:nvCxnSpPr>
        <p:spPr>
          <a:xfrm>
            <a:off x="2585285" y="2180810"/>
            <a:ext cx="1235309" cy="0"/>
          </a:xfrm>
          <a:prstGeom prst="straightConnector1">
            <a:avLst/>
          </a:prstGeom>
          <a:ln w="63500">
            <a:solidFill>
              <a:schemeClr val="tx2"/>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392144" y="4653136"/>
            <a:ext cx="1187155" cy="649719"/>
          </a:xfrm>
          <a:prstGeom prst="straightConnector1">
            <a:avLst/>
          </a:prstGeom>
          <a:ln w="63500">
            <a:solidFill>
              <a:schemeClr val="tx2"/>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p:nvPicPr>
        <p:blipFill>
          <a:blip r:embed="rId2" cstate="print">
            <a:extLst>
              <a:ext uri="{28A0092B-C50C-407E-A947-70E740481C1C}">
                <a14:useLocalDpi xmlns:a14="http://schemas.microsoft.com/office/drawing/2010/main"/>
              </a:ext>
            </a:extLst>
          </a:blip>
          <a:stretch>
            <a:fillRect/>
          </a:stretch>
        </p:blipFill>
        <p:spPr>
          <a:xfrm>
            <a:off x="3940867" y="1586859"/>
            <a:ext cx="1800000" cy="1080000"/>
          </a:xfrm>
          <a:prstGeom prst="rect">
            <a:avLst/>
          </a:prstGeom>
          <a:ln>
            <a:solidFill>
              <a:srgbClr val="000000"/>
            </a:solidFill>
          </a:ln>
        </p:spPr>
      </p:pic>
      <p:cxnSp>
        <p:nvCxnSpPr>
          <p:cNvPr id="11" name="Straight Arrow Connector 10"/>
          <p:cNvCxnSpPr/>
          <p:nvPr/>
        </p:nvCxnSpPr>
        <p:spPr>
          <a:xfrm flipH="1">
            <a:off x="4328642" y="5322354"/>
            <a:ext cx="1119600" cy="0"/>
          </a:xfrm>
          <a:prstGeom prst="straightConnector1">
            <a:avLst/>
          </a:prstGeom>
          <a:ln w="63500">
            <a:solidFill>
              <a:schemeClr val="tx2"/>
            </a:solidFill>
            <a:tailEnd type="arrow" w="sm" len="med"/>
          </a:ln>
        </p:spPr>
        <p:style>
          <a:lnRef idx="1">
            <a:schemeClr val="accent1"/>
          </a:lnRef>
          <a:fillRef idx="0">
            <a:schemeClr val="accent1"/>
          </a:fillRef>
          <a:effectRef idx="0">
            <a:schemeClr val="accent1"/>
          </a:effectRef>
          <a:fontRef idx="minor">
            <a:schemeClr val="tx1"/>
          </a:fontRef>
        </p:style>
      </p:cxnSp>
      <p:pic>
        <p:nvPicPr>
          <p:cNvPr id="12" name="Content Placeholder 3"/>
          <p:cNvPicPr>
            <a:picLocks/>
          </p:cNvPicPr>
          <p:nvPr/>
        </p:nvPicPr>
        <p:blipFill>
          <a:blip r:embed="rId3"/>
          <a:stretch>
            <a:fillRect/>
          </a:stretch>
        </p:blipFill>
        <p:spPr bwMode="auto">
          <a:xfrm>
            <a:off x="1440481" y="1586859"/>
            <a:ext cx="1080000" cy="180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sp>
        <p:nvSpPr>
          <p:cNvPr id="13" name="Rounded Rectangle 12"/>
          <p:cNvSpPr/>
          <p:nvPr/>
        </p:nvSpPr>
        <p:spPr>
          <a:xfrm>
            <a:off x="6586737" y="1016784"/>
            <a:ext cx="2355953" cy="4680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chemeClr val="tx1"/>
                </a:solidFill>
                <a:effectLst/>
                <a:uLnTx/>
                <a:uFillTx/>
                <a:ea typeface="Arial" charset="0"/>
                <a:cs typeface="Arial" charset="0"/>
              </a:rPr>
              <a:t>Insects</a:t>
            </a:r>
            <a:r>
              <a:rPr lang="zh-CN" altLang="en-US" sz="1400" dirty="0" smtClean="0">
                <a:solidFill>
                  <a:schemeClr val="tx1"/>
                </a:solidFill>
                <a:ea typeface="Arial" charset="0"/>
                <a:cs typeface="Arial" charset="0"/>
              </a:rPr>
              <a:t> </a:t>
            </a:r>
            <a:r>
              <a:rPr lang="en-US" altLang="zh-CN" sz="1400" dirty="0" smtClean="0">
                <a:solidFill>
                  <a:schemeClr val="tx1"/>
                </a:solidFill>
                <a:ea typeface="Arial" charset="0"/>
                <a:cs typeface="Arial" charset="0"/>
              </a:rPr>
              <a:t>Fed</a:t>
            </a:r>
            <a:r>
              <a:rPr lang="zh-CN" altLang="en-US" sz="1400" dirty="0" smtClean="0">
                <a:solidFill>
                  <a:schemeClr val="tx1"/>
                </a:solidFill>
                <a:ea typeface="Arial" charset="0"/>
                <a:cs typeface="Arial" charset="0"/>
              </a:rPr>
              <a:t> </a:t>
            </a:r>
            <a:r>
              <a:rPr lang="en-US" altLang="zh-CN" sz="1400" dirty="0" smtClean="0">
                <a:solidFill>
                  <a:schemeClr val="tx1"/>
                </a:solidFill>
                <a:ea typeface="Arial" charset="0"/>
                <a:cs typeface="Arial" charset="0"/>
              </a:rPr>
              <a:t>On</a:t>
            </a:r>
            <a:r>
              <a:rPr lang="zh-CN" altLang="en-US" sz="1400" dirty="0" smtClean="0">
                <a:solidFill>
                  <a:schemeClr val="tx1"/>
                </a:solidFill>
                <a:ea typeface="Arial" charset="0"/>
                <a:cs typeface="Arial" charset="0"/>
              </a:rPr>
              <a:t> </a:t>
            </a:r>
            <a:r>
              <a:rPr lang="en-US" altLang="zh-CN" sz="1400" dirty="0" smtClean="0">
                <a:solidFill>
                  <a:schemeClr val="tx1"/>
                </a:solidFill>
                <a:ea typeface="Arial" charset="0"/>
                <a:cs typeface="Arial" charset="0"/>
              </a:rPr>
              <a:t>Waste</a:t>
            </a:r>
            <a:endParaRPr kumimoji="0" lang="en-US" sz="1400" b="0" i="0" u="none" strike="noStrike" kern="1200" cap="none" spc="0" normalizeH="0" baseline="0" noProof="0" dirty="0">
              <a:ln>
                <a:noFill/>
              </a:ln>
              <a:solidFill>
                <a:schemeClr val="tx1"/>
              </a:solidFill>
              <a:effectLst/>
              <a:uLnTx/>
              <a:uFillTx/>
              <a:ea typeface="Arial" charset="0"/>
              <a:cs typeface="Arial" charset="0"/>
            </a:endParaRPr>
          </a:p>
        </p:txBody>
      </p:sp>
      <p:cxnSp>
        <p:nvCxnSpPr>
          <p:cNvPr id="14" name="Straight Arrow Connector 13"/>
          <p:cNvCxnSpPr/>
          <p:nvPr/>
        </p:nvCxnSpPr>
        <p:spPr>
          <a:xfrm flipV="1">
            <a:off x="5819548" y="2180810"/>
            <a:ext cx="1080000" cy="0"/>
          </a:xfrm>
          <a:prstGeom prst="straightConnector1">
            <a:avLst/>
          </a:prstGeom>
          <a:ln w="63500">
            <a:solidFill>
              <a:schemeClr val="tx2"/>
            </a:solidFill>
            <a:tailEnd type="arrow" w="sm"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543811" y="4743303"/>
            <a:ext cx="2089353" cy="4680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chemeClr val="tx1"/>
                </a:solidFill>
                <a:effectLst/>
                <a:uLnTx/>
                <a:uFillTx/>
                <a:ea typeface="Arial" charset="0"/>
                <a:cs typeface="Arial" charset="0"/>
              </a:rPr>
              <a:t>Larval</a:t>
            </a:r>
            <a:r>
              <a:rPr kumimoji="0" lang="zh-CN" altLang="en-US" sz="1400" b="0" i="0" u="none" strike="noStrike" kern="1200" cap="none" spc="0" normalizeH="0" baseline="0" noProof="0" dirty="0" smtClean="0">
                <a:ln>
                  <a:noFill/>
                </a:ln>
                <a:solidFill>
                  <a:schemeClr val="tx1"/>
                </a:solidFill>
                <a:effectLst/>
                <a:uLnTx/>
                <a:uFillTx/>
                <a:ea typeface="Arial" charset="0"/>
                <a:cs typeface="Arial" charset="0"/>
              </a:rPr>
              <a:t> </a:t>
            </a:r>
            <a:r>
              <a:rPr kumimoji="0" lang="en-US" altLang="zh-CN" sz="1400" b="0" i="0" u="none" strike="noStrike" kern="1200" cap="none" spc="0" normalizeH="0" baseline="0" noProof="0" dirty="0" smtClean="0">
                <a:ln>
                  <a:noFill/>
                </a:ln>
                <a:solidFill>
                  <a:schemeClr val="tx1"/>
                </a:solidFill>
                <a:effectLst/>
                <a:uLnTx/>
                <a:uFillTx/>
                <a:ea typeface="Arial" charset="0"/>
                <a:cs typeface="Arial" charset="0"/>
              </a:rPr>
              <a:t>Growth</a:t>
            </a:r>
            <a:r>
              <a:rPr kumimoji="0" lang="zh-CN" altLang="en-US" sz="1400" b="0" i="0" u="none" strike="noStrike" kern="1200" cap="none" spc="0" normalizeH="0" baseline="0" noProof="0" dirty="0" smtClean="0">
                <a:ln>
                  <a:noFill/>
                </a:ln>
                <a:solidFill>
                  <a:schemeClr val="tx1"/>
                </a:solidFill>
                <a:effectLst/>
                <a:uLnTx/>
                <a:uFillTx/>
                <a:ea typeface="Arial" charset="0"/>
                <a:cs typeface="Arial" charset="0"/>
              </a:rPr>
              <a:t> </a:t>
            </a:r>
            <a:r>
              <a:rPr kumimoji="0" lang="en-US" altLang="zh-CN" sz="1400" b="0" i="0" u="none" strike="noStrike" kern="1200" cap="none" spc="0" normalizeH="0" baseline="0" noProof="0" dirty="0" smtClean="0">
                <a:ln>
                  <a:noFill/>
                </a:ln>
                <a:solidFill>
                  <a:schemeClr val="tx1"/>
                </a:solidFill>
                <a:effectLst/>
                <a:uLnTx/>
                <a:uFillTx/>
                <a:ea typeface="Arial" charset="0"/>
                <a:cs typeface="Arial" charset="0"/>
              </a:rPr>
              <a:t>From</a:t>
            </a:r>
            <a:r>
              <a:rPr kumimoji="0" lang="zh-CN" altLang="en-US" sz="1400" b="0" i="0" u="none" strike="noStrike" kern="1200" cap="none" spc="0" normalizeH="0" baseline="0" noProof="0" dirty="0" smtClean="0">
                <a:ln>
                  <a:noFill/>
                </a:ln>
                <a:solidFill>
                  <a:schemeClr val="tx1"/>
                </a:solidFill>
                <a:effectLst/>
                <a:uLnTx/>
                <a:uFillTx/>
                <a:ea typeface="Arial" charset="0"/>
                <a:cs typeface="Arial" charset="0"/>
              </a:rPr>
              <a:t> </a:t>
            </a:r>
            <a:r>
              <a:rPr lang="en-US" altLang="zh-CN" sz="1400" dirty="0" smtClean="0">
                <a:solidFill>
                  <a:schemeClr val="tx1"/>
                </a:solidFill>
                <a:ea typeface="Arial" charset="0"/>
                <a:cs typeface="Arial" charset="0"/>
              </a:rPr>
              <a:t>Recycled</a:t>
            </a:r>
            <a:r>
              <a:rPr lang="zh-CN" altLang="en-US" sz="1400" dirty="0" smtClean="0">
                <a:solidFill>
                  <a:schemeClr val="tx1"/>
                </a:solidFill>
                <a:ea typeface="Arial" charset="0"/>
                <a:cs typeface="Arial" charset="0"/>
              </a:rPr>
              <a:t> </a:t>
            </a:r>
            <a:r>
              <a:rPr lang="en-US" altLang="zh-CN" sz="1400" dirty="0" smtClean="0">
                <a:solidFill>
                  <a:schemeClr val="tx1"/>
                </a:solidFill>
                <a:ea typeface="Arial" charset="0"/>
                <a:cs typeface="Arial" charset="0"/>
              </a:rPr>
              <a:t>Nutrients</a:t>
            </a:r>
            <a:endParaRPr kumimoji="0" lang="en-US" sz="1400" b="0" i="0" u="none" strike="noStrike" kern="1200" cap="none" spc="0" normalizeH="0" baseline="0" noProof="0" dirty="0">
              <a:ln>
                <a:noFill/>
              </a:ln>
              <a:solidFill>
                <a:schemeClr val="tx1"/>
              </a:solidFill>
              <a:effectLst/>
              <a:uLnTx/>
              <a:uFillTx/>
              <a:ea typeface="Arial" charset="0"/>
              <a:cs typeface="Arial" charset="0"/>
            </a:endParaRPr>
          </a:p>
        </p:txBody>
      </p:sp>
      <p:pic>
        <p:nvPicPr>
          <p:cNvPr id="17" name="Picture 16"/>
          <p:cNvPicPr>
            <a:picLocks/>
          </p:cNvPicPr>
          <p:nvPr/>
        </p:nvPicPr>
        <p:blipFill>
          <a:blip r:embed="rId4" cstate="print">
            <a:extLst>
              <a:ext uri="{28A0092B-C50C-407E-A947-70E740481C1C}">
                <a14:useLocalDpi xmlns:a14="http://schemas.microsoft.com/office/drawing/2010/main"/>
              </a:ext>
            </a:extLst>
          </a:blip>
          <a:stretch>
            <a:fillRect/>
          </a:stretch>
        </p:blipFill>
        <p:spPr>
          <a:xfrm>
            <a:off x="5528307" y="4841157"/>
            <a:ext cx="1800000" cy="1080000"/>
          </a:xfrm>
          <a:prstGeom prst="rect">
            <a:avLst/>
          </a:prstGeom>
          <a:ln>
            <a:solidFill>
              <a:srgbClr val="000000"/>
            </a:solidFill>
          </a:ln>
        </p:spPr>
      </p:pic>
      <p:cxnSp>
        <p:nvCxnSpPr>
          <p:cNvPr id="19" name="Straight Arrow Connector 18"/>
          <p:cNvCxnSpPr/>
          <p:nvPr/>
        </p:nvCxnSpPr>
        <p:spPr>
          <a:xfrm>
            <a:off x="8106070" y="2764750"/>
            <a:ext cx="836620" cy="694336"/>
          </a:xfrm>
          <a:prstGeom prst="straightConnector1">
            <a:avLst/>
          </a:prstGeom>
          <a:ln w="63500">
            <a:solidFill>
              <a:schemeClr val="tx2"/>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pic>
        <p:nvPicPr>
          <p:cNvPr id="20" name="Picture 1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688487" y="3518440"/>
            <a:ext cx="1800000" cy="1080000"/>
          </a:xfrm>
          <a:prstGeom prst="rect">
            <a:avLst/>
          </a:prstGeom>
          <a:ln>
            <a:solidFill>
              <a:srgbClr val="000000"/>
            </a:solidFill>
          </a:ln>
        </p:spPr>
      </p:pic>
      <p:pic>
        <p:nvPicPr>
          <p:cNvPr id="21" name="Picture 2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549791" y="4841157"/>
            <a:ext cx="1800000" cy="1080000"/>
          </a:xfrm>
          <a:prstGeom prst="rect">
            <a:avLst/>
          </a:prstGeom>
          <a:ln>
            <a:solidFill>
              <a:srgbClr val="000000"/>
            </a:solidFill>
          </a:ln>
        </p:spPr>
      </p:pic>
      <p:sp>
        <p:nvSpPr>
          <p:cNvPr id="25" name="Rounded Rectangle 24"/>
          <p:cNvSpPr/>
          <p:nvPr/>
        </p:nvSpPr>
        <p:spPr>
          <a:xfrm>
            <a:off x="6905260" y="3360313"/>
            <a:ext cx="1486349" cy="716759"/>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US" altLang="zh-CN" sz="1400" i="1" noProof="0" dirty="0" smtClean="0">
                <a:solidFill>
                  <a:schemeClr val="bg1"/>
                </a:solidFill>
                <a:ea typeface="Arial" charset="0"/>
                <a:cs typeface="Arial" charset="0"/>
              </a:rPr>
              <a:t>Insect</a:t>
            </a:r>
            <a:r>
              <a:rPr lang="zh-CN" altLang="en-US" sz="1400" i="1" noProof="0" dirty="0" smtClean="0">
                <a:solidFill>
                  <a:schemeClr val="bg1"/>
                </a:solidFill>
                <a:ea typeface="Arial" charset="0"/>
                <a:cs typeface="Arial" charset="0"/>
              </a:rPr>
              <a:t> </a:t>
            </a:r>
            <a:r>
              <a:rPr lang="en-US" altLang="zh-CN" sz="1400" i="1" noProof="0" dirty="0" smtClean="0">
                <a:solidFill>
                  <a:schemeClr val="bg1"/>
                </a:solidFill>
                <a:ea typeface="Arial" charset="0"/>
                <a:cs typeface="Arial" charset="0"/>
              </a:rPr>
              <a:t>farming</a:t>
            </a:r>
            <a:r>
              <a:rPr lang="zh-CN" altLang="en-US" sz="1400" i="1" noProof="0" dirty="0" smtClean="0">
                <a:solidFill>
                  <a:schemeClr val="bg1"/>
                </a:solidFill>
                <a:ea typeface="Arial" charset="0"/>
                <a:cs typeface="Arial" charset="0"/>
              </a:rPr>
              <a:t> </a:t>
            </a:r>
            <a:r>
              <a:rPr lang="en-US" altLang="zh-CN" sz="1400" i="1" noProof="0" dirty="0" smtClean="0">
                <a:solidFill>
                  <a:schemeClr val="bg1"/>
                </a:solidFill>
                <a:ea typeface="Arial" charset="0"/>
                <a:cs typeface="Arial" charset="0"/>
              </a:rPr>
              <a:t>operations</a:t>
            </a:r>
            <a:r>
              <a:rPr lang="zh-CN" altLang="en-US" sz="1400" i="1" noProof="0" dirty="0" smtClean="0">
                <a:solidFill>
                  <a:schemeClr val="bg1"/>
                </a:solidFill>
                <a:ea typeface="Arial" charset="0"/>
                <a:cs typeface="Arial" charset="0"/>
              </a:rPr>
              <a:t> </a:t>
            </a:r>
            <a:r>
              <a:rPr lang="en-US" altLang="zh-CN" sz="1400" i="1" noProof="0" dirty="0" smtClean="0">
                <a:solidFill>
                  <a:schemeClr val="bg1"/>
                </a:solidFill>
                <a:ea typeface="Arial" charset="0"/>
                <a:cs typeface="Arial" charset="0"/>
              </a:rPr>
              <a:t>&amp;</a:t>
            </a:r>
            <a:r>
              <a:rPr lang="zh-CN" altLang="en-US" sz="1400" i="1" noProof="0" dirty="0" smtClean="0">
                <a:solidFill>
                  <a:schemeClr val="bg1"/>
                </a:solidFill>
                <a:ea typeface="Arial" charset="0"/>
                <a:cs typeface="Arial" charset="0"/>
              </a:rPr>
              <a:t> </a:t>
            </a:r>
            <a:r>
              <a:rPr lang="en-US" altLang="zh-CN" sz="1400" i="1" noProof="0" dirty="0" smtClean="0">
                <a:solidFill>
                  <a:schemeClr val="bg1"/>
                </a:solidFill>
                <a:ea typeface="Arial" charset="0"/>
                <a:cs typeface="Arial" charset="0"/>
              </a:rPr>
              <a:t>management</a:t>
            </a:r>
            <a:endParaRPr lang="zh-CN" altLang="en-US" sz="1400" i="1" dirty="0">
              <a:solidFill>
                <a:schemeClr val="bg1"/>
              </a:solidFill>
              <a:ea typeface="Arial" charset="0"/>
              <a:cs typeface="Arial" charset="0"/>
            </a:endParaRPr>
          </a:p>
        </p:txBody>
      </p:sp>
      <p:pic>
        <p:nvPicPr>
          <p:cNvPr id="2" name="Picture 1"/>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864713" y="1586859"/>
            <a:ext cx="1800000" cy="1080000"/>
          </a:xfrm>
          <a:prstGeom prst="rect">
            <a:avLst/>
          </a:prstGeom>
          <a:ln>
            <a:solidFill>
              <a:srgbClr val="000000"/>
            </a:solidFill>
          </a:ln>
        </p:spPr>
      </p:pic>
      <p:cxnSp>
        <p:nvCxnSpPr>
          <p:cNvPr id="26" name="Straight Arrow Connector 25"/>
          <p:cNvCxnSpPr/>
          <p:nvPr/>
        </p:nvCxnSpPr>
        <p:spPr>
          <a:xfrm flipH="1" flipV="1">
            <a:off x="1880282" y="3550125"/>
            <a:ext cx="484063" cy="1207191"/>
          </a:xfrm>
          <a:prstGeom prst="straightConnector1">
            <a:avLst/>
          </a:prstGeom>
          <a:ln w="63500">
            <a:solidFill>
              <a:schemeClr val="tx2"/>
            </a:solidFill>
            <a:prstDash val="sysDash"/>
            <a:tailEnd type="arrow" w="sm"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1111880" y="44624"/>
            <a:ext cx="1080120" cy="703628"/>
            <a:chOff x="11111880" y="44624"/>
            <a:chExt cx="1080120" cy="703628"/>
          </a:xfrm>
        </p:grpSpPr>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32" name="TextBox 31"/>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
        <p:nvSpPr>
          <p:cNvPr id="27" name="Rectangle 26"/>
          <p:cNvSpPr/>
          <p:nvPr/>
        </p:nvSpPr>
        <p:spPr>
          <a:xfrm>
            <a:off x="310574" y="6309320"/>
            <a:ext cx="1554080" cy="276999"/>
          </a:xfrm>
          <a:prstGeom prst="rect">
            <a:avLst/>
          </a:prstGeom>
        </p:spPr>
        <p:txBody>
          <a:bodyPr wrap="none">
            <a:spAutoFit/>
          </a:bodyPr>
          <a:lstStyle/>
          <a:p>
            <a:r>
              <a:rPr lang="en-US" altLang="zh-CN" sz="1200" i="1" dirty="0" smtClean="0"/>
              <a:t>Source:</a:t>
            </a:r>
            <a:r>
              <a:rPr lang="zh-CN" altLang="en-US" sz="1200" i="1" dirty="0" smtClean="0"/>
              <a:t> </a:t>
            </a:r>
            <a:r>
              <a:rPr lang="en-US" sz="1200" i="1" dirty="0" smtClean="0"/>
              <a:t>Team Analysis</a:t>
            </a:r>
            <a:endParaRPr lang="zh-CN" altLang="en-US" sz="1200" i="1" dirty="0" smtClean="0"/>
          </a:p>
        </p:txBody>
      </p:sp>
    </p:spTree>
    <p:extLst>
      <p:ext uri="{BB962C8B-B14F-4D97-AF65-F5344CB8AC3E}">
        <p14:creationId xmlns:p14="http://schemas.microsoft.com/office/powerpoint/2010/main" val="131005791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altLang="zh-CN" b="1" dirty="0" smtClean="0">
                <a:latin typeface="+mn-lt"/>
              </a:rPr>
              <a:t>Executive</a:t>
            </a:r>
            <a:r>
              <a:rPr lang="zh-CN" altLang="en-US" b="1" dirty="0" smtClean="0">
                <a:latin typeface="+mn-lt"/>
              </a:rPr>
              <a:t> </a:t>
            </a:r>
            <a:r>
              <a:rPr lang="en-US" altLang="zh-CN" b="1" dirty="0" smtClean="0">
                <a:latin typeface="+mn-lt"/>
              </a:rPr>
              <a:t>Summary</a:t>
            </a:r>
            <a:endParaRPr lang="en-US" b="1" dirty="0">
              <a:latin typeface="+mn-lt"/>
            </a:endParaRPr>
          </a:p>
        </p:txBody>
      </p:sp>
      <p:sp>
        <p:nvSpPr>
          <p:cNvPr id="10" name="Isosceles Triangle 9"/>
          <p:cNvSpPr/>
          <p:nvPr/>
        </p:nvSpPr>
        <p:spPr>
          <a:xfrm rot="5400000">
            <a:off x="911424" y="5589240"/>
            <a:ext cx="648072" cy="3600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1546300" y="5449061"/>
            <a:ext cx="9590261" cy="646331"/>
          </a:xfrm>
          <a:prstGeom prst="rect">
            <a:avLst/>
          </a:prstGeom>
          <a:solidFill>
            <a:schemeClr val="accent1">
              <a:lumMod val="20000"/>
              <a:lumOff val="8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0" i="1" u="none" strike="noStrike" kern="1200" cap="none" spc="0" normalizeH="0" baseline="0" noProof="0" dirty="0" smtClean="0">
                <a:ln>
                  <a:noFill/>
                </a:ln>
                <a:solidFill>
                  <a:prstClr val="black"/>
                </a:solidFill>
                <a:effectLst/>
                <a:uLnTx/>
                <a:uFillTx/>
                <a:latin typeface="Calibri"/>
                <a:ea typeface="MS PGothic" charset="-128"/>
                <a:cs typeface="+mn-cs"/>
              </a:rPr>
              <a:t>BIOGRICULTURE</a:t>
            </a:r>
            <a:r>
              <a:rPr kumimoji="0" lang="zh-CN" altLang="en-US" sz="1800" b="0" i="1" u="none" strike="noStrike" kern="1200" cap="none" spc="0" normalizeH="0" baseline="0" noProof="0" dirty="0" smtClean="0">
                <a:ln>
                  <a:noFill/>
                </a:ln>
                <a:solidFill>
                  <a:prstClr val="black"/>
                </a:solidFill>
                <a:effectLst/>
                <a:uLnTx/>
                <a:uFillTx/>
                <a:latin typeface="Calibri"/>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a:ea typeface="MS PGothic" charset="-128"/>
                <a:cs typeface="+mn-cs"/>
              </a:rPr>
              <a:t>FUND</a:t>
            </a:r>
            <a:r>
              <a:rPr kumimoji="0" lang="zh-CN" altLang="en-US" sz="1800" b="0" i="1" u="none" strike="noStrike" kern="1200" cap="none" spc="0" normalizeH="0" baseline="0" noProof="0" dirty="0" smtClean="0">
                <a:ln>
                  <a:noFill/>
                </a:ln>
                <a:solidFill>
                  <a:prstClr val="black"/>
                </a:solidFill>
                <a:effectLst/>
                <a:uLnTx/>
                <a:uFillTx/>
                <a:latin typeface="Calibri"/>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a:ea typeface="MS PGothic" charset="-128"/>
                <a:cs typeface="+mn-cs"/>
              </a:rPr>
              <a:t>aims</a:t>
            </a:r>
            <a:r>
              <a:rPr kumimoji="0" lang="zh-CN" altLang="en-US" sz="1800" b="0" i="1" u="none" strike="noStrike" kern="1200" cap="none" spc="0" normalizeH="0" baseline="0" noProof="0" dirty="0" smtClean="0">
                <a:ln>
                  <a:noFill/>
                </a:ln>
                <a:solidFill>
                  <a:prstClr val="black"/>
                </a:solidFill>
                <a:effectLst/>
                <a:uLnTx/>
                <a:uFillTx/>
                <a:latin typeface="Calibri"/>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a:ea typeface="MS PGothic" charset="-128"/>
                <a:cs typeface="+mn-cs"/>
              </a:rPr>
              <a:t>to</a:t>
            </a:r>
            <a:r>
              <a:rPr kumimoji="0" lang="zh-CN" altLang="en-US" sz="1800" b="0" i="1" u="none" strike="noStrike" kern="1200" cap="none" spc="0" normalizeH="0" baseline="0" noProof="0" dirty="0" smtClean="0">
                <a:ln>
                  <a:noFill/>
                </a:ln>
                <a:solidFill>
                  <a:prstClr val="black"/>
                </a:solidFill>
                <a:effectLst/>
                <a:uLnTx/>
                <a:uFillTx/>
                <a:latin typeface="Calibri"/>
                <a:ea typeface="MS PGothic" charset="-128"/>
                <a:cs typeface="+mn-cs"/>
              </a:rPr>
              <a:t> </a:t>
            </a:r>
            <a:r>
              <a:rPr kumimoji="0" lang="en-US" altLang="zh-CN" sz="1800" b="0" i="1" u="none" strike="noStrike" kern="1200" cap="none" spc="0" normalizeH="0" baseline="0" noProof="0" dirty="0">
                <a:ln>
                  <a:noFill/>
                </a:ln>
                <a:solidFill>
                  <a:prstClr val="black"/>
                </a:solidFill>
                <a:effectLst/>
                <a:uLnTx/>
                <a:uFillTx/>
                <a:latin typeface="Calibri"/>
                <a:ea typeface="MS PGothic" charset="-128"/>
                <a:cs typeface="+mn-cs"/>
              </a:rPr>
              <a:t>Invest in the channels and technologies essential to the insect farming sector in China, addressing the need for sustainable income and food </a:t>
            </a:r>
            <a:r>
              <a:rPr kumimoji="0" lang="en-US" altLang="zh-CN" sz="1800" b="0" i="1" u="none" strike="noStrike" kern="1200" cap="none" spc="0" normalizeH="0" baseline="0" noProof="0" dirty="0" smtClean="0">
                <a:ln>
                  <a:noFill/>
                </a:ln>
                <a:solidFill>
                  <a:prstClr val="black"/>
                </a:solidFill>
                <a:effectLst/>
                <a:uLnTx/>
                <a:uFillTx/>
                <a:latin typeface="Calibri"/>
                <a:ea typeface="MS PGothic" charset="-128"/>
                <a:cs typeface="+mn-cs"/>
              </a:rPr>
              <a:t>productivity</a:t>
            </a:r>
            <a:endParaRPr kumimoji="0" lang="en-US" altLang="zh-CN" sz="1800" b="0" i="1" u="none" strike="noStrike" kern="1200" cap="none" spc="0" normalizeH="0" baseline="0" noProof="0" dirty="0">
              <a:ln>
                <a:noFill/>
              </a:ln>
              <a:solidFill>
                <a:prstClr val="black"/>
              </a:solidFill>
              <a:effectLst/>
              <a:uLnTx/>
              <a:uFillTx/>
              <a:latin typeface="Calibri"/>
              <a:ea typeface="MS PGothic" charset="-128"/>
              <a:cs typeface="+mn-cs"/>
            </a:endParaRPr>
          </a:p>
        </p:txBody>
      </p:sp>
      <p:graphicFrame>
        <p:nvGraphicFramePr>
          <p:cNvPr id="2" name="Diagram 1"/>
          <p:cNvGraphicFramePr/>
          <p:nvPr>
            <p:extLst>
              <p:ext uri="{D42A27DB-BD31-4B8C-83A1-F6EECF244321}">
                <p14:modId xmlns:p14="http://schemas.microsoft.com/office/powerpoint/2010/main" val="1723202588"/>
              </p:ext>
            </p:extLst>
          </p:nvPr>
        </p:nvGraphicFramePr>
        <p:xfrm>
          <a:off x="1055440" y="765045"/>
          <a:ext cx="10081121" cy="447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11111880" y="44624"/>
            <a:ext cx="1080120" cy="703628"/>
            <a:chOff x="11111880" y="44624"/>
            <a:chExt cx="1080120" cy="703628"/>
          </a:xfrm>
        </p:grpSpPr>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13" name="TextBox 12"/>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Tree>
    <p:extLst>
      <p:ext uri="{BB962C8B-B14F-4D97-AF65-F5344CB8AC3E}">
        <p14:creationId xmlns:p14="http://schemas.microsoft.com/office/powerpoint/2010/main" val="168518763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3432" y="908720"/>
            <a:ext cx="10574965" cy="5040560"/>
          </a:xfrm>
        </p:spPr>
        <p:txBody>
          <a:bodyPr/>
          <a:lstStyle/>
          <a:p>
            <a:r>
              <a:rPr lang="en-US" altLang="zh-CN" i="1" dirty="0" err="1" smtClean="0"/>
              <a:t>Tianyu</a:t>
            </a:r>
            <a:r>
              <a:rPr lang="zh-CN" altLang="en-US" i="1" dirty="0" smtClean="0"/>
              <a:t> </a:t>
            </a:r>
            <a:r>
              <a:rPr lang="en-US" altLang="zh-CN" i="1" dirty="0" smtClean="0"/>
              <a:t>Pharmaceutical</a:t>
            </a:r>
            <a:r>
              <a:rPr lang="zh-CN" altLang="en-US" i="1" dirty="0" smtClean="0"/>
              <a:t> </a:t>
            </a:r>
            <a:r>
              <a:rPr lang="en-US" altLang="zh-CN" i="1" dirty="0" smtClean="0"/>
              <a:t>Insect</a:t>
            </a:r>
            <a:r>
              <a:rPr lang="zh-CN" altLang="en-US" i="1" dirty="0" smtClean="0"/>
              <a:t> </a:t>
            </a:r>
            <a:r>
              <a:rPr lang="en-US" altLang="zh-CN" i="1" dirty="0" smtClean="0"/>
              <a:t>Farm</a:t>
            </a:r>
            <a:r>
              <a:rPr lang="zh-CN" altLang="en-US" dirty="0" smtClean="0"/>
              <a:t> </a:t>
            </a:r>
            <a:endParaRPr lang="en-US" altLang="zh-CN" dirty="0" smtClean="0"/>
          </a:p>
          <a:p>
            <a:r>
              <a:rPr lang="en-US" altLang="zh-CN" dirty="0" smtClean="0"/>
              <a:t>Location: </a:t>
            </a:r>
            <a:r>
              <a:rPr lang="en-US" altLang="zh-CN" dirty="0" err="1" smtClean="0"/>
              <a:t>Mengcheng</a:t>
            </a:r>
            <a:r>
              <a:rPr lang="en-US" altLang="zh-CN" dirty="0" smtClean="0"/>
              <a:t>,</a:t>
            </a:r>
            <a:r>
              <a:rPr lang="zh-CN" altLang="en-US" dirty="0" smtClean="0"/>
              <a:t> </a:t>
            </a:r>
            <a:r>
              <a:rPr lang="en-US" altLang="zh-CN" dirty="0" err="1" smtClean="0"/>
              <a:t>Bozhou</a:t>
            </a:r>
            <a:r>
              <a:rPr lang="zh-CN" altLang="en-US" dirty="0" smtClean="0"/>
              <a:t> </a:t>
            </a:r>
            <a:r>
              <a:rPr lang="en-US" altLang="zh-CN" dirty="0" smtClean="0"/>
              <a:t>City,</a:t>
            </a:r>
            <a:r>
              <a:rPr lang="zh-CN" altLang="en-US" dirty="0" smtClean="0"/>
              <a:t> </a:t>
            </a:r>
            <a:r>
              <a:rPr lang="en-US" altLang="zh-CN" dirty="0" smtClean="0"/>
              <a:t>Anhui</a:t>
            </a:r>
            <a:r>
              <a:rPr lang="zh-CN" altLang="en-US" dirty="0" smtClean="0"/>
              <a:t> </a:t>
            </a:r>
            <a:r>
              <a:rPr lang="en-US" altLang="zh-CN" dirty="0" smtClean="0"/>
              <a:t>Province,</a:t>
            </a:r>
            <a:r>
              <a:rPr lang="zh-CN" altLang="en-US" dirty="0" smtClean="0"/>
              <a:t> </a:t>
            </a:r>
            <a:r>
              <a:rPr lang="en-US" altLang="zh-CN" dirty="0" smtClean="0"/>
              <a:t>the PRC</a:t>
            </a:r>
            <a:endParaRPr lang="zh-CN" altLang="en-US" dirty="0" smtClean="0"/>
          </a:p>
          <a:p>
            <a:r>
              <a:rPr lang="en-US" altLang="zh-CN" dirty="0" smtClean="0"/>
              <a:t>Business:</a:t>
            </a:r>
            <a:r>
              <a:rPr lang="zh-CN" altLang="en-US" dirty="0" smtClean="0"/>
              <a:t> </a:t>
            </a:r>
          </a:p>
          <a:p>
            <a:pPr lvl="1">
              <a:buFontTx/>
              <a:buChar char="-"/>
            </a:pPr>
            <a:r>
              <a:rPr lang="en-US" altLang="zh-CN" dirty="0" smtClean="0"/>
              <a:t>5</a:t>
            </a:r>
            <a:r>
              <a:rPr lang="zh-CN" altLang="en-US" dirty="0" smtClean="0"/>
              <a:t> </a:t>
            </a:r>
            <a:r>
              <a:rPr lang="en-US" altLang="zh-CN" dirty="0" smtClean="0"/>
              <a:t>species</a:t>
            </a:r>
            <a:r>
              <a:rPr lang="zh-CN" altLang="en-US" dirty="0" smtClean="0"/>
              <a:t> </a:t>
            </a:r>
            <a:r>
              <a:rPr lang="en-US" altLang="zh-CN" dirty="0" smtClean="0"/>
              <a:t>of</a:t>
            </a:r>
            <a:r>
              <a:rPr lang="zh-CN" altLang="en-US" dirty="0" smtClean="0"/>
              <a:t> </a:t>
            </a:r>
            <a:r>
              <a:rPr lang="en-US" altLang="zh-CN" dirty="0" smtClean="0"/>
              <a:t>insect</a:t>
            </a:r>
            <a:endParaRPr lang="zh-CN" altLang="en-US" dirty="0" smtClean="0"/>
          </a:p>
          <a:p>
            <a:pPr lvl="1">
              <a:buFontTx/>
              <a:buChar char="-"/>
            </a:pPr>
            <a:r>
              <a:rPr lang="en-US" altLang="zh-CN" dirty="0" smtClean="0"/>
              <a:t>Partnership</a:t>
            </a:r>
            <a:r>
              <a:rPr lang="zh-CN" altLang="en-US" dirty="0" smtClean="0"/>
              <a:t> </a:t>
            </a:r>
            <a:r>
              <a:rPr lang="en-US" altLang="zh-CN" dirty="0" smtClean="0"/>
              <a:t>with</a:t>
            </a:r>
            <a:r>
              <a:rPr lang="zh-CN" altLang="en-US" dirty="0" smtClean="0"/>
              <a:t> </a:t>
            </a:r>
            <a:r>
              <a:rPr lang="en-US" altLang="zh-CN" dirty="0" smtClean="0"/>
              <a:t>200 </a:t>
            </a:r>
            <a:r>
              <a:rPr lang="en-US" altLang="zh-CN" dirty="0"/>
              <a:t>families in </a:t>
            </a:r>
            <a:r>
              <a:rPr lang="en-US" altLang="zh-CN" dirty="0" err="1"/>
              <a:t>Bozhou</a:t>
            </a:r>
            <a:r>
              <a:rPr lang="en-US" altLang="zh-CN" dirty="0"/>
              <a:t>, </a:t>
            </a:r>
            <a:r>
              <a:rPr lang="en-US" altLang="zh-CN" dirty="0" smtClean="0"/>
              <a:t>1,000</a:t>
            </a:r>
            <a:r>
              <a:rPr lang="en-US" altLang="zh-CN" dirty="0"/>
              <a:t>+ families across </a:t>
            </a:r>
            <a:r>
              <a:rPr lang="en-US" altLang="zh-CN" dirty="0" smtClean="0"/>
              <a:t>China</a:t>
            </a:r>
            <a:endParaRPr lang="zh-CN" altLang="en-US" dirty="0" smtClean="0"/>
          </a:p>
          <a:p>
            <a:r>
              <a:rPr lang="en-US" altLang="zh-CN" dirty="0" smtClean="0"/>
              <a:t>Cost</a:t>
            </a:r>
            <a:r>
              <a:rPr lang="zh-CN" altLang="en-US" dirty="0" smtClean="0"/>
              <a:t> </a:t>
            </a:r>
            <a:r>
              <a:rPr lang="en-US" altLang="zh-CN" dirty="0" smtClean="0"/>
              <a:t>structure:</a:t>
            </a:r>
            <a:r>
              <a:rPr lang="zh-CN" altLang="en-US" dirty="0" smtClean="0"/>
              <a:t> </a:t>
            </a:r>
          </a:p>
          <a:p>
            <a:pPr marL="685800" lvl="1">
              <a:buFontTx/>
              <a:buChar char="-"/>
            </a:pPr>
            <a:r>
              <a:rPr lang="en-US" altLang="zh-CN" dirty="0" smtClean="0"/>
              <a:t>Capex:</a:t>
            </a:r>
            <a:r>
              <a:rPr lang="zh-CN" altLang="en-US" dirty="0" smtClean="0"/>
              <a:t> </a:t>
            </a:r>
            <a:r>
              <a:rPr lang="en-US" altLang="zh-CN" dirty="0" smtClean="0"/>
              <a:t>RMB160,000</a:t>
            </a:r>
            <a:endParaRPr lang="zh-CN" altLang="en-US" dirty="0" smtClean="0"/>
          </a:p>
          <a:p>
            <a:pPr marL="685800" lvl="1">
              <a:buFontTx/>
              <a:buChar char="-"/>
            </a:pPr>
            <a:r>
              <a:rPr lang="en-US" altLang="zh-CN" dirty="0"/>
              <a:t>E</a:t>
            </a:r>
            <a:r>
              <a:rPr lang="en-US" altLang="zh-CN" dirty="0" smtClean="0"/>
              <a:t>quipment:</a:t>
            </a:r>
            <a:r>
              <a:rPr lang="zh-CN" altLang="en-US" dirty="0" smtClean="0"/>
              <a:t> </a:t>
            </a:r>
            <a:r>
              <a:rPr lang="en-US" altLang="zh-CN" dirty="0" smtClean="0"/>
              <a:t>200~300</a:t>
            </a:r>
            <a:r>
              <a:rPr lang="zh-CN" altLang="en-US" dirty="0" smtClean="0"/>
              <a:t> </a:t>
            </a:r>
            <a:r>
              <a:rPr lang="en-US" altLang="zh-CN" dirty="0" smtClean="0"/>
              <a:t>asbestos tiles</a:t>
            </a:r>
            <a:r>
              <a:rPr lang="zh-CN" altLang="en-US" dirty="0" smtClean="0"/>
              <a:t> </a:t>
            </a:r>
            <a:r>
              <a:rPr lang="en-US" altLang="zh-CN" dirty="0" smtClean="0"/>
              <a:t>=</a:t>
            </a:r>
            <a:r>
              <a:rPr lang="zh-CN" altLang="en-US" dirty="0" smtClean="0"/>
              <a:t> </a:t>
            </a:r>
            <a:r>
              <a:rPr lang="en-US" altLang="zh-CN" dirty="0" smtClean="0"/>
              <a:t>500m</a:t>
            </a:r>
            <a:r>
              <a:rPr lang="en-US" altLang="zh-CN" baseline="30000" dirty="0" smtClean="0"/>
              <a:t>2</a:t>
            </a:r>
            <a:endParaRPr lang="zh-CN" altLang="en-US" baseline="30000" dirty="0" smtClean="0"/>
          </a:p>
          <a:p>
            <a:pPr marL="685800" lvl="1">
              <a:buFontTx/>
              <a:buChar char="-"/>
            </a:pPr>
            <a:r>
              <a:rPr lang="en-US" altLang="zh-CN" dirty="0" smtClean="0"/>
              <a:t>Labor:</a:t>
            </a:r>
            <a:r>
              <a:rPr lang="zh-CN" altLang="en-US" dirty="0" smtClean="0"/>
              <a:t> </a:t>
            </a:r>
            <a:r>
              <a:rPr lang="en-US" altLang="zh-CN" dirty="0" smtClean="0"/>
              <a:t>3</a:t>
            </a:r>
            <a:r>
              <a:rPr lang="zh-CN" altLang="en-US" dirty="0" smtClean="0"/>
              <a:t> </a:t>
            </a:r>
            <a:r>
              <a:rPr lang="en-US" altLang="zh-CN" dirty="0" smtClean="0"/>
              <a:t>workers</a:t>
            </a:r>
            <a:endParaRPr lang="zh-CN" altLang="en-US" dirty="0" smtClean="0"/>
          </a:p>
          <a:p>
            <a:pPr marL="685800" lvl="1">
              <a:buFontTx/>
              <a:buChar char="-"/>
            </a:pPr>
            <a:r>
              <a:rPr lang="en-US" altLang="zh-CN" dirty="0" smtClean="0"/>
              <a:t>Feed:</a:t>
            </a:r>
            <a:r>
              <a:rPr lang="zh-CN" altLang="en-US" dirty="0" smtClean="0"/>
              <a:t> </a:t>
            </a:r>
            <a:r>
              <a:rPr lang="en-US" altLang="zh-CN" dirty="0" smtClean="0"/>
              <a:t>RMB1 per kilogram</a:t>
            </a:r>
            <a:endParaRPr lang="zh-CN" altLang="en-US" dirty="0" smtClean="0"/>
          </a:p>
          <a:p>
            <a:r>
              <a:rPr lang="en-US" dirty="0" smtClean="0"/>
              <a:t>American cockroach</a:t>
            </a:r>
            <a:r>
              <a:rPr lang="zh-CN" altLang="en-US" dirty="0"/>
              <a:t> </a:t>
            </a:r>
            <a:r>
              <a:rPr lang="en-US" altLang="zh-CN" dirty="0" smtClean="0"/>
              <a:t>annual</a:t>
            </a:r>
            <a:r>
              <a:rPr lang="zh-CN" altLang="en-US" dirty="0" smtClean="0"/>
              <a:t> </a:t>
            </a:r>
            <a:r>
              <a:rPr lang="en-US" altLang="zh-CN" dirty="0" smtClean="0"/>
              <a:t>production capacity:</a:t>
            </a:r>
            <a:endParaRPr lang="zh-CN" altLang="en-US" dirty="0" smtClean="0"/>
          </a:p>
          <a:p>
            <a:pPr lvl="1">
              <a:buFontTx/>
              <a:buChar char="-"/>
            </a:pPr>
            <a:r>
              <a:rPr lang="en-US" altLang="zh-CN" dirty="0" smtClean="0"/>
              <a:t>Live</a:t>
            </a:r>
            <a:r>
              <a:rPr lang="zh-CN" altLang="en-US" dirty="0" smtClean="0"/>
              <a:t> </a:t>
            </a:r>
            <a:r>
              <a:rPr lang="en-US" altLang="zh-CN" dirty="0" smtClean="0"/>
              <a:t>Insect:</a:t>
            </a:r>
            <a:r>
              <a:rPr lang="zh-CN" altLang="en-US" dirty="0" smtClean="0"/>
              <a:t> </a:t>
            </a:r>
            <a:r>
              <a:rPr lang="en-US" altLang="zh-CN" dirty="0" smtClean="0"/>
              <a:t>12</a:t>
            </a:r>
            <a:r>
              <a:rPr lang="zh-CN" altLang="en-US" dirty="0" smtClean="0"/>
              <a:t> </a:t>
            </a:r>
            <a:r>
              <a:rPr lang="en-US" altLang="zh-CN" dirty="0" smtClean="0"/>
              <a:t>tons</a:t>
            </a:r>
            <a:endParaRPr lang="zh-CN" altLang="en-US" dirty="0" smtClean="0"/>
          </a:p>
          <a:p>
            <a:pPr lvl="1">
              <a:buFontTx/>
              <a:buChar char="-"/>
            </a:pPr>
            <a:r>
              <a:rPr lang="en-US" altLang="zh-CN" dirty="0" smtClean="0"/>
              <a:t>Dried</a:t>
            </a:r>
            <a:r>
              <a:rPr lang="zh-CN" altLang="en-US" dirty="0" smtClean="0"/>
              <a:t> </a:t>
            </a:r>
            <a:r>
              <a:rPr lang="en-US" altLang="zh-CN" dirty="0" smtClean="0"/>
              <a:t>Insect Powder:</a:t>
            </a:r>
            <a:r>
              <a:rPr lang="zh-CN" altLang="en-US" dirty="0" smtClean="0"/>
              <a:t> </a:t>
            </a:r>
            <a:r>
              <a:rPr lang="en-US" altLang="zh-CN" dirty="0" smtClean="0"/>
              <a:t>3</a:t>
            </a:r>
            <a:r>
              <a:rPr lang="zh-CN" altLang="en-US" dirty="0" smtClean="0"/>
              <a:t> </a:t>
            </a:r>
            <a:r>
              <a:rPr lang="en-US" altLang="zh-CN" dirty="0" smtClean="0"/>
              <a:t>tons</a:t>
            </a:r>
            <a:endParaRPr lang="zh-CN" altLang="en-US" dirty="0" smtClean="0"/>
          </a:p>
          <a:p>
            <a:pPr lvl="1">
              <a:buFontTx/>
              <a:buChar char="-"/>
            </a:pPr>
            <a:r>
              <a:rPr lang="en-US" altLang="zh-CN" dirty="0" smtClean="0"/>
              <a:t>Total</a:t>
            </a:r>
            <a:r>
              <a:rPr lang="zh-CN" altLang="en-US" dirty="0" smtClean="0"/>
              <a:t> </a:t>
            </a:r>
            <a:r>
              <a:rPr lang="en-US" altLang="zh-CN" dirty="0" smtClean="0"/>
              <a:t>business</a:t>
            </a:r>
            <a:r>
              <a:rPr lang="zh-CN" altLang="en-US" dirty="0" smtClean="0"/>
              <a:t> </a:t>
            </a:r>
            <a:r>
              <a:rPr lang="en-US" altLang="zh-CN" dirty="0" smtClean="0"/>
              <a:t>dried</a:t>
            </a:r>
            <a:r>
              <a:rPr lang="zh-CN" altLang="en-US" dirty="0" smtClean="0"/>
              <a:t> </a:t>
            </a:r>
            <a:r>
              <a:rPr lang="en-US" altLang="zh-CN" dirty="0" smtClean="0"/>
              <a:t>insect:</a:t>
            </a:r>
            <a:r>
              <a:rPr lang="zh-CN" altLang="en-US" dirty="0" smtClean="0"/>
              <a:t> </a:t>
            </a:r>
            <a:r>
              <a:rPr lang="en-US" altLang="zh-CN" dirty="0" smtClean="0"/>
              <a:t>20</a:t>
            </a:r>
            <a:r>
              <a:rPr lang="zh-CN" altLang="en-US" dirty="0" smtClean="0"/>
              <a:t> </a:t>
            </a:r>
            <a:r>
              <a:rPr lang="en-US" altLang="zh-CN" dirty="0" smtClean="0"/>
              <a:t>tons</a:t>
            </a:r>
            <a:endParaRPr lang="zh-CN" altLang="en-US" dirty="0" smtClean="0"/>
          </a:p>
          <a:p>
            <a:r>
              <a:rPr lang="en-US" altLang="zh-CN" dirty="0" smtClean="0"/>
              <a:t>Annual</a:t>
            </a:r>
            <a:r>
              <a:rPr lang="zh-CN" altLang="en-US" dirty="0" smtClean="0"/>
              <a:t> </a:t>
            </a:r>
            <a:r>
              <a:rPr lang="en-US" altLang="zh-CN" dirty="0" smtClean="0"/>
              <a:t>profit</a:t>
            </a:r>
            <a:r>
              <a:rPr lang="zh-CN" altLang="en-US" dirty="0" smtClean="0"/>
              <a:t> </a:t>
            </a:r>
            <a:r>
              <a:rPr lang="en-US" altLang="zh-CN" dirty="0" smtClean="0"/>
              <a:t>as</a:t>
            </a:r>
            <a:r>
              <a:rPr lang="zh-CN" altLang="en-US" dirty="0" smtClean="0"/>
              <a:t> </a:t>
            </a:r>
            <a:r>
              <a:rPr lang="en-US" altLang="zh-CN" dirty="0" smtClean="0"/>
              <a:t>an</a:t>
            </a:r>
            <a:r>
              <a:rPr lang="zh-CN" altLang="en-US" dirty="0" smtClean="0"/>
              <a:t> </a:t>
            </a:r>
            <a:r>
              <a:rPr lang="en-US" altLang="zh-CN" dirty="0" smtClean="0"/>
              <a:t>operating</a:t>
            </a:r>
            <a:r>
              <a:rPr lang="zh-CN" altLang="en-US" dirty="0" smtClean="0"/>
              <a:t> </a:t>
            </a:r>
            <a:r>
              <a:rPr lang="en-US" altLang="zh-CN" dirty="0" smtClean="0"/>
              <a:t>company:</a:t>
            </a:r>
            <a:r>
              <a:rPr lang="zh-CN" altLang="en-US" dirty="0" smtClean="0"/>
              <a:t> </a:t>
            </a:r>
            <a:r>
              <a:rPr lang="en-US" altLang="zh-CN" dirty="0" smtClean="0"/>
              <a:t>RMB300,000</a:t>
            </a:r>
            <a:endParaRPr lang="zh-CN" altLang="en-US" dirty="0" smtClean="0"/>
          </a:p>
          <a:p>
            <a:endParaRPr lang="zh-CN" altLang="en-US" dirty="0" smtClean="0"/>
          </a:p>
          <a:p>
            <a:endParaRPr lang="en-US" dirty="0"/>
          </a:p>
        </p:txBody>
      </p:sp>
      <p:sp>
        <p:nvSpPr>
          <p:cNvPr id="3" name="Title 2"/>
          <p:cNvSpPr>
            <a:spLocks noGrp="1"/>
          </p:cNvSpPr>
          <p:nvPr>
            <p:ph type="title"/>
          </p:nvPr>
        </p:nvSpPr>
        <p:spPr/>
        <p:txBody>
          <a:bodyPr>
            <a:normAutofit/>
          </a:bodyPr>
          <a:lstStyle/>
          <a:p>
            <a:r>
              <a:rPr lang="en-US" altLang="zh-CN" b="1" dirty="0">
                <a:latin typeface="+mn-lt"/>
              </a:rPr>
              <a:t>3. Case</a:t>
            </a:r>
            <a:r>
              <a:rPr lang="zh-CN" altLang="en-US" b="1" dirty="0">
                <a:latin typeface="+mn-lt"/>
              </a:rPr>
              <a:t> </a:t>
            </a:r>
            <a:r>
              <a:rPr lang="en-US" altLang="zh-CN" b="1" dirty="0">
                <a:latin typeface="+mn-lt"/>
              </a:rPr>
              <a:t>Study by Our Team in Anhui Province</a:t>
            </a:r>
            <a:endParaRPr lang="en-US" b="1"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74890" y="3749766"/>
            <a:ext cx="3916942" cy="2199514"/>
          </a:xfrm>
          <a:prstGeom prst="rect">
            <a:avLst/>
          </a:prstGeom>
        </p:spPr>
      </p:pic>
      <p:grpSp>
        <p:nvGrpSpPr>
          <p:cNvPr id="5" name="Group 4"/>
          <p:cNvGrpSpPr/>
          <p:nvPr/>
        </p:nvGrpSpPr>
        <p:grpSpPr>
          <a:xfrm>
            <a:off x="11111880" y="44624"/>
            <a:ext cx="1080120" cy="703628"/>
            <a:chOff x="11111880" y="44624"/>
            <a:chExt cx="1080120" cy="703628"/>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7" name="TextBox 6"/>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Tree>
    <p:extLst>
      <p:ext uri="{BB962C8B-B14F-4D97-AF65-F5344CB8AC3E}">
        <p14:creationId xmlns:p14="http://schemas.microsoft.com/office/powerpoint/2010/main" val="350200138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zh-CN" b="1" dirty="0">
                <a:latin typeface="+mn-lt"/>
              </a:rPr>
              <a:t>4. Scalability Analysis in Detail</a:t>
            </a:r>
            <a:endParaRPr lang="en-US" b="1" dirty="0">
              <a:latin typeface="+mn-lt"/>
            </a:endParaRPr>
          </a:p>
        </p:txBody>
      </p:sp>
      <p:sp>
        <p:nvSpPr>
          <p:cNvPr id="5" name="Rectangle 4"/>
          <p:cNvSpPr/>
          <p:nvPr/>
        </p:nvSpPr>
        <p:spPr>
          <a:xfrm>
            <a:off x="310574" y="6309320"/>
            <a:ext cx="4179862" cy="461665"/>
          </a:xfrm>
          <a:prstGeom prst="rect">
            <a:avLst/>
          </a:prstGeom>
        </p:spPr>
        <p:txBody>
          <a:bodyPr wrap="none">
            <a:spAutoFit/>
          </a:bodyPr>
          <a:lstStyle/>
          <a:p>
            <a:r>
              <a:rPr lang="en-US" altLang="zh-CN" sz="1200" i="1" dirty="0" smtClean="0"/>
              <a:t>Source:</a:t>
            </a:r>
            <a:r>
              <a:rPr lang="zh-CN" altLang="en-US" sz="1200" i="1" dirty="0" smtClean="0"/>
              <a:t> </a:t>
            </a:r>
            <a:r>
              <a:rPr lang="en-US" sz="1200" i="1" dirty="0" smtClean="0">
                <a:hlinkClick r:id="rId2"/>
              </a:rPr>
              <a:t>http</a:t>
            </a:r>
            <a:r>
              <a:rPr lang="en-US" sz="1200" i="1" dirty="0">
                <a:hlinkClick r:id="rId2"/>
              </a:rPr>
              <a:t>://</a:t>
            </a:r>
            <a:r>
              <a:rPr lang="en-US" sz="1200" i="1" dirty="0" smtClean="0">
                <a:hlinkClick r:id="rId2"/>
              </a:rPr>
              <a:t>www.entomoanthro.org/blog</a:t>
            </a:r>
            <a:endParaRPr lang="zh-CN" altLang="en-US" sz="1200" i="1" dirty="0" smtClean="0"/>
          </a:p>
          <a:p>
            <a:r>
              <a:rPr lang="en-US" sz="1200" i="1" dirty="0"/>
              <a:t>https://</a:t>
            </a:r>
            <a:r>
              <a:rPr lang="en-US" sz="1200" i="1" dirty="0" err="1"/>
              <a:t>www.pinterest.com</a:t>
            </a:r>
            <a:r>
              <a:rPr lang="en-US" sz="1200" i="1" dirty="0"/>
              <a:t>/</a:t>
            </a:r>
            <a:r>
              <a:rPr lang="en-US" sz="1200" i="1" dirty="0" err="1"/>
              <a:t>bigcricketfarms</a:t>
            </a:r>
            <a:r>
              <a:rPr lang="en-US" sz="1200" i="1" dirty="0"/>
              <a:t>/everything-crickets</a:t>
            </a:r>
            <a:r>
              <a:rPr lang="en-US" sz="1200" i="1" dirty="0" smtClean="0"/>
              <a:t>/</a:t>
            </a:r>
            <a:endParaRPr lang="zh-CN" altLang="en-US" sz="1200" i="1" dirty="0" smtClean="0"/>
          </a:p>
        </p:txBody>
      </p:sp>
      <p:pic>
        <p:nvPicPr>
          <p:cNvPr id="9" name="Picture 8"/>
          <p:cNvPicPr>
            <a:picLocks noChangeAspect="1"/>
          </p:cNvPicPr>
          <p:nvPr/>
        </p:nvPicPr>
        <p:blipFill>
          <a:blip r:embed="rId3"/>
          <a:stretch>
            <a:fillRect/>
          </a:stretch>
        </p:blipFill>
        <p:spPr>
          <a:xfrm>
            <a:off x="790599" y="852144"/>
            <a:ext cx="6133977" cy="3787731"/>
          </a:xfrm>
          <a:prstGeom prst="rect">
            <a:avLst/>
          </a:prstGeom>
        </p:spPr>
      </p:pic>
      <p:grpSp>
        <p:nvGrpSpPr>
          <p:cNvPr id="10" name="Group 9"/>
          <p:cNvGrpSpPr/>
          <p:nvPr/>
        </p:nvGrpSpPr>
        <p:grpSpPr>
          <a:xfrm>
            <a:off x="11111880" y="44624"/>
            <a:ext cx="1080120" cy="703628"/>
            <a:chOff x="11111880" y="44624"/>
            <a:chExt cx="1080120" cy="70362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12" name="TextBox 11"/>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152" y="852144"/>
            <a:ext cx="3617136" cy="5111170"/>
          </a:xfrm>
          <a:prstGeom prst="rect">
            <a:avLst/>
          </a:prstGeom>
        </p:spPr>
      </p:pic>
      <p:sp>
        <p:nvSpPr>
          <p:cNvPr id="2" name="Rectangle 1"/>
          <p:cNvSpPr/>
          <p:nvPr/>
        </p:nvSpPr>
        <p:spPr>
          <a:xfrm>
            <a:off x="712846" y="4639875"/>
            <a:ext cx="6289482"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charset="0"/>
              <a:buChar char="•"/>
            </a:pPr>
            <a:r>
              <a:rPr lang="en-US" sz="1600" dirty="0">
                <a:latin typeface="+mj-lt"/>
              </a:rPr>
              <a:t>More batches per year to increase annual protein </a:t>
            </a:r>
            <a:r>
              <a:rPr lang="en-US" sz="1600" dirty="0" smtClean="0">
                <a:latin typeface="+mj-lt"/>
              </a:rPr>
              <a:t>production</a:t>
            </a:r>
            <a:endParaRPr lang="zh-CN" altLang="en-US" sz="1600" dirty="0" smtClean="0">
              <a:latin typeface="+mj-lt"/>
            </a:endParaRPr>
          </a:p>
          <a:p>
            <a:pPr marL="285750" indent="-285750">
              <a:buFont typeface="Arial" charset="0"/>
              <a:buChar char="•"/>
            </a:pPr>
            <a:r>
              <a:rPr lang="en-US" sz="1600" dirty="0" smtClean="0">
                <a:latin typeface="+mj-lt"/>
              </a:rPr>
              <a:t>Expanded </a:t>
            </a:r>
            <a:r>
              <a:rPr lang="en-US" sz="1600" dirty="0">
                <a:latin typeface="+mj-lt"/>
              </a:rPr>
              <a:t>product usage (e.g. biogas or fertilizers) to increase </a:t>
            </a:r>
            <a:r>
              <a:rPr lang="en-US" sz="1600" dirty="0" smtClean="0">
                <a:latin typeface="+mj-lt"/>
              </a:rPr>
              <a:t>demand</a:t>
            </a:r>
            <a:endParaRPr lang="zh-CN" altLang="en-US" sz="1600" dirty="0" smtClean="0">
              <a:latin typeface="+mj-lt"/>
            </a:endParaRPr>
          </a:p>
          <a:p>
            <a:pPr marL="285750" indent="-285750">
              <a:buFont typeface="Arial" charset="0"/>
              <a:buChar char="•"/>
            </a:pPr>
            <a:r>
              <a:rPr lang="en-US" sz="1600" dirty="0" smtClean="0">
                <a:latin typeface="+mj-lt"/>
              </a:rPr>
              <a:t>Higher </a:t>
            </a:r>
            <a:r>
              <a:rPr lang="en-US" sz="1600" dirty="0">
                <a:latin typeface="+mj-lt"/>
              </a:rPr>
              <a:t>feed demand to increase sales </a:t>
            </a:r>
            <a:r>
              <a:rPr lang="en-US" sz="1600" dirty="0" smtClean="0">
                <a:latin typeface="+mj-lt"/>
              </a:rPr>
              <a:t>revenue</a:t>
            </a:r>
            <a:endParaRPr lang="zh-CN" altLang="en-US" sz="1600" dirty="0" smtClean="0">
              <a:latin typeface="+mj-lt"/>
            </a:endParaRPr>
          </a:p>
          <a:p>
            <a:pPr marL="285750" indent="-285750">
              <a:buFont typeface="Arial" charset="0"/>
              <a:buChar char="•"/>
            </a:pPr>
            <a:r>
              <a:rPr lang="en-US" sz="1600" dirty="0" smtClean="0">
                <a:latin typeface="+mj-lt"/>
              </a:rPr>
              <a:t>Higher </a:t>
            </a:r>
            <a:r>
              <a:rPr lang="en-US" sz="1600" dirty="0">
                <a:latin typeface="+mj-lt"/>
              </a:rPr>
              <a:t>protein market price to increase sales </a:t>
            </a:r>
            <a:r>
              <a:rPr lang="en-US" sz="1600" dirty="0" smtClean="0">
                <a:latin typeface="+mj-lt"/>
              </a:rPr>
              <a:t>revenue</a:t>
            </a:r>
            <a:endParaRPr lang="zh-CN" altLang="en-US" sz="1600" dirty="0" smtClean="0">
              <a:latin typeface="+mj-lt"/>
            </a:endParaRPr>
          </a:p>
          <a:p>
            <a:pPr marL="285750" indent="-285750">
              <a:buFont typeface="Arial" charset="0"/>
              <a:buChar char="•"/>
            </a:pPr>
            <a:r>
              <a:rPr lang="en-US" sz="1600" dirty="0" smtClean="0">
                <a:latin typeface="+mj-lt"/>
              </a:rPr>
              <a:t>Cheaper </a:t>
            </a:r>
            <a:r>
              <a:rPr lang="en-US" sz="1600" dirty="0">
                <a:latin typeface="+mj-lt"/>
              </a:rPr>
              <a:t>insect feed to make insect products more profitable </a:t>
            </a:r>
          </a:p>
        </p:txBody>
      </p:sp>
    </p:spTree>
    <p:extLst>
      <p:ext uri="{BB962C8B-B14F-4D97-AF65-F5344CB8AC3E}">
        <p14:creationId xmlns:p14="http://schemas.microsoft.com/office/powerpoint/2010/main" val="76334375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altLang="zh-CN" b="1" dirty="0">
                <a:latin typeface="+mn-lt"/>
              </a:rPr>
              <a:t>5. Impact Analysis in Detail</a:t>
            </a:r>
            <a:endParaRPr lang="en-US" b="1"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1892416818"/>
              </p:ext>
            </p:extLst>
          </p:nvPr>
        </p:nvGraphicFramePr>
        <p:xfrm>
          <a:off x="875419" y="897215"/>
          <a:ext cx="10441162" cy="5254740"/>
        </p:xfrm>
        <a:graphic>
          <a:graphicData uri="http://schemas.openxmlformats.org/drawingml/2006/table">
            <a:tbl>
              <a:tblPr firstRow="1" firstCol="1" bandRow="1">
                <a:tableStyleId>{B301B821-A1FF-4177-AEE7-76D212191A09}</a:tableStyleId>
              </a:tblPr>
              <a:tblGrid>
                <a:gridCol w="1728192">
                  <a:extLst>
                    <a:ext uri="{9D8B030D-6E8A-4147-A177-3AD203B41FA5}">
                      <a16:colId xmlns:a16="http://schemas.microsoft.com/office/drawing/2014/main" xmlns="" val="20000"/>
                    </a:ext>
                  </a:extLst>
                </a:gridCol>
                <a:gridCol w="3024337">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2646168">
                  <a:extLst>
                    <a:ext uri="{9D8B030D-6E8A-4147-A177-3AD203B41FA5}">
                      <a16:colId xmlns:a16="http://schemas.microsoft.com/office/drawing/2014/main" xmlns="" val="20003"/>
                    </a:ext>
                  </a:extLst>
                </a:gridCol>
                <a:gridCol w="1314273">
                  <a:extLst>
                    <a:ext uri="{9D8B030D-6E8A-4147-A177-3AD203B41FA5}">
                      <a16:colId xmlns:a16="http://schemas.microsoft.com/office/drawing/2014/main" xmlns="" val="20004"/>
                    </a:ext>
                  </a:extLst>
                </a:gridCol>
              </a:tblGrid>
              <a:tr h="337278">
                <a:tc>
                  <a:txBody>
                    <a:bodyPr/>
                    <a:lstStyle/>
                    <a:p>
                      <a:pPr algn="ctr"/>
                      <a:r>
                        <a:rPr lang="en-US" altLang="zh-TW" sz="1600" dirty="0" smtClean="0"/>
                        <a:t>Type of impact</a:t>
                      </a:r>
                      <a:endParaRPr lang="zh-TW" altLang="en-US" sz="1600" dirty="0"/>
                    </a:p>
                  </a:txBody>
                  <a:tcPr>
                    <a:solidFill>
                      <a:schemeClr val="tx2"/>
                    </a:solidFill>
                  </a:tcPr>
                </a:tc>
                <a:tc>
                  <a:txBody>
                    <a:bodyPr/>
                    <a:lstStyle/>
                    <a:p>
                      <a:pPr algn="ctr"/>
                      <a:r>
                        <a:rPr lang="en-US" altLang="zh-TW" sz="1600" dirty="0" smtClean="0"/>
                        <a:t>Positive Impact</a:t>
                      </a:r>
                      <a:endParaRPr lang="zh-TW" altLang="en-US" sz="1600" dirty="0"/>
                    </a:p>
                  </a:txBody>
                  <a:tcPr>
                    <a:solidFill>
                      <a:schemeClr val="tx2"/>
                    </a:solidFill>
                  </a:tcPr>
                </a:tc>
                <a:tc>
                  <a:txBody>
                    <a:bodyPr/>
                    <a:lstStyle/>
                    <a:p>
                      <a:pPr algn="ctr"/>
                      <a:r>
                        <a:rPr lang="en-US" altLang="zh-TW" sz="1600" dirty="0" smtClean="0"/>
                        <a:t>Direct Beneficiary</a:t>
                      </a:r>
                      <a:endParaRPr lang="zh-TW" altLang="en-US" sz="1600" dirty="0"/>
                    </a:p>
                  </a:txBody>
                  <a:tcPr>
                    <a:solidFill>
                      <a:schemeClr val="tx2"/>
                    </a:solidFill>
                  </a:tcPr>
                </a:tc>
                <a:tc>
                  <a:txBody>
                    <a:bodyPr/>
                    <a:lstStyle/>
                    <a:p>
                      <a:pPr algn="ctr"/>
                      <a:r>
                        <a:rPr lang="en-US" altLang="zh-TW" sz="1600" dirty="0" smtClean="0"/>
                        <a:t>Measurement</a:t>
                      </a:r>
                      <a:endParaRPr lang="zh-TW" altLang="en-US" sz="1600" dirty="0"/>
                    </a:p>
                  </a:txBody>
                  <a:tcPr>
                    <a:solidFill>
                      <a:schemeClr val="tx2"/>
                    </a:solidFill>
                  </a:tcPr>
                </a:tc>
                <a:tc>
                  <a:txBody>
                    <a:bodyPr/>
                    <a:lstStyle/>
                    <a:p>
                      <a:pPr algn="ctr"/>
                      <a:r>
                        <a:rPr lang="en-US" altLang="zh-TW" sz="1600" dirty="0" smtClean="0"/>
                        <a:t>Time Frame</a:t>
                      </a:r>
                      <a:endParaRPr lang="zh-TW" altLang="en-US" sz="1600" dirty="0"/>
                    </a:p>
                  </a:txBody>
                  <a:tcPr>
                    <a:solidFill>
                      <a:schemeClr val="tx2"/>
                    </a:solidFill>
                  </a:tcPr>
                </a:tc>
                <a:extLst>
                  <a:ext uri="{0D108BD9-81ED-4DB2-BD59-A6C34878D82A}">
                    <a16:rowId xmlns:a16="http://schemas.microsoft.com/office/drawing/2014/main" xmlns="" val="10000"/>
                  </a:ext>
                </a:extLst>
              </a:tr>
              <a:tr h="494021">
                <a:tc rowSpan="3">
                  <a:txBody>
                    <a:bodyPr/>
                    <a:lstStyle/>
                    <a:p>
                      <a:pPr algn="ctr"/>
                      <a:r>
                        <a:rPr lang="en-US" altLang="zh-TW" sz="1600" dirty="0" smtClean="0"/>
                        <a:t>SOCIAL</a:t>
                      </a:r>
                      <a:endParaRPr lang="zh-TW" altLang="en-US" sz="1600" b="1" dirty="0"/>
                    </a:p>
                  </a:txBody>
                  <a:tcPr anchor="ctr"/>
                </a:tc>
                <a:tc>
                  <a:txBody>
                    <a:bodyPr/>
                    <a:lstStyle/>
                    <a:p>
                      <a:pPr algn="ctr"/>
                      <a:r>
                        <a:rPr lang="en-US" altLang="zh-TW" sz="1400" dirty="0" smtClean="0"/>
                        <a:t>Increase in </a:t>
                      </a:r>
                      <a:r>
                        <a:rPr lang="en-US" altLang="zh-TW" sz="1400" baseline="0" dirty="0" smtClean="0"/>
                        <a:t>protein and food productivity</a:t>
                      </a:r>
                      <a:endParaRPr lang="zh-TW" altLang="en-US" sz="1400" dirty="0"/>
                    </a:p>
                  </a:txBody>
                  <a:tcPr/>
                </a:tc>
                <a:tc>
                  <a:txBody>
                    <a:bodyPr/>
                    <a:lstStyle/>
                    <a:p>
                      <a:pPr algn="ctr"/>
                      <a:r>
                        <a:rPr lang="en-US" altLang="zh-TW" sz="1400" dirty="0" smtClean="0"/>
                        <a:t>People who suffer</a:t>
                      </a:r>
                      <a:r>
                        <a:rPr lang="en-US" altLang="zh-TW" sz="1400" baseline="0" dirty="0" smtClean="0"/>
                        <a:t> from famine</a:t>
                      </a:r>
                      <a:endParaRPr lang="zh-TW" altLang="en-US" sz="1400" dirty="0"/>
                    </a:p>
                  </a:txBody>
                  <a:tcPr/>
                </a:tc>
                <a:tc>
                  <a:txBody>
                    <a:bodyPr/>
                    <a:lstStyle/>
                    <a:p>
                      <a:pPr algn="ctr"/>
                      <a:r>
                        <a:rPr lang="en-US" altLang="zh-TW" sz="1400" dirty="0" smtClean="0"/>
                        <a:t>Protein production</a:t>
                      </a:r>
                      <a:r>
                        <a:rPr lang="en-US" altLang="zh-TW" sz="1400" baseline="0" dirty="0" smtClean="0"/>
                        <a:t> yield (ton per hectare of land)</a:t>
                      </a:r>
                      <a:endParaRPr lang="zh-TW" altLang="en-US" sz="1400" dirty="0"/>
                    </a:p>
                  </a:txBody>
                  <a:tcPr/>
                </a:tc>
                <a:tc>
                  <a:txBody>
                    <a:bodyPr/>
                    <a:lstStyle/>
                    <a:p>
                      <a:pPr algn="ctr"/>
                      <a:r>
                        <a:rPr lang="en-US" altLang="zh-TW" sz="1400" dirty="0" smtClean="0"/>
                        <a:t>Mid-term</a:t>
                      </a:r>
                      <a:endParaRPr lang="zh-TW" altLang="en-US" sz="1400" dirty="0"/>
                    </a:p>
                  </a:txBody>
                  <a:tcPr/>
                </a:tc>
                <a:extLst>
                  <a:ext uri="{0D108BD9-81ED-4DB2-BD59-A6C34878D82A}">
                    <a16:rowId xmlns:a16="http://schemas.microsoft.com/office/drawing/2014/main" xmlns="" val="10001"/>
                  </a:ext>
                </a:extLst>
              </a:tr>
              <a:tr h="494021">
                <a:tc vMerge="1">
                  <a:txBody>
                    <a:bodyPr/>
                    <a:lstStyle/>
                    <a:p>
                      <a:endParaRPr lang="zh-TW" altLang="en-US" sz="1000" dirty="0"/>
                    </a:p>
                  </a:txBody>
                  <a:tcPr/>
                </a:tc>
                <a:tc>
                  <a:txBody>
                    <a:bodyPr/>
                    <a:lstStyle/>
                    <a:p>
                      <a:pPr algn="ctr"/>
                      <a:r>
                        <a:rPr lang="en-US" altLang="zh-TW" sz="1400" dirty="0" smtClean="0"/>
                        <a:t>Improve efficiency in land usage</a:t>
                      </a:r>
                      <a:endParaRPr lang="zh-TW" altLang="en-US" sz="1400" dirty="0"/>
                    </a:p>
                  </a:txBody>
                  <a:tcPr/>
                </a:tc>
                <a:tc>
                  <a:txBody>
                    <a:bodyPr/>
                    <a:lstStyle/>
                    <a:p>
                      <a:pPr algn="ctr"/>
                      <a:r>
                        <a:rPr lang="en-US" altLang="zh-TW" sz="1400" dirty="0" smtClean="0"/>
                        <a:t>Villagers and rural area residents</a:t>
                      </a:r>
                      <a:endParaRPr lang="zh-TW" altLang="en-US" sz="1400" dirty="0"/>
                    </a:p>
                  </a:txBody>
                  <a:tcPr/>
                </a:tc>
                <a:tc>
                  <a:txBody>
                    <a:bodyPr/>
                    <a:lstStyle/>
                    <a:p>
                      <a:pPr algn="ctr"/>
                      <a:r>
                        <a:rPr lang="en-US" altLang="zh-TW" sz="1400" dirty="0" smtClean="0"/>
                        <a:t>Area of farmland saved, residential living space per capita</a:t>
                      </a:r>
                      <a:endParaRPr lang="zh-TW" altLang="en-US" sz="1400" dirty="0"/>
                    </a:p>
                  </a:txBody>
                  <a:tcPr/>
                </a:tc>
                <a:tc>
                  <a:txBody>
                    <a:bodyPr/>
                    <a:lstStyle/>
                    <a:p>
                      <a:pPr algn="ctr"/>
                      <a:r>
                        <a:rPr lang="en-US" altLang="zh-TW" sz="1400" dirty="0" smtClean="0"/>
                        <a:t>Long-term</a:t>
                      </a:r>
                      <a:endParaRPr lang="zh-TW" altLang="en-US" sz="1400" dirty="0"/>
                    </a:p>
                  </a:txBody>
                  <a:tcPr/>
                </a:tc>
                <a:extLst>
                  <a:ext uri="{0D108BD9-81ED-4DB2-BD59-A6C34878D82A}">
                    <a16:rowId xmlns:a16="http://schemas.microsoft.com/office/drawing/2014/main" xmlns="" val="10002"/>
                  </a:ext>
                </a:extLst>
              </a:tr>
              <a:tr h="607100">
                <a:tc vMerge="1">
                  <a:txBody>
                    <a:bodyPr/>
                    <a:lstStyle/>
                    <a:p>
                      <a:endParaRPr lang="zh-TW" altLang="en-US" sz="1000" dirty="0"/>
                    </a:p>
                  </a:txBody>
                  <a:tcPr/>
                </a:tc>
                <a:tc>
                  <a:txBody>
                    <a:bodyPr/>
                    <a:lstStyle/>
                    <a:p>
                      <a:pPr algn="ctr"/>
                      <a:r>
                        <a:rPr lang="en-US" altLang="zh-TW" sz="1400" dirty="0" smtClean="0"/>
                        <a:t>Promote rural</a:t>
                      </a:r>
                      <a:r>
                        <a:rPr lang="en-US" altLang="zh-TW" sz="1400" baseline="0" dirty="0" smtClean="0"/>
                        <a:t> areas development; promote local community bonding</a:t>
                      </a:r>
                      <a:endParaRPr lang="zh-TW"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t>Villagers and rural area residents</a:t>
                      </a:r>
                      <a:endParaRPr lang="zh-TW" altLang="en-US" sz="1400" dirty="0" smtClean="0"/>
                    </a:p>
                  </a:txBody>
                  <a:tcPr/>
                </a:tc>
                <a:tc>
                  <a:txBody>
                    <a:bodyPr/>
                    <a:lstStyle/>
                    <a:p>
                      <a:pPr algn="ctr"/>
                      <a:r>
                        <a:rPr lang="en-US" altLang="zh-TW" sz="1400" dirty="0" smtClean="0"/>
                        <a:t>Living standard benchmark; disease/death rate</a:t>
                      </a:r>
                      <a:endParaRPr lang="zh-TW" altLang="en-US" sz="1400" dirty="0"/>
                    </a:p>
                  </a:txBody>
                  <a:tcPr/>
                </a:tc>
                <a:tc>
                  <a:txBody>
                    <a:bodyPr/>
                    <a:lstStyle/>
                    <a:p>
                      <a:pPr algn="ctr"/>
                      <a:r>
                        <a:rPr lang="en-US" altLang="zh-TW" sz="1400" dirty="0" smtClean="0"/>
                        <a:t>Long-term</a:t>
                      </a:r>
                      <a:endParaRPr lang="zh-TW" altLang="en-US" sz="1400" dirty="0"/>
                    </a:p>
                  </a:txBody>
                  <a:tcPr/>
                </a:tc>
                <a:extLst>
                  <a:ext uri="{0D108BD9-81ED-4DB2-BD59-A6C34878D82A}">
                    <a16:rowId xmlns:a16="http://schemas.microsoft.com/office/drawing/2014/main" xmlns="" val="10003"/>
                  </a:ext>
                </a:extLst>
              </a:tr>
              <a:tr h="494021">
                <a:tc rowSpan="3">
                  <a:txBody>
                    <a:bodyPr/>
                    <a:lstStyle/>
                    <a:p>
                      <a:pPr marL="0" algn="ctr" defTabSz="914400" rtl="0" eaLnBrk="1" latinLnBrk="0" hangingPunct="1"/>
                      <a:r>
                        <a:rPr lang="en-US" altLang="zh-TW" sz="1600" kern="1200" dirty="0" smtClean="0"/>
                        <a:t>ENVIRONMENTAL</a:t>
                      </a:r>
                      <a:endParaRPr lang="zh-TW" altLang="en-US" sz="1600" b="1" kern="1200" dirty="0" smtClean="0">
                        <a:solidFill>
                          <a:schemeClr val="dk1"/>
                        </a:solidFill>
                        <a:latin typeface="+mn-lt"/>
                        <a:ea typeface="+mn-ea"/>
                        <a:cs typeface="+mn-cs"/>
                      </a:endParaRPr>
                    </a:p>
                  </a:txBody>
                  <a:tcPr anchor="ctr"/>
                </a:tc>
                <a:tc>
                  <a:txBody>
                    <a:bodyPr/>
                    <a:lstStyle/>
                    <a:p>
                      <a:pPr algn="ctr"/>
                      <a:r>
                        <a:rPr lang="en-US" altLang="zh-TW" sz="1400" dirty="0" smtClean="0"/>
                        <a:t>Reduce</a:t>
                      </a:r>
                      <a:r>
                        <a:rPr lang="en-US" altLang="zh-TW" sz="1400" baseline="0" dirty="0" smtClean="0"/>
                        <a:t> natural resources for agriculture; reduce greenhouse gas emission</a:t>
                      </a:r>
                      <a:endParaRPr lang="zh-TW" altLang="en-US" sz="1400" dirty="0"/>
                    </a:p>
                  </a:txBody>
                  <a:tcPr/>
                </a:tc>
                <a:tc>
                  <a:txBody>
                    <a:bodyPr/>
                    <a:lstStyle/>
                    <a:p>
                      <a:pPr algn="ctr"/>
                      <a:r>
                        <a:rPr lang="en-US" altLang="zh-TW" sz="1400" dirty="0" smtClean="0"/>
                        <a:t>People who suffer from climate</a:t>
                      </a:r>
                      <a:r>
                        <a:rPr lang="en-US" altLang="zh-TW" sz="1400" baseline="0" dirty="0" smtClean="0"/>
                        <a:t> change</a:t>
                      </a:r>
                      <a:endParaRPr lang="zh-TW" altLang="en-US" sz="1400" dirty="0"/>
                    </a:p>
                  </a:txBody>
                  <a:tcPr/>
                </a:tc>
                <a:tc>
                  <a:txBody>
                    <a:bodyPr/>
                    <a:lstStyle/>
                    <a:p>
                      <a:pPr algn="ctr"/>
                      <a:r>
                        <a:rPr lang="en-US" altLang="zh-TW" sz="1400" dirty="0" smtClean="0"/>
                        <a:t>CO</a:t>
                      </a:r>
                      <a:r>
                        <a:rPr lang="en-US" altLang="zh-TW" sz="1050" dirty="0" smtClean="0"/>
                        <a:t>2 </a:t>
                      </a:r>
                      <a:r>
                        <a:rPr lang="en-US" altLang="zh-TW" sz="1400" dirty="0" smtClean="0"/>
                        <a:t>emission/water</a:t>
                      </a:r>
                      <a:r>
                        <a:rPr lang="en-US" altLang="zh-TW" sz="1400" baseline="0" dirty="0" smtClean="0"/>
                        <a:t> usage per ton of protein produced</a:t>
                      </a:r>
                      <a:endParaRPr lang="zh-TW"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t>Long-term</a:t>
                      </a:r>
                      <a:endParaRPr lang="zh-TW" altLang="en-US" sz="1400" dirty="0" smtClean="0"/>
                    </a:p>
                  </a:txBody>
                  <a:tcPr/>
                </a:tc>
                <a:extLst>
                  <a:ext uri="{0D108BD9-81ED-4DB2-BD59-A6C34878D82A}">
                    <a16:rowId xmlns:a16="http://schemas.microsoft.com/office/drawing/2014/main" xmlns="" val="10004"/>
                  </a:ext>
                </a:extLst>
              </a:tr>
              <a:tr h="494021">
                <a:tc vMerge="1">
                  <a:txBody>
                    <a:bodyPr/>
                    <a:lstStyle/>
                    <a:p>
                      <a:endParaRPr lang="zh-TW" altLang="en-US" sz="1000" dirty="0"/>
                    </a:p>
                  </a:txBody>
                  <a:tcPr/>
                </a:tc>
                <a:tc>
                  <a:txBody>
                    <a:bodyPr/>
                    <a:lstStyle/>
                    <a:p>
                      <a:pPr algn="ctr"/>
                      <a:r>
                        <a:rPr lang="en-US" altLang="zh-TW" sz="1400" dirty="0" smtClean="0"/>
                        <a:t>Mitigate</a:t>
                      </a:r>
                      <a:r>
                        <a:rPr lang="en-US" altLang="zh-TW" sz="1400" baseline="0" dirty="0" smtClean="0"/>
                        <a:t> the overfishing problem</a:t>
                      </a:r>
                      <a:endParaRPr lang="zh-TW" altLang="en-US" sz="1400" dirty="0"/>
                    </a:p>
                  </a:txBody>
                  <a:tcPr/>
                </a:tc>
                <a:tc>
                  <a:txBody>
                    <a:bodyPr/>
                    <a:lstStyle/>
                    <a:p>
                      <a:pPr algn="ctr"/>
                      <a:r>
                        <a:rPr lang="en-US" altLang="zh-TW" sz="1400" dirty="0" smtClean="0"/>
                        <a:t>Endangered fish species</a:t>
                      </a:r>
                      <a:endParaRPr lang="zh-TW" altLang="en-US" sz="1400" dirty="0"/>
                    </a:p>
                  </a:txBody>
                  <a:tcPr/>
                </a:tc>
                <a:tc>
                  <a:txBody>
                    <a:bodyPr/>
                    <a:lstStyle/>
                    <a:p>
                      <a:pPr algn="ctr"/>
                      <a:r>
                        <a:rPr lang="en-US" altLang="zh-TW" sz="1400" dirty="0" smtClean="0"/>
                        <a:t>Population</a:t>
                      </a:r>
                      <a:r>
                        <a:rPr lang="en-US" altLang="zh-TW" sz="1400" baseline="0" dirty="0" smtClean="0"/>
                        <a:t> of endangered fish species</a:t>
                      </a:r>
                      <a:endParaRPr lang="zh-TW"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t>Long-term</a:t>
                      </a:r>
                      <a:endParaRPr lang="zh-TW" altLang="en-US" sz="1400" dirty="0" smtClean="0"/>
                    </a:p>
                  </a:txBody>
                  <a:tcPr/>
                </a:tc>
                <a:extLst>
                  <a:ext uri="{0D108BD9-81ED-4DB2-BD59-A6C34878D82A}">
                    <a16:rowId xmlns:a16="http://schemas.microsoft.com/office/drawing/2014/main" xmlns="" val="10005"/>
                  </a:ext>
                </a:extLst>
              </a:tr>
              <a:tr h="494021">
                <a:tc vMerge="1">
                  <a:txBody>
                    <a:bodyPr/>
                    <a:lstStyle/>
                    <a:p>
                      <a:endParaRPr lang="zh-TW" altLang="en-US" sz="1000" dirty="0"/>
                    </a:p>
                  </a:txBody>
                  <a:tcPr/>
                </a:tc>
                <a:tc>
                  <a:txBody>
                    <a:bodyPr/>
                    <a:lstStyle/>
                    <a:p>
                      <a:pPr algn="ctr"/>
                      <a:r>
                        <a:rPr lang="en-US" altLang="zh-TW" sz="1400" dirty="0" smtClean="0"/>
                        <a:t>Transform organic</a:t>
                      </a:r>
                      <a:r>
                        <a:rPr lang="en-US" altLang="zh-TW" sz="1400" baseline="0" dirty="0" smtClean="0"/>
                        <a:t> waste to useful biomass</a:t>
                      </a:r>
                      <a:endParaRPr lang="zh-TW"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t>Farmers</a:t>
                      </a:r>
                      <a:endParaRPr lang="zh-TW" altLang="en-US" sz="1400" dirty="0" smtClean="0"/>
                    </a:p>
                  </a:txBody>
                  <a:tcPr/>
                </a:tc>
                <a:tc>
                  <a:txBody>
                    <a:bodyPr/>
                    <a:lstStyle/>
                    <a:p>
                      <a:pPr algn="ctr"/>
                      <a:r>
                        <a:rPr lang="en-US" altLang="zh-TW" sz="1400" dirty="0" smtClean="0"/>
                        <a:t>Percent</a:t>
                      </a:r>
                      <a:r>
                        <a:rPr lang="en-US" altLang="zh-TW" sz="1400" baseline="0" dirty="0" smtClean="0"/>
                        <a:t> of landfill used for organic waste</a:t>
                      </a:r>
                      <a:endParaRPr lang="zh-TW"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t>Long-term</a:t>
                      </a:r>
                      <a:endParaRPr lang="zh-TW" altLang="en-US" sz="1400" dirty="0" smtClean="0"/>
                    </a:p>
                  </a:txBody>
                  <a:tcPr/>
                </a:tc>
                <a:extLst>
                  <a:ext uri="{0D108BD9-81ED-4DB2-BD59-A6C34878D82A}">
                    <a16:rowId xmlns:a16="http://schemas.microsoft.com/office/drawing/2014/main" xmlns="" val="10006"/>
                  </a:ext>
                </a:extLst>
              </a:tr>
              <a:tr h="494021">
                <a:tc rowSpan="3">
                  <a:txBody>
                    <a:bodyPr/>
                    <a:lstStyle/>
                    <a:p>
                      <a:pPr marL="0" algn="ctr" defTabSz="914400" rtl="0" eaLnBrk="1" latinLnBrk="0" hangingPunct="1"/>
                      <a:r>
                        <a:rPr lang="en-US" altLang="zh-TW" sz="1600" kern="1200" dirty="0" smtClean="0"/>
                        <a:t>ECONOMICAL</a:t>
                      </a:r>
                      <a:endParaRPr lang="en-US" altLang="zh-TW" sz="1600" b="1" kern="1200" dirty="0" smtClean="0">
                        <a:solidFill>
                          <a:schemeClr val="dk1"/>
                        </a:solidFill>
                        <a:latin typeface="+mn-lt"/>
                        <a:ea typeface="+mn-ea"/>
                        <a:cs typeface="+mn-cs"/>
                      </a:endParaRPr>
                    </a:p>
                  </a:txBody>
                  <a:tcPr anchor="ctr"/>
                </a:tc>
                <a:tc>
                  <a:txBody>
                    <a:bodyPr/>
                    <a:lstStyle/>
                    <a:p>
                      <a:pPr algn="ctr"/>
                      <a:r>
                        <a:rPr lang="en-US" altLang="zh-TW" sz="1400" dirty="0" smtClean="0"/>
                        <a:t>Improve income level</a:t>
                      </a:r>
                      <a:endParaRPr lang="zh-TW" altLang="en-US" sz="1400" dirty="0"/>
                    </a:p>
                  </a:txBody>
                  <a:tcPr/>
                </a:tc>
                <a:tc>
                  <a:txBody>
                    <a:bodyPr/>
                    <a:lstStyle/>
                    <a:p>
                      <a:pPr algn="ctr"/>
                      <a:r>
                        <a:rPr lang="en-US" altLang="zh-TW" sz="1400" dirty="0" smtClean="0"/>
                        <a:t>Insect farmers</a:t>
                      </a:r>
                      <a:endParaRPr lang="zh-TW" altLang="en-US" sz="1400" dirty="0"/>
                    </a:p>
                  </a:txBody>
                  <a:tcPr/>
                </a:tc>
                <a:tc>
                  <a:txBody>
                    <a:bodyPr/>
                    <a:lstStyle/>
                    <a:p>
                      <a:pPr algn="ctr"/>
                      <a:r>
                        <a:rPr lang="en-US" altLang="zh-TW" sz="1400" dirty="0" smtClean="0"/>
                        <a:t>Local GDP per capita</a:t>
                      </a:r>
                      <a:endParaRPr lang="zh-TW" altLang="en-US" sz="1400" dirty="0"/>
                    </a:p>
                  </a:txBody>
                  <a:tcPr/>
                </a:tc>
                <a:tc>
                  <a:txBody>
                    <a:bodyPr/>
                    <a:lstStyle/>
                    <a:p>
                      <a:pPr algn="ctr"/>
                      <a:r>
                        <a:rPr lang="en-US" altLang="zh-TW" sz="1400" dirty="0" smtClean="0"/>
                        <a:t>Short-term</a:t>
                      </a:r>
                      <a:endParaRPr lang="zh-TW" altLang="en-US" sz="1400" dirty="0"/>
                    </a:p>
                  </a:txBody>
                  <a:tcPr/>
                </a:tc>
                <a:extLst>
                  <a:ext uri="{0D108BD9-81ED-4DB2-BD59-A6C34878D82A}">
                    <a16:rowId xmlns:a16="http://schemas.microsoft.com/office/drawing/2014/main" xmlns="" val="10007"/>
                  </a:ext>
                </a:extLst>
              </a:tr>
              <a:tr h="494021">
                <a:tc vMerge="1">
                  <a:txBody>
                    <a:bodyPr/>
                    <a:lstStyle/>
                    <a:p>
                      <a:endParaRPr lang="zh-TW" altLang="en-US" sz="1000" dirty="0"/>
                    </a:p>
                  </a:txBody>
                  <a:tcPr/>
                </a:tc>
                <a:tc>
                  <a:txBody>
                    <a:bodyPr/>
                    <a:lstStyle/>
                    <a:p>
                      <a:pPr algn="ctr"/>
                      <a:r>
                        <a:rPr lang="en-US" altLang="zh-TW" sz="1400" dirty="0" smtClean="0"/>
                        <a:t>Improve employment</a:t>
                      </a:r>
                      <a:r>
                        <a:rPr lang="en-US" altLang="zh-TW" sz="1400" baseline="0" dirty="0" smtClean="0"/>
                        <a:t> rate in rural areas</a:t>
                      </a:r>
                      <a:endParaRPr lang="zh-TW" altLang="en-US" sz="1400" dirty="0"/>
                    </a:p>
                  </a:txBody>
                  <a:tcPr/>
                </a:tc>
                <a:tc>
                  <a:txBody>
                    <a:bodyPr/>
                    <a:lstStyle/>
                    <a:p>
                      <a:pPr algn="ctr"/>
                      <a:r>
                        <a:rPr lang="en-US" altLang="zh-TW" sz="1400" dirty="0" smtClean="0"/>
                        <a:t>Insect farmers</a:t>
                      </a:r>
                      <a:endParaRPr lang="zh-TW" altLang="en-US" sz="1400" dirty="0"/>
                    </a:p>
                  </a:txBody>
                  <a:tcPr/>
                </a:tc>
                <a:tc>
                  <a:txBody>
                    <a:bodyPr/>
                    <a:lstStyle/>
                    <a:p>
                      <a:pPr algn="ctr"/>
                      <a:r>
                        <a:rPr lang="en-US" altLang="zh-TW" sz="1400" dirty="0" smtClean="0"/>
                        <a:t>Number of jobs created</a:t>
                      </a:r>
                      <a:endParaRPr lang="zh-TW" altLang="en-US" sz="1400" dirty="0"/>
                    </a:p>
                  </a:txBody>
                  <a:tcPr/>
                </a:tc>
                <a:tc>
                  <a:txBody>
                    <a:bodyPr/>
                    <a:lstStyle/>
                    <a:p>
                      <a:pPr algn="ctr"/>
                      <a:r>
                        <a:rPr lang="en-US" altLang="zh-TW" sz="1400" dirty="0" smtClean="0"/>
                        <a:t>Short-term</a:t>
                      </a:r>
                      <a:endParaRPr lang="zh-TW" altLang="en-US" sz="1400" dirty="0"/>
                    </a:p>
                  </a:txBody>
                  <a:tcPr/>
                </a:tc>
                <a:extLst>
                  <a:ext uri="{0D108BD9-81ED-4DB2-BD59-A6C34878D82A}">
                    <a16:rowId xmlns:a16="http://schemas.microsoft.com/office/drawing/2014/main" xmlns="" val="10008"/>
                  </a:ext>
                </a:extLst>
              </a:tr>
              <a:tr h="494021">
                <a:tc vMerge="1">
                  <a:txBody>
                    <a:bodyPr/>
                    <a:lstStyle/>
                    <a:p>
                      <a:endParaRPr lang="zh-TW" altLang="en-US" sz="1000" dirty="0"/>
                    </a:p>
                  </a:txBody>
                  <a:tcPr/>
                </a:tc>
                <a:tc>
                  <a:txBody>
                    <a:bodyPr/>
                    <a:lstStyle/>
                    <a:p>
                      <a:pPr algn="ctr"/>
                      <a:r>
                        <a:rPr lang="en-US" altLang="zh-TW" sz="1400" dirty="0" smtClean="0"/>
                        <a:t>Reduce price of farmed fish/poultry</a:t>
                      </a:r>
                      <a:endParaRPr lang="zh-TW" altLang="en-US" sz="1400" dirty="0"/>
                    </a:p>
                  </a:txBody>
                  <a:tcPr/>
                </a:tc>
                <a:tc>
                  <a:txBody>
                    <a:bodyPr/>
                    <a:lstStyle/>
                    <a:p>
                      <a:pPr algn="ctr"/>
                      <a:r>
                        <a:rPr lang="en-US" altLang="zh-TW" sz="1400" dirty="0" smtClean="0"/>
                        <a:t>Consumers</a:t>
                      </a:r>
                      <a:endParaRPr lang="zh-TW" altLang="en-US" sz="1400" dirty="0"/>
                    </a:p>
                  </a:txBody>
                  <a:tcPr/>
                </a:tc>
                <a:tc>
                  <a:txBody>
                    <a:bodyPr/>
                    <a:lstStyle/>
                    <a:p>
                      <a:pPr algn="ctr"/>
                      <a:r>
                        <a:rPr lang="en-US" altLang="zh-TW" sz="1400" dirty="0" smtClean="0"/>
                        <a:t>Market</a:t>
                      </a:r>
                      <a:r>
                        <a:rPr lang="en-US" altLang="zh-TW" sz="1400" baseline="0" dirty="0" smtClean="0"/>
                        <a:t> price benchmark</a:t>
                      </a:r>
                      <a:endParaRPr lang="zh-TW" altLang="en-US" sz="1400" dirty="0"/>
                    </a:p>
                  </a:txBody>
                  <a:tcPr/>
                </a:tc>
                <a:tc>
                  <a:txBody>
                    <a:bodyPr/>
                    <a:lstStyle/>
                    <a:p>
                      <a:pPr algn="ctr"/>
                      <a:r>
                        <a:rPr lang="en-US" altLang="zh-TW" sz="1400" dirty="0" smtClean="0"/>
                        <a:t>Mid-term</a:t>
                      </a:r>
                      <a:endParaRPr lang="zh-TW" altLang="en-US" sz="1400" dirty="0"/>
                    </a:p>
                  </a:txBody>
                  <a:tcPr/>
                </a:tc>
                <a:extLst>
                  <a:ext uri="{0D108BD9-81ED-4DB2-BD59-A6C34878D82A}">
                    <a16:rowId xmlns:a16="http://schemas.microsoft.com/office/drawing/2014/main" xmlns="" val="10009"/>
                  </a:ext>
                </a:extLst>
              </a:tr>
            </a:tbl>
          </a:graphicData>
        </a:graphic>
      </p:graphicFrame>
      <p:grpSp>
        <p:nvGrpSpPr>
          <p:cNvPr id="4" name="Group 3"/>
          <p:cNvGrpSpPr/>
          <p:nvPr/>
        </p:nvGrpSpPr>
        <p:grpSpPr>
          <a:xfrm>
            <a:off x="11111880" y="44624"/>
            <a:ext cx="1080120" cy="703628"/>
            <a:chOff x="11111880" y="44624"/>
            <a:chExt cx="1080120" cy="70362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6" name="TextBox 5"/>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
        <p:nvSpPr>
          <p:cNvPr id="8" name="Rectangle 7"/>
          <p:cNvSpPr/>
          <p:nvPr/>
        </p:nvSpPr>
        <p:spPr>
          <a:xfrm>
            <a:off x="310574" y="6309320"/>
            <a:ext cx="1554080" cy="276999"/>
          </a:xfrm>
          <a:prstGeom prst="rect">
            <a:avLst/>
          </a:prstGeom>
        </p:spPr>
        <p:txBody>
          <a:bodyPr wrap="none">
            <a:spAutoFit/>
          </a:bodyPr>
          <a:lstStyle/>
          <a:p>
            <a:r>
              <a:rPr lang="en-US" altLang="zh-CN" sz="1200" i="1" dirty="0" smtClean="0"/>
              <a:t>Source:</a:t>
            </a:r>
            <a:r>
              <a:rPr lang="zh-CN" altLang="en-US" sz="1200" i="1" dirty="0" smtClean="0"/>
              <a:t> </a:t>
            </a:r>
            <a:r>
              <a:rPr lang="en-US" sz="1200" i="1" dirty="0" smtClean="0"/>
              <a:t>Team Analysis</a:t>
            </a:r>
            <a:endParaRPr lang="zh-CN" altLang="en-US" sz="1200" i="1" dirty="0" smtClean="0"/>
          </a:p>
        </p:txBody>
      </p:sp>
    </p:spTree>
    <p:extLst>
      <p:ext uri="{BB962C8B-B14F-4D97-AF65-F5344CB8AC3E}">
        <p14:creationId xmlns:p14="http://schemas.microsoft.com/office/powerpoint/2010/main" val="162382912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altLang="zh-CN" b="1" dirty="0">
                <a:latin typeface="+mn-lt"/>
              </a:rPr>
              <a:t>6. Risk and Mitigation</a:t>
            </a:r>
            <a:r>
              <a:rPr lang="zh-CN" altLang="en-US" b="1" dirty="0">
                <a:latin typeface="+mn-lt"/>
              </a:rPr>
              <a:t> </a:t>
            </a:r>
            <a:r>
              <a:rPr lang="en-US" altLang="zh-CN" b="1" dirty="0">
                <a:latin typeface="+mn-lt"/>
              </a:rPr>
              <a:t>Analysis in Detail</a:t>
            </a:r>
            <a:endParaRPr lang="en-US" b="1" dirty="0">
              <a:latin typeface="+mn-lt"/>
            </a:endParaRPr>
          </a:p>
        </p:txBody>
      </p:sp>
      <p:graphicFrame>
        <p:nvGraphicFramePr>
          <p:cNvPr id="15" name="Table 14"/>
          <p:cNvGraphicFramePr>
            <a:graphicFrameLocks noGrp="1"/>
          </p:cNvGraphicFramePr>
          <p:nvPr>
            <p:extLst>
              <p:ext uri="{D42A27DB-BD31-4B8C-83A1-F6EECF244321}">
                <p14:modId xmlns:p14="http://schemas.microsoft.com/office/powerpoint/2010/main" val="1304975338"/>
              </p:ext>
            </p:extLst>
          </p:nvPr>
        </p:nvGraphicFramePr>
        <p:xfrm>
          <a:off x="978409" y="1439507"/>
          <a:ext cx="10235182" cy="3915610"/>
        </p:xfrm>
        <a:graphic>
          <a:graphicData uri="http://schemas.openxmlformats.org/drawingml/2006/table">
            <a:tbl>
              <a:tblPr firstRow="1" bandRow="1">
                <a:tableStyleId>{B301B821-A1FF-4177-AEE7-76D212191A09}</a:tableStyleId>
              </a:tblPr>
              <a:tblGrid>
                <a:gridCol w="4858146">
                  <a:extLst>
                    <a:ext uri="{9D8B030D-6E8A-4147-A177-3AD203B41FA5}">
                      <a16:colId xmlns:a16="http://schemas.microsoft.com/office/drawing/2014/main" xmlns="" val="20000"/>
                    </a:ext>
                  </a:extLst>
                </a:gridCol>
                <a:gridCol w="5377036">
                  <a:extLst>
                    <a:ext uri="{9D8B030D-6E8A-4147-A177-3AD203B41FA5}">
                      <a16:colId xmlns:a16="http://schemas.microsoft.com/office/drawing/2014/main" xmlns="" val="20001"/>
                    </a:ext>
                  </a:extLst>
                </a:gridCol>
              </a:tblGrid>
              <a:tr h="348143">
                <a:tc>
                  <a:txBody>
                    <a:bodyPr/>
                    <a:lstStyle/>
                    <a:p>
                      <a:pPr algn="ctr"/>
                      <a:r>
                        <a:rPr lang="en-US" altLang="zh-TW" sz="1800" dirty="0" smtClean="0"/>
                        <a:t>Risks</a:t>
                      </a:r>
                      <a:endParaRPr lang="zh-TW" altLang="en-US" sz="1800" dirty="0"/>
                    </a:p>
                  </a:txBody>
                  <a:tcPr>
                    <a:solidFill>
                      <a:schemeClr val="tx2"/>
                    </a:solidFill>
                  </a:tcPr>
                </a:tc>
                <a:tc>
                  <a:txBody>
                    <a:bodyPr/>
                    <a:lstStyle/>
                    <a:p>
                      <a:pPr algn="ctr"/>
                      <a:r>
                        <a:rPr lang="en-US" altLang="zh-TW" sz="1800" dirty="0" smtClean="0"/>
                        <a:t>Mitigation Strategies</a:t>
                      </a:r>
                      <a:endParaRPr lang="zh-TW" altLang="en-US" sz="1800" dirty="0"/>
                    </a:p>
                  </a:txBody>
                  <a:tcPr>
                    <a:solidFill>
                      <a:schemeClr val="tx2"/>
                    </a:solidFill>
                  </a:tcPr>
                </a:tc>
                <a:extLst>
                  <a:ext uri="{0D108BD9-81ED-4DB2-BD59-A6C34878D82A}">
                    <a16:rowId xmlns:a16="http://schemas.microsoft.com/office/drawing/2014/main" xmlns="" val="10000"/>
                  </a:ext>
                </a:extLst>
              </a:tr>
              <a:tr h="759584">
                <a:tc>
                  <a:txBody>
                    <a:bodyPr/>
                    <a:lstStyle/>
                    <a:p>
                      <a:pPr marL="285750" indent="-285750" algn="l">
                        <a:buFont typeface="Arial" panose="020B0604020202020204" pitchFamily="34" charset="0"/>
                        <a:buChar char="•"/>
                      </a:pPr>
                      <a:r>
                        <a:rPr lang="en-US" altLang="zh-TW" sz="1400" dirty="0" smtClean="0"/>
                        <a:t>Insect used as feed for livestock might</a:t>
                      </a:r>
                      <a:r>
                        <a:rPr lang="en-US" altLang="zh-TW" sz="1400" baseline="0" dirty="0" smtClean="0"/>
                        <a:t> not be legalized in some countries</a:t>
                      </a:r>
                      <a:endParaRPr lang="zh-TW" altLang="en-US" sz="1400" dirty="0"/>
                    </a:p>
                  </a:txBody>
                  <a:tcPr/>
                </a:tc>
                <a:tc>
                  <a:txBody>
                    <a:bodyPr/>
                    <a:lstStyle/>
                    <a:p>
                      <a:pPr marL="285750" indent="-285750" algn="l">
                        <a:buFont typeface="Arial" panose="020B0604020202020204" pitchFamily="34" charset="0"/>
                        <a:buChar char="•"/>
                      </a:pPr>
                      <a:r>
                        <a:rPr lang="en-US" altLang="zh-TW" sz="1400" dirty="0" smtClean="0"/>
                        <a:t>Regulatory bodies including European Food Safety Authority and European Commission has indicated that insect served as food and animal</a:t>
                      </a:r>
                      <a:r>
                        <a:rPr lang="en-US" altLang="zh-TW" sz="1400" baseline="0" dirty="0" smtClean="0"/>
                        <a:t> feed will be legalized soon</a:t>
                      </a:r>
                      <a:endParaRPr lang="zh-TW" altLang="en-US" sz="1400" dirty="0"/>
                    </a:p>
                  </a:txBody>
                  <a:tcPr/>
                </a:tc>
                <a:extLst>
                  <a:ext uri="{0D108BD9-81ED-4DB2-BD59-A6C34878D82A}">
                    <a16:rowId xmlns:a16="http://schemas.microsoft.com/office/drawing/2014/main" xmlns="" val="10001"/>
                  </a:ext>
                </a:extLst>
              </a:tr>
              <a:tr h="759584">
                <a:tc>
                  <a:txBody>
                    <a:bodyPr/>
                    <a:lstStyle/>
                    <a:p>
                      <a:pPr marL="285750" indent="-285750" algn="l">
                        <a:buFont typeface="Arial" panose="020B0604020202020204" pitchFamily="34" charset="0"/>
                        <a:buChar char="•"/>
                      </a:pPr>
                      <a:r>
                        <a:rPr lang="en-US" altLang="zh-TW" sz="1400" dirty="0" smtClean="0"/>
                        <a:t>Stringent regional</a:t>
                      </a:r>
                      <a:r>
                        <a:rPr lang="en-US" altLang="zh-TW" sz="1400" baseline="0" dirty="0" smtClean="0"/>
                        <a:t> and local regulations on certain type of insect and insect flee</a:t>
                      </a:r>
                      <a:endParaRPr lang="zh-TW" altLang="en-US" sz="1400" dirty="0"/>
                    </a:p>
                  </a:txBody>
                  <a:tcPr/>
                </a:tc>
                <a:tc>
                  <a:txBody>
                    <a:bodyPr/>
                    <a:lstStyle/>
                    <a:p>
                      <a:pPr marL="285750" indent="-285750" algn="l">
                        <a:buFont typeface="Arial" panose="020B0604020202020204" pitchFamily="34" charset="0"/>
                        <a:buChar char="•"/>
                      </a:pPr>
                      <a:r>
                        <a:rPr lang="en-US" altLang="zh-TW" sz="1400" dirty="0" smtClean="0"/>
                        <a:t>Implement</a:t>
                      </a:r>
                      <a:r>
                        <a:rPr lang="en-US" altLang="zh-TW" sz="1400" baseline="0" dirty="0" smtClean="0"/>
                        <a:t> </a:t>
                      </a:r>
                      <a:r>
                        <a:rPr lang="en-US" altLang="zh-TW" sz="1400" dirty="0" smtClean="0"/>
                        <a:t>technological solution to ensure rearing room is properly control</a:t>
                      </a:r>
                      <a:endParaRPr lang="zh-TW" altLang="en-US" sz="1400" dirty="0"/>
                    </a:p>
                  </a:txBody>
                  <a:tcPr/>
                </a:tc>
                <a:extLst>
                  <a:ext uri="{0D108BD9-81ED-4DB2-BD59-A6C34878D82A}">
                    <a16:rowId xmlns:a16="http://schemas.microsoft.com/office/drawing/2014/main" xmlns="" val="10002"/>
                  </a:ext>
                </a:extLst>
              </a:tr>
              <a:tr h="635549">
                <a:tc>
                  <a:txBody>
                    <a:bodyPr/>
                    <a:lstStyle/>
                    <a:p>
                      <a:pPr marL="285750" indent="-285750" algn="l">
                        <a:buFont typeface="Arial" panose="020B0604020202020204" pitchFamily="34" charset="0"/>
                        <a:buChar char="•"/>
                      </a:pPr>
                      <a:r>
                        <a:rPr lang="en-US" altLang="zh-TW" sz="1400" dirty="0" smtClean="0"/>
                        <a:t>Insect farmer fail to meet production standard</a:t>
                      </a:r>
                      <a:endParaRPr lang="zh-TW" altLang="en-US" sz="14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400" dirty="0" smtClean="0"/>
                        <a:t>Allocate more specialties to train insect farmers;</a:t>
                      </a:r>
                      <a:r>
                        <a:rPr lang="en-US" altLang="zh-TW" sz="1400" baseline="0" dirty="0" smtClean="0"/>
                        <a:t> Implement a quality control system</a:t>
                      </a:r>
                      <a:endParaRPr lang="zh-TW" altLang="en-US" sz="1400" dirty="0" smtClean="0"/>
                    </a:p>
                  </a:txBody>
                  <a:tcPr/>
                </a:tc>
                <a:extLst>
                  <a:ext uri="{0D108BD9-81ED-4DB2-BD59-A6C34878D82A}">
                    <a16:rowId xmlns:a16="http://schemas.microsoft.com/office/drawing/2014/main" xmlns="" val="10003"/>
                  </a:ext>
                </a:extLst>
              </a:tr>
              <a:tr h="759584">
                <a:tc>
                  <a:txBody>
                    <a:bodyPr/>
                    <a:lstStyle/>
                    <a:p>
                      <a:pPr marL="285750" indent="-285750" algn="l">
                        <a:buFont typeface="Arial" panose="020B0604020202020204" pitchFamily="34" charset="0"/>
                        <a:buChar char="•"/>
                      </a:pPr>
                      <a:r>
                        <a:rPr lang="en-US" altLang="zh-TW" sz="1400" dirty="0" smtClean="0"/>
                        <a:t>Insect</a:t>
                      </a:r>
                      <a:r>
                        <a:rPr lang="en-US" altLang="zh-TW" sz="1400" baseline="0" dirty="0" smtClean="0"/>
                        <a:t> made animal feed demand drop / fluctuation in insect feed price</a:t>
                      </a:r>
                      <a:endParaRPr lang="zh-TW" altLang="en-US" sz="1400" dirty="0"/>
                    </a:p>
                  </a:txBody>
                  <a:tcPr/>
                </a:tc>
                <a:tc>
                  <a:txBody>
                    <a:bodyPr/>
                    <a:lstStyle/>
                    <a:p>
                      <a:pPr marL="285750" indent="-285750" algn="l">
                        <a:buFont typeface="Arial" panose="020B0604020202020204" pitchFamily="34" charset="0"/>
                        <a:buChar char="•"/>
                      </a:pPr>
                      <a:r>
                        <a:rPr lang="en-US" altLang="zh-TW" sz="1400" dirty="0" smtClean="0"/>
                        <a:t>Implement long-term fixed price contract with insect made animal</a:t>
                      </a:r>
                      <a:r>
                        <a:rPr lang="en-US" altLang="zh-TW" sz="1400" baseline="0" dirty="0" smtClean="0"/>
                        <a:t> </a:t>
                      </a:r>
                      <a:r>
                        <a:rPr lang="en-US" altLang="zh-TW" sz="1400" dirty="0" smtClean="0"/>
                        <a:t>feed buyers</a:t>
                      </a:r>
                      <a:endParaRPr lang="zh-TW" altLang="en-US" sz="1400" dirty="0"/>
                    </a:p>
                  </a:txBody>
                  <a:tcPr/>
                </a:tc>
                <a:extLst>
                  <a:ext uri="{0D108BD9-81ED-4DB2-BD59-A6C34878D82A}">
                    <a16:rowId xmlns:a16="http://schemas.microsoft.com/office/drawing/2014/main" xmlns="" val="10004"/>
                  </a:ext>
                </a:extLst>
              </a:tr>
              <a:tr h="635549">
                <a:tc>
                  <a:txBody>
                    <a:bodyPr/>
                    <a:lstStyle/>
                    <a:p>
                      <a:pPr marL="285750" indent="-285750" algn="l">
                        <a:buFont typeface="Arial" panose="020B0604020202020204" pitchFamily="34" charset="0"/>
                        <a:buChar char="•"/>
                      </a:pPr>
                      <a:r>
                        <a:rPr lang="en-US" altLang="zh-TW" sz="1400" dirty="0" smtClean="0"/>
                        <a:t>People refuse to consume product that is fed by insect</a:t>
                      </a:r>
                      <a:endParaRPr lang="zh-TW" altLang="en-US" sz="1400" dirty="0"/>
                    </a:p>
                  </a:txBody>
                  <a:tcPr/>
                </a:tc>
                <a:tc>
                  <a:txBody>
                    <a:bodyPr/>
                    <a:lstStyle/>
                    <a:p>
                      <a:pPr marL="285750" indent="-285750" algn="l">
                        <a:buFont typeface="Arial" panose="020B0604020202020204" pitchFamily="34" charset="0"/>
                        <a:buChar char="•"/>
                      </a:pPr>
                      <a:r>
                        <a:rPr lang="en-US" altLang="zh-TW" sz="1400" dirty="0" smtClean="0"/>
                        <a:t>Enhance marketing campaign;</a:t>
                      </a:r>
                      <a:r>
                        <a:rPr lang="en-US" altLang="zh-TW" sz="1400" baseline="0" dirty="0" smtClean="0"/>
                        <a:t> Form strategic partnership with authorities to clear people’s ethical concerns</a:t>
                      </a:r>
                      <a:endParaRPr lang="zh-TW" altLang="en-US" sz="1400" dirty="0"/>
                    </a:p>
                  </a:txBody>
                  <a:tcPr/>
                </a:tc>
                <a:extLst>
                  <a:ext uri="{0D108BD9-81ED-4DB2-BD59-A6C34878D82A}">
                    <a16:rowId xmlns:a16="http://schemas.microsoft.com/office/drawing/2014/main" xmlns="" val="10005"/>
                  </a:ext>
                </a:extLst>
              </a:tr>
            </a:tbl>
          </a:graphicData>
        </a:graphic>
      </p:graphicFrame>
      <p:grpSp>
        <p:nvGrpSpPr>
          <p:cNvPr id="6" name="Group 5"/>
          <p:cNvGrpSpPr/>
          <p:nvPr/>
        </p:nvGrpSpPr>
        <p:grpSpPr>
          <a:xfrm>
            <a:off x="11111880" y="44624"/>
            <a:ext cx="1080120" cy="703628"/>
            <a:chOff x="11111880" y="44624"/>
            <a:chExt cx="1080120" cy="703628"/>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8" name="TextBox 7"/>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
        <p:nvSpPr>
          <p:cNvPr id="9" name="Rectangle 8"/>
          <p:cNvSpPr/>
          <p:nvPr/>
        </p:nvSpPr>
        <p:spPr>
          <a:xfrm>
            <a:off x="310574" y="6309320"/>
            <a:ext cx="1554080" cy="276999"/>
          </a:xfrm>
          <a:prstGeom prst="rect">
            <a:avLst/>
          </a:prstGeom>
        </p:spPr>
        <p:txBody>
          <a:bodyPr wrap="none">
            <a:spAutoFit/>
          </a:bodyPr>
          <a:lstStyle/>
          <a:p>
            <a:r>
              <a:rPr lang="en-US" altLang="zh-CN" sz="1200" i="1" dirty="0" smtClean="0"/>
              <a:t>Source:</a:t>
            </a:r>
            <a:r>
              <a:rPr lang="zh-CN" altLang="en-US" sz="1200" i="1" dirty="0" smtClean="0"/>
              <a:t> </a:t>
            </a:r>
            <a:r>
              <a:rPr lang="en-US" sz="1200" i="1" dirty="0" smtClean="0"/>
              <a:t>Team Analysis</a:t>
            </a:r>
            <a:endParaRPr lang="zh-CN" altLang="en-US" sz="1200" i="1" dirty="0" smtClean="0"/>
          </a:p>
        </p:txBody>
      </p:sp>
    </p:spTree>
    <p:extLst>
      <p:ext uri="{BB962C8B-B14F-4D97-AF65-F5344CB8AC3E}">
        <p14:creationId xmlns:p14="http://schemas.microsoft.com/office/powerpoint/2010/main" val="159722929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7403" y="234442"/>
            <a:ext cx="9835690" cy="482296"/>
          </a:xfrm>
        </p:spPr>
        <p:txBody>
          <a:bodyPr>
            <a:noAutofit/>
          </a:bodyPr>
          <a:lstStyle/>
          <a:p>
            <a:r>
              <a:rPr lang="en-US" altLang="zh-CN" b="1" dirty="0">
                <a:latin typeface="+mn-lt"/>
              </a:rPr>
              <a:t>7. Regulation Roadmap in EU (Using insect as food and feed) – A Reference</a:t>
            </a:r>
            <a:endParaRPr lang="en-US" b="1" dirty="0">
              <a:latin typeface="+mn-lt"/>
            </a:endParaRPr>
          </a:p>
        </p:txBody>
      </p:sp>
      <p:sp>
        <p:nvSpPr>
          <p:cNvPr id="4" name="Rectangle 3"/>
          <p:cNvSpPr/>
          <p:nvPr/>
        </p:nvSpPr>
        <p:spPr>
          <a:xfrm>
            <a:off x="515980" y="807157"/>
            <a:ext cx="5400000" cy="360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mj-lt"/>
                <a:ea typeface="Arial" charset="0"/>
                <a:cs typeface="Arial" charset="0"/>
              </a:rPr>
              <a:t>Oct-2015</a:t>
            </a:r>
          </a:p>
        </p:txBody>
      </p:sp>
      <p:sp>
        <p:nvSpPr>
          <p:cNvPr id="6" name="Rectangle 5"/>
          <p:cNvSpPr/>
          <p:nvPr/>
        </p:nvSpPr>
        <p:spPr>
          <a:xfrm>
            <a:off x="6168608" y="4455660"/>
            <a:ext cx="5400000" cy="360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smtClean="0">
                <a:latin typeface="+mj-lt"/>
                <a:ea typeface="Arial" charset="0"/>
                <a:cs typeface="Arial" charset="0"/>
              </a:rPr>
              <a:t>Today</a:t>
            </a:r>
            <a:endParaRPr lang="en-US" sz="1600" b="1" dirty="0">
              <a:latin typeface="+mj-lt"/>
              <a:ea typeface="Arial" charset="0"/>
              <a:cs typeface="Arial" charset="0"/>
            </a:endParaRPr>
          </a:p>
        </p:txBody>
      </p:sp>
      <p:sp>
        <p:nvSpPr>
          <p:cNvPr id="8" name="Rectangle 7"/>
          <p:cNvSpPr/>
          <p:nvPr/>
        </p:nvSpPr>
        <p:spPr>
          <a:xfrm>
            <a:off x="6168608" y="807157"/>
            <a:ext cx="5400000" cy="360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mj-lt"/>
                <a:ea typeface="Arial" charset="0"/>
                <a:cs typeface="Arial" charset="0"/>
              </a:rPr>
              <a:t>Nov-2015</a:t>
            </a:r>
          </a:p>
        </p:txBody>
      </p:sp>
      <p:sp>
        <p:nvSpPr>
          <p:cNvPr id="10" name="Rectangle 9"/>
          <p:cNvSpPr/>
          <p:nvPr/>
        </p:nvSpPr>
        <p:spPr>
          <a:xfrm>
            <a:off x="515980" y="4455660"/>
            <a:ext cx="5400000" cy="360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smtClean="0">
                <a:latin typeface="+mj-lt"/>
                <a:ea typeface="Arial" charset="0"/>
                <a:cs typeface="Arial" charset="0"/>
              </a:rPr>
              <a:t>Jan-2016</a:t>
            </a:r>
            <a:endParaRPr lang="en-US" sz="1600" b="1" dirty="0">
              <a:latin typeface="+mj-lt"/>
              <a:ea typeface="Arial" charset="0"/>
              <a:cs typeface="Arial" charset="0"/>
            </a:endParaRPr>
          </a:p>
        </p:txBody>
      </p:sp>
      <p:sp>
        <p:nvSpPr>
          <p:cNvPr id="13" name="TextBox 12"/>
          <p:cNvSpPr txBox="1"/>
          <p:nvPr/>
        </p:nvSpPr>
        <p:spPr>
          <a:xfrm>
            <a:off x="515980" y="1255400"/>
            <a:ext cx="5400000" cy="221599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sz="1150" i="1" dirty="0">
                <a:latin typeface="+mj-lt"/>
              </a:rPr>
              <a:t>Risk profile related to production and consumption of insects as food and feed </a:t>
            </a:r>
            <a:r>
              <a:rPr lang="en-US" sz="1150" i="1" dirty="0" smtClean="0">
                <a:latin typeface="+mj-lt"/>
              </a:rPr>
              <a:t>published </a:t>
            </a:r>
            <a:r>
              <a:rPr lang="en-US" sz="1150" dirty="0" smtClean="0">
                <a:latin typeface="+mj-lt"/>
              </a:rPr>
              <a:t>by </a:t>
            </a:r>
            <a:r>
              <a:rPr lang="en-US" sz="1150" b="1" u="sng" dirty="0">
                <a:latin typeface="+mj-lt"/>
              </a:rPr>
              <a:t>EFSA (European Food Safety Authority)</a:t>
            </a:r>
            <a:r>
              <a:rPr lang="en-US" altLang="zh-TW" sz="1150" dirty="0">
                <a:latin typeface="+mj-lt"/>
              </a:rPr>
              <a:t>:</a:t>
            </a:r>
            <a:endParaRPr lang="zh-TW" altLang="en-US" sz="1150" dirty="0">
              <a:latin typeface="+mj-lt"/>
            </a:endParaRPr>
          </a:p>
          <a:p>
            <a:pPr marL="171450" indent="-171450">
              <a:buFont typeface="Arial" charset="0"/>
              <a:buChar char="•"/>
            </a:pPr>
            <a:r>
              <a:rPr lang="en-US" sz="1150" dirty="0">
                <a:latin typeface="+mj-lt"/>
              </a:rPr>
              <a:t>When currently allowed feed materials are used as substrate to feed insects, the possible occurrence of microbiological hazards is expected to be comparable to their occurrence in other non-processed sources of protein of animal origin</a:t>
            </a:r>
          </a:p>
          <a:p>
            <a:pPr marL="171450" indent="-171450">
              <a:buFont typeface="Arial" charset="0"/>
              <a:buChar char="•"/>
            </a:pPr>
            <a:r>
              <a:rPr lang="en-US" sz="1150" dirty="0">
                <a:latin typeface="+mj-lt"/>
              </a:rPr>
              <a:t>The occurrence of prions – abnormal proteins that can cause diseases such as Bovine Spongiform Encephalopathy (BSE) in cattle and Creutzfeldt-Jakob Disease in humans – is expected to be equal or lower if the substrate does not include protein derived from humans (manure) or ruminants</a:t>
            </a:r>
          </a:p>
          <a:p>
            <a:pPr marL="171450" indent="-171450">
              <a:buFont typeface="Arial" charset="0"/>
              <a:buChar char="•"/>
            </a:pPr>
            <a:r>
              <a:rPr lang="en-US" sz="1150" dirty="0">
                <a:latin typeface="+mj-lt"/>
              </a:rPr>
              <a:t>Hazards related to the environment are expected to be comparable to other animal production systems</a:t>
            </a:r>
            <a:endParaRPr lang="zh-TW" altLang="en-US" sz="1150" dirty="0">
              <a:latin typeface="+mj-lt"/>
            </a:endParaRPr>
          </a:p>
          <a:p>
            <a:pPr lvl="0"/>
            <a:r>
              <a:rPr lang="en-US" altLang="en-US" sz="1150" dirty="0">
                <a:latin typeface="+mj-lt"/>
                <a:ea typeface="Arial" charset="0"/>
                <a:cs typeface="Arial" charset="0"/>
              </a:rPr>
              <a:t>(Source: </a:t>
            </a:r>
            <a:r>
              <a:rPr lang="en-US" altLang="zh-TW" sz="1150" dirty="0">
                <a:latin typeface="+mj-lt"/>
                <a:hlinkClick r:id="rId2"/>
              </a:rPr>
              <a:t>http://www.efsa.europa.eu/en/efsajournal/pub/4257</a:t>
            </a:r>
            <a:r>
              <a:rPr lang="en-US" altLang="zh-TW" sz="1150" dirty="0" smtClean="0">
                <a:latin typeface="+mj-lt"/>
              </a:rPr>
              <a:t>)</a:t>
            </a:r>
            <a:endParaRPr lang="zh-TW" altLang="en-US" sz="1150" dirty="0">
              <a:latin typeface="+mj-lt"/>
            </a:endParaRPr>
          </a:p>
        </p:txBody>
      </p:sp>
      <p:sp>
        <p:nvSpPr>
          <p:cNvPr id="14" name="Rectangle 13"/>
          <p:cNvSpPr/>
          <p:nvPr/>
        </p:nvSpPr>
        <p:spPr>
          <a:xfrm>
            <a:off x="6168608" y="1255400"/>
            <a:ext cx="5400000" cy="310084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sz="1150" b="1" u="sng" dirty="0">
                <a:latin typeface="+mj-lt"/>
              </a:rPr>
              <a:t>The co-legislators the European Parliament and the Council have reached an agreement on the new Regulation (Regulation (EU) 2015/2283) regarding Novel Food which was adopted on 25 November 2015</a:t>
            </a:r>
            <a:endParaRPr lang="zh-TW" altLang="en-US" sz="1150" u="sng" dirty="0">
              <a:latin typeface="+mj-lt"/>
            </a:endParaRPr>
          </a:p>
          <a:p>
            <a:pPr marL="171450" lvl="0" indent="-171450">
              <a:buFont typeface="Arial" charset="0"/>
              <a:buChar char="•"/>
            </a:pPr>
            <a:r>
              <a:rPr lang="en-US" altLang="en-US" sz="1150" dirty="0">
                <a:latin typeface="+mj-lt"/>
              </a:rPr>
              <a:t>The scope of this Regulation should, in principle, remain the same as the scope of Regulation (EC) No 258/97. However, on the basis of scientific and technological developments that have occurred since 1997, it is appropriate to review, clarify and update the categories of food which constitute novel foods. Those categories should cover whole insects and their </a:t>
            </a:r>
            <a:r>
              <a:rPr lang="en-US" altLang="en-US" sz="1150" dirty="0" smtClean="0">
                <a:latin typeface="+mj-lt"/>
              </a:rPr>
              <a:t>parts</a:t>
            </a:r>
          </a:p>
          <a:p>
            <a:pPr marL="171450" lvl="0" indent="-171450">
              <a:buFont typeface="Arial" charset="0"/>
              <a:buChar char="•"/>
            </a:pPr>
            <a:r>
              <a:rPr lang="en-US" sz="1150" dirty="0" smtClean="0">
                <a:latin typeface="+mj-lt"/>
              </a:rPr>
              <a:t>Novel </a:t>
            </a:r>
            <a:r>
              <a:rPr lang="en-US" sz="1150" dirty="0">
                <a:latin typeface="+mj-lt"/>
              </a:rPr>
              <a:t>Food is defined as food that has not been consumed to a significant degree by humans in the EU prior to 1997, when the first Regulation on novel food came into force. 'Novel Food' can be newly developed, innovative food or food produced using new technologies and production processes as well as food traditionally eaten outside of the </a:t>
            </a:r>
            <a:r>
              <a:rPr lang="en-US" sz="1150" dirty="0" smtClean="0">
                <a:latin typeface="+mj-lt"/>
              </a:rPr>
              <a:t>EU</a:t>
            </a:r>
          </a:p>
          <a:p>
            <a:pPr marL="171450" lvl="0" indent="-171450">
              <a:buFont typeface="Arial" charset="0"/>
              <a:buChar char="•"/>
            </a:pPr>
            <a:r>
              <a:rPr lang="en-US" sz="1150" dirty="0" smtClean="0">
                <a:latin typeface="+mj-lt"/>
              </a:rPr>
              <a:t>Examples </a:t>
            </a:r>
            <a:r>
              <a:rPr lang="en-US" sz="1150" dirty="0">
                <a:latin typeface="+mj-lt"/>
              </a:rPr>
              <a:t>of Novel Food: agriculture products from third countries (chia seeds) or extracts from existing food (rapeseed protein)</a:t>
            </a:r>
          </a:p>
          <a:p>
            <a:pPr lvl="0"/>
            <a:r>
              <a:rPr lang="en-US" altLang="zh-TW" sz="1150" dirty="0">
                <a:latin typeface="+mj-lt"/>
              </a:rPr>
              <a:t>(Source: </a:t>
            </a:r>
            <a:r>
              <a:rPr lang="en-US" altLang="zh-TW" sz="1150" dirty="0">
                <a:latin typeface="+mj-lt"/>
                <a:hlinkClick r:id="rId3"/>
              </a:rPr>
              <a:t>http://eur-lex.europa.eu/legal-content/EN/TXT/?qid=1449760581954&amp;uri=OJ:JOL_2015_327_R_0001</a:t>
            </a:r>
            <a:r>
              <a:rPr lang="en-US" sz="1150" dirty="0">
                <a:latin typeface="+mj-lt"/>
                <a:ea typeface="Arial" charset="0"/>
                <a:cs typeface="Arial" charset="0"/>
              </a:rPr>
              <a:t>)</a:t>
            </a:r>
            <a:endParaRPr lang="en-US" sz="1150" dirty="0">
              <a:latin typeface="+mj-lt"/>
            </a:endParaRPr>
          </a:p>
        </p:txBody>
      </p:sp>
      <p:sp>
        <p:nvSpPr>
          <p:cNvPr id="16" name="Rectangle 15"/>
          <p:cNvSpPr/>
          <p:nvPr/>
        </p:nvSpPr>
        <p:spPr>
          <a:xfrm>
            <a:off x="515980" y="4888031"/>
            <a:ext cx="5400000" cy="11541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altLang="zh-TW" sz="1150" b="1" u="sng" dirty="0">
                <a:latin typeface="+mj-lt"/>
              </a:rPr>
              <a:t>European </a:t>
            </a:r>
            <a:r>
              <a:rPr lang="en-US" altLang="zh-TW" sz="1150" b="1" u="sng" dirty="0" smtClean="0">
                <a:latin typeface="+mj-lt"/>
              </a:rPr>
              <a:t>Commission published </a:t>
            </a:r>
            <a:r>
              <a:rPr lang="en-US" altLang="zh-TW" sz="1150" b="1" u="sng" dirty="0">
                <a:latin typeface="+mj-lt"/>
              </a:rPr>
              <a:t>a long waited article on Circular Economy Package</a:t>
            </a:r>
            <a:endParaRPr lang="zh-TW" altLang="en-US" sz="1150" b="1" u="sng" dirty="0">
              <a:latin typeface="+mj-lt"/>
            </a:endParaRPr>
          </a:p>
          <a:p>
            <a:pPr lvl="0"/>
            <a:r>
              <a:rPr lang="en-US" altLang="zh-TW" sz="1150" dirty="0">
                <a:latin typeface="+mj-lt"/>
              </a:rPr>
              <a:t>It stated that “use of former foodstuffs for animal feed” will no longer be considered as “waste”</a:t>
            </a:r>
            <a:endParaRPr lang="zh-TW" altLang="en-US" sz="1150" dirty="0">
              <a:latin typeface="+mj-lt"/>
            </a:endParaRPr>
          </a:p>
          <a:p>
            <a:pPr lvl="0"/>
            <a:r>
              <a:rPr lang="en-US" altLang="en-US" sz="1150" dirty="0">
                <a:latin typeface="+mj-lt"/>
              </a:rPr>
              <a:t>(Source </a:t>
            </a:r>
            <a:r>
              <a:rPr lang="en-US" altLang="en-US" sz="1150" u="sng" dirty="0">
                <a:solidFill>
                  <a:srgbClr val="003DC4"/>
                </a:solidFill>
                <a:latin typeface="+mj-lt"/>
              </a:rPr>
              <a:t>http://</a:t>
            </a:r>
            <a:r>
              <a:rPr lang="en-US" altLang="en-US" sz="1150" u="sng" dirty="0" err="1">
                <a:solidFill>
                  <a:srgbClr val="003DC4"/>
                </a:solidFill>
                <a:latin typeface="+mj-lt"/>
              </a:rPr>
              <a:t>www.europarl.europa.eu</a:t>
            </a:r>
            <a:r>
              <a:rPr lang="en-US" altLang="en-US" sz="1150" u="sng" dirty="0">
                <a:solidFill>
                  <a:srgbClr val="003DC4"/>
                </a:solidFill>
                <a:latin typeface="+mj-lt"/>
              </a:rPr>
              <a:t>/</a:t>
            </a:r>
            <a:r>
              <a:rPr lang="en-US" altLang="en-US" sz="1150" u="sng" dirty="0" err="1">
                <a:solidFill>
                  <a:srgbClr val="003DC4"/>
                </a:solidFill>
                <a:latin typeface="+mj-lt"/>
              </a:rPr>
              <a:t>RegData</a:t>
            </a:r>
            <a:r>
              <a:rPr lang="en-US" altLang="en-US" sz="1150" u="sng" dirty="0">
                <a:solidFill>
                  <a:srgbClr val="003DC4"/>
                </a:solidFill>
                <a:latin typeface="+mj-lt"/>
              </a:rPr>
              <a:t>/etudes/BRIE/2016/573899/EPRS_BRI(2016)573899_EN.PDF</a:t>
            </a:r>
            <a:r>
              <a:rPr lang="en-US" altLang="en-US" sz="1150" dirty="0">
                <a:latin typeface="+mj-lt"/>
              </a:rPr>
              <a:t>)</a:t>
            </a:r>
            <a:endParaRPr lang="zh-TW" altLang="en-US" sz="1150" dirty="0">
              <a:latin typeface="+mj-lt"/>
            </a:endParaRPr>
          </a:p>
        </p:txBody>
      </p:sp>
      <p:sp>
        <p:nvSpPr>
          <p:cNvPr id="20" name="Rectangle 19"/>
          <p:cNvSpPr/>
          <p:nvPr/>
        </p:nvSpPr>
        <p:spPr>
          <a:xfrm>
            <a:off x="6168608" y="4888031"/>
            <a:ext cx="5400000" cy="13311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altLang="en-US" sz="1150" b="1" u="sng" dirty="0">
                <a:latin typeface="+mj-lt"/>
              </a:rPr>
              <a:t>3 EU Member States – Belgium, France and the Netherlands – have performed risk assessments related to insects as food or feed</a:t>
            </a:r>
            <a:endParaRPr lang="zh-TW" altLang="en-US" sz="1150" b="1" u="sng" dirty="0">
              <a:latin typeface="+mj-lt"/>
            </a:endParaRPr>
          </a:p>
          <a:p>
            <a:pPr marL="171450" lvl="0" indent="-171450">
              <a:buFont typeface="Arial" charset="0"/>
              <a:buChar char="•"/>
            </a:pPr>
            <a:r>
              <a:rPr lang="en-US" sz="1150" dirty="0">
                <a:latin typeface="+mj-lt"/>
              </a:rPr>
              <a:t>The European Commission is currently co-financing a research project to explore the feasibility of using insect protein for </a:t>
            </a:r>
            <a:r>
              <a:rPr lang="en-US" sz="1150" dirty="0" smtClean="0">
                <a:latin typeface="+mj-lt"/>
              </a:rPr>
              <a:t>feed</a:t>
            </a:r>
          </a:p>
          <a:p>
            <a:pPr marL="171450" lvl="0" indent="-171450">
              <a:buFont typeface="Arial" charset="0"/>
              <a:buChar char="•"/>
            </a:pPr>
            <a:r>
              <a:rPr lang="en-US" sz="1150" dirty="0" smtClean="0">
                <a:latin typeface="+mj-lt"/>
              </a:rPr>
              <a:t>The </a:t>
            </a:r>
            <a:r>
              <a:rPr lang="en-US" sz="1150" dirty="0">
                <a:latin typeface="+mj-lt"/>
              </a:rPr>
              <a:t>Commission is developing policy in the areas of novel foods and animal feed to reflect the potential use of insects as food and feed</a:t>
            </a:r>
            <a:endParaRPr lang="zh-TW" altLang="en-US" sz="1150" dirty="0">
              <a:latin typeface="+mj-lt"/>
            </a:endParaRPr>
          </a:p>
          <a:p>
            <a:pPr lvl="0"/>
            <a:r>
              <a:rPr lang="en-US" altLang="en-US" sz="1150" dirty="0">
                <a:latin typeface="+mj-lt"/>
                <a:ea typeface="Arial" charset="0"/>
                <a:cs typeface="Arial" charset="0"/>
              </a:rPr>
              <a:t>(Source: </a:t>
            </a:r>
            <a:r>
              <a:rPr lang="en-US" altLang="zh-TW" sz="1150" u="sng" dirty="0">
                <a:solidFill>
                  <a:srgbClr val="0432FF"/>
                </a:solidFill>
                <a:latin typeface="+mj-lt"/>
              </a:rPr>
              <a:t>http://</a:t>
            </a:r>
            <a:r>
              <a:rPr lang="en-US" altLang="zh-TW" sz="1150" u="sng" dirty="0" err="1">
                <a:solidFill>
                  <a:srgbClr val="0432FF"/>
                </a:solidFill>
                <a:latin typeface="+mj-lt"/>
              </a:rPr>
              <a:t>www.efsa.europa.eu</a:t>
            </a:r>
            <a:r>
              <a:rPr lang="en-US" altLang="zh-TW" sz="1150" u="sng" dirty="0">
                <a:solidFill>
                  <a:srgbClr val="0432FF"/>
                </a:solidFill>
                <a:latin typeface="+mj-lt"/>
              </a:rPr>
              <a:t>/en/press/news/151008a</a:t>
            </a:r>
            <a:r>
              <a:rPr lang="en-US" altLang="zh-TW" sz="1150" dirty="0">
                <a:latin typeface="+mj-lt"/>
              </a:rPr>
              <a:t>)</a:t>
            </a:r>
            <a:endParaRPr lang="zh-TW" altLang="en-US" sz="1150" dirty="0">
              <a:latin typeface="+mj-lt"/>
            </a:endParaRPr>
          </a:p>
        </p:txBody>
      </p:sp>
      <p:grpSp>
        <p:nvGrpSpPr>
          <p:cNvPr id="15" name="Group 14"/>
          <p:cNvGrpSpPr/>
          <p:nvPr/>
        </p:nvGrpSpPr>
        <p:grpSpPr>
          <a:xfrm>
            <a:off x="11111880" y="44624"/>
            <a:ext cx="1080120" cy="703628"/>
            <a:chOff x="11111880" y="44624"/>
            <a:chExt cx="1080120" cy="703628"/>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21" name="TextBox 20"/>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Tree>
    <p:extLst>
      <p:ext uri="{BB962C8B-B14F-4D97-AF65-F5344CB8AC3E}">
        <p14:creationId xmlns:p14="http://schemas.microsoft.com/office/powerpoint/2010/main" val="72230854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zh-CN" b="1" dirty="0">
                <a:latin typeface="+mn-lt"/>
              </a:rPr>
              <a:t>8. Financial</a:t>
            </a:r>
            <a:r>
              <a:rPr lang="zh-CN" altLang="en-US" b="1" dirty="0">
                <a:latin typeface="+mn-lt"/>
              </a:rPr>
              <a:t> </a:t>
            </a:r>
            <a:r>
              <a:rPr lang="en-US" altLang="zh-CN" b="1" dirty="0">
                <a:latin typeface="+mn-lt"/>
              </a:rPr>
              <a:t>Assumptions in Detail</a:t>
            </a:r>
            <a:endParaRPr lang="en-US" b="1" dirty="0">
              <a:latin typeface="+mn-lt"/>
            </a:endParaRPr>
          </a:p>
        </p:txBody>
      </p:sp>
      <p:sp>
        <p:nvSpPr>
          <p:cNvPr id="7" name="Isosceles Triangle 6"/>
          <p:cNvSpPr/>
          <p:nvPr/>
        </p:nvSpPr>
        <p:spPr>
          <a:xfrm rot="5400000">
            <a:off x="984722" y="5692967"/>
            <a:ext cx="648072" cy="3600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37343" y="5549822"/>
            <a:ext cx="10074934" cy="646331"/>
          </a:xfrm>
          <a:prstGeom prst="rect">
            <a:avLst/>
          </a:prstGeom>
          <a:solidFill>
            <a:schemeClr val="accent1">
              <a:lumMod val="20000"/>
              <a:lumOff val="80000"/>
            </a:schemeClr>
          </a:solidFill>
        </p:spPr>
        <p:txBody>
          <a:bodyPr wrap="square" rtlCol="0">
            <a:spAutoFit/>
          </a:bodyPr>
          <a:lstStyle/>
          <a:p>
            <a:r>
              <a:rPr lang="en-US" i="1" dirty="0"/>
              <a:t>Financial forecast based on estimation of implementation of insect farming business model in </a:t>
            </a:r>
            <a:r>
              <a:rPr lang="en-US" b="1" i="1" dirty="0" smtClean="0">
                <a:solidFill>
                  <a:schemeClr val="accent6">
                    <a:lumMod val="50000"/>
                  </a:schemeClr>
                </a:solidFill>
              </a:rPr>
              <a:t>FOUR (4)</a:t>
            </a:r>
            <a:r>
              <a:rPr lang="en-US" i="1" dirty="0" smtClean="0"/>
              <a:t> </a:t>
            </a:r>
            <a:r>
              <a:rPr lang="en-US" i="1" dirty="0"/>
              <a:t>selected areas in Anhui Province, </a:t>
            </a:r>
            <a:r>
              <a:rPr lang="en-US" i="1" dirty="0" smtClean="0"/>
              <a:t>China.</a:t>
            </a:r>
            <a:endParaRPr lang="en-US" i="1" dirty="0"/>
          </a:p>
        </p:txBody>
      </p:sp>
      <p:grpSp>
        <p:nvGrpSpPr>
          <p:cNvPr id="9" name="Group 8"/>
          <p:cNvGrpSpPr/>
          <p:nvPr/>
        </p:nvGrpSpPr>
        <p:grpSpPr>
          <a:xfrm>
            <a:off x="11111880" y="44624"/>
            <a:ext cx="1080120" cy="703628"/>
            <a:chOff x="11111880" y="44624"/>
            <a:chExt cx="1080120" cy="703628"/>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11" name="TextBox 10"/>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
        <p:nvSpPr>
          <p:cNvPr id="12" name="Rectangle 11"/>
          <p:cNvSpPr/>
          <p:nvPr/>
        </p:nvSpPr>
        <p:spPr>
          <a:xfrm>
            <a:off x="310575" y="6309320"/>
            <a:ext cx="4561290" cy="430887"/>
          </a:xfrm>
          <a:prstGeom prst="rect">
            <a:avLst/>
          </a:prstGeom>
        </p:spPr>
        <p:txBody>
          <a:bodyPr wrap="square">
            <a:spAutoFit/>
          </a:bodyPr>
          <a:lstStyle/>
          <a:p>
            <a:r>
              <a:rPr lang="en-US" altLang="zh-CN" sz="1100" i="1" dirty="0" smtClean="0"/>
              <a:t>Note:</a:t>
            </a:r>
            <a:r>
              <a:rPr lang="zh-CN" altLang="en-US" sz="1100" i="1" dirty="0" smtClean="0"/>
              <a:t> </a:t>
            </a:r>
            <a:r>
              <a:rPr lang="en-US" sz="1100" i="1" dirty="0" smtClean="0"/>
              <a:t>1. </a:t>
            </a:r>
            <a:r>
              <a:rPr lang="en-US" sz="1100" i="1" dirty="0"/>
              <a:t>Research Report “Insects A new sustainable protein source for feed and food Lars Lau </a:t>
            </a:r>
            <a:r>
              <a:rPr lang="en-US" sz="1100" i="1" dirty="0" err="1" smtClean="0"/>
              <a:t>Heckmann</a:t>
            </a:r>
            <a:r>
              <a:rPr lang="en-US" sz="1100" i="1" dirty="0" smtClean="0"/>
              <a:t>”; </a:t>
            </a:r>
            <a:r>
              <a:rPr lang="en-US" altLang="zh-CN" sz="1100" i="1" dirty="0" smtClean="0"/>
              <a:t>2. NYU Research Estimation; 3 Team Analysis</a:t>
            </a:r>
            <a:endParaRPr lang="zh-CN" altLang="en-US" sz="1100" i="1" dirty="0" smtClean="0"/>
          </a:p>
        </p:txBody>
      </p:sp>
      <p:pic>
        <p:nvPicPr>
          <p:cNvPr id="2" name="Picture 1"/>
          <p:cNvPicPr>
            <a:picLocks noChangeAspect="1"/>
          </p:cNvPicPr>
          <p:nvPr/>
        </p:nvPicPr>
        <p:blipFill>
          <a:blip r:embed="rId3"/>
          <a:stretch>
            <a:fillRect/>
          </a:stretch>
        </p:blipFill>
        <p:spPr>
          <a:xfrm>
            <a:off x="2099556" y="881651"/>
            <a:ext cx="7992888" cy="4481238"/>
          </a:xfrm>
          <a:prstGeom prst="rect">
            <a:avLst/>
          </a:prstGeom>
        </p:spPr>
      </p:pic>
    </p:spTree>
    <p:extLst>
      <p:ext uri="{BB962C8B-B14F-4D97-AF65-F5344CB8AC3E}">
        <p14:creationId xmlns:p14="http://schemas.microsoft.com/office/powerpoint/2010/main" val="127320724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mn-lt"/>
              </a:rPr>
              <a:t>9. Financial </a:t>
            </a:r>
            <a:r>
              <a:rPr lang="en-US" altLang="zh-CN" b="1" dirty="0">
                <a:latin typeface="+mn-lt"/>
              </a:rPr>
              <a:t>Forecast (2017-2026) – Spreadsheet Illustration</a:t>
            </a:r>
            <a:endParaRPr lang="en-US" b="1" dirty="0">
              <a:latin typeface="+mn-lt"/>
            </a:endParaRPr>
          </a:p>
        </p:txBody>
      </p:sp>
      <p:grpSp>
        <p:nvGrpSpPr>
          <p:cNvPr id="4" name="Group 3"/>
          <p:cNvGrpSpPr/>
          <p:nvPr/>
        </p:nvGrpSpPr>
        <p:grpSpPr>
          <a:xfrm>
            <a:off x="11111880" y="44624"/>
            <a:ext cx="1080120" cy="703628"/>
            <a:chOff x="11111880" y="44624"/>
            <a:chExt cx="1080120" cy="703628"/>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7" name="TextBox 6"/>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pic>
        <p:nvPicPr>
          <p:cNvPr id="2" name="Picture 1"/>
          <p:cNvPicPr>
            <a:picLocks noChangeAspect="1"/>
          </p:cNvPicPr>
          <p:nvPr/>
        </p:nvPicPr>
        <p:blipFill>
          <a:blip r:embed="rId3"/>
          <a:stretch>
            <a:fillRect/>
          </a:stretch>
        </p:blipFill>
        <p:spPr>
          <a:xfrm>
            <a:off x="608034" y="756949"/>
            <a:ext cx="10975932" cy="5472719"/>
          </a:xfrm>
          <a:prstGeom prst="rect">
            <a:avLst/>
          </a:prstGeom>
        </p:spPr>
      </p:pic>
    </p:spTree>
    <p:extLst>
      <p:ext uri="{BB962C8B-B14F-4D97-AF65-F5344CB8AC3E}">
        <p14:creationId xmlns:p14="http://schemas.microsoft.com/office/powerpoint/2010/main" val="56641780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7040681"/>
              </p:ext>
            </p:extLst>
          </p:nvPr>
        </p:nvGraphicFramePr>
        <p:xfrm>
          <a:off x="3337928" y="836712"/>
          <a:ext cx="5467411"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altLang="zh-CN" b="1" dirty="0" smtClean="0">
                <a:latin typeface="+mn-lt"/>
              </a:rPr>
              <a:t>10. Fund Management Team</a:t>
            </a:r>
            <a:r>
              <a:rPr lang="zh-CN" altLang="en-US" b="1" dirty="0" smtClean="0">
                <a:latin typeface="+mn-lt"/>
              </a:rPr>
              <a:t> </a:t>
            </a:r>
            <a:r>
              <a:rPr lang="en-US" altLang="zh-CN" b="1" dirty="0">
                <a:latin typeface="+mn-lt"/>
              </a:rPr>
              <a:t>Profile</a:t>
            </a:r>
            <a:endParaRPr lang="en-US" b="1" dirty="0">
              <a:latin typeface="+mn-lt"/>
            </a:endParaRPr>
          </a:p>
        </p:txBody>
      </p:sp>
      <p:sp>
        <p:nvSpPr>
          <p:cNvPr id="2" name="Rectangle 1"/>
          <p:cNvSpPr/>
          <p:nvPr/>
        </p:nvSpPr>
        <p:spPr>
          <a:xfrm>
            <a:off x="6722864" y="3617729"/>
            <a:ext cx="5040000" cy="1080000"/>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1600" dirty="0">
                <a:latin typeface="+mj-lt"/>
              </a:rPr>
              <a:t>Former </a:t>
            </a:r>
            <a:r>
              <a:rPr lang="en-US" altLang="zh-CN" sz="1600" dirty="0" smtClean="0">
                <a:latin typeface="+mj-lt"/>
              </a:rPr>
              <a:t>sustainable</a:t>
            </a:r>
            <a:r>
              <a:rPr lang="zh-CN" altLang="en-US" sz="1600" dirty="0" smtClean="0">
                <a:latin typeface="+mj-lt"/>
              </a:rPr>
              <a:t> </a:t>
            </a:r>
            <a:r>
              <a:rPr lang="en-US" altLang="zh-CN" sz="1600" dirty="0" smtClean="0">
                <a:latin typeface="+mj-lt"/>
              </a:rPr>
              <a:t>finance</a:t>
            </a:r>
            <a:r>
              <a:rPr lang="zh-CN" altLang="en-US" sz="1600" dirty="0" smtClean="0">
                <a:latin typeface="+mj-lt"/>
              </a:rPr>
              <a:t> </a:t>
            </a:r>
            <a:r>
              <a:rPr lang="en-US" altLang="zh-CN" sz="1600" dirty="0" smtClean="0">
                <a:latin typeface="+mj-lt"/>
              </a:rPr>
              <a:t>campaigner</a:t>
            </a:r>
            <a:r>
              <a:rPr lang="zh-CN" altLang="en-US" sz="1600" dirty="0" smtClean="0">
                <a:latin typeface="+mj-lt"/>
              </a:rPr>
              <a:t> </a:t>
            </a:r>
            <a:r>
              <a:rPr lang="en-US" altLang="zh-CN" sz="1600" dirty="0" smtClean="0">
                <a:latin typeface="+mj-lt"/>
              </a:rPr>
              <a:t>at</a:t>
            </a:r>
            <a:r>
              <a:rPr lang="zh-CN" altLang="en-US" sz="1600" dirty="0" smtClean="0">
                <a:latin typeface="+mj-lt"/>
              </a:rPr>
              <a:t> </a:t>
            </a:r>
            <a:r>
              <a:rPr lang="en-US" altLang="zh-CN" sz="1600" dirty="0" smtClean="0">
                <a:latin typeface="+mj-lt"/>
              </a:rPr>
              <a:t>Greenpeace</a:t>
            </a:r>
            <a:r>
              <a:rPr lang="zh-CN" altLang="en-US" sz="1600" dirty="0" smtClean="0">
                <a:latin typeface="+mj-lt"/>
              </a:rPr>
              <a:t> </a:t>
            </a:r>
            <a:r>
              <a:rPr lang="en-US" altLang="zh-CN" sz="1600" dirty="0" smtClean="0">
                <a:latin typeface="+mj-lt"/>
              </a:rPr>
              <a:t>East</a:t>
            </a:r>
            <a:r>
              <a:rPr lang="zh-CN" altLang="en-US" sz="1600" dirty="0" smtClean="0">
                <a:latin typeface="+mj-lt"/>
              </a:rPr>
              <a:t> </a:t>
            </a:r>
            <a:r>
              <a:rPr lang="en-US" altLang="zh-CN" sz="1600" dirty="0" smtClean="0">
                <a:latin typeface="+mj-lt"/>
              </a:rPr>
              <a:t>Asia</a:t>
            </a:r>
            <a:r>
              <a:rPr lang="zh-CN" altLang="en-US" sz="1600" dirty="0" smtClean="0">
                <a:latin typeface="+mj-lt"/>
              </a:rPr>
              <a:t> </a:t>
            </a:r>
            <a:r>
              <a:rPr lang="en-US" altLang="zh-CN" sz="1600" dirty="0" smtClean="0">
                <a:latin typeface="+mj-lt"/>
              </a:rPr>
              <a:t>focusing</a:t>
            </a:r>
            <a:r>
              <a:rPr lang="zh-CN" altLang="en-US" sz="1600" dirty="0" smtClean="0">
                <a:latin typeface="+mj-lt"/>
              </a:rPr>
              <a:t> </a:t>
            </a:r>
            <a:r>
              <a:rPr lang="en-US" altLang="zh-CN" sz="1600" dirty="0" smtClean="0">
                <a:latin typeface="+mj-lt"/>
              </a:rPr>
              <a:t>on</a:t>
            </a:r>
            <a:r>
              <a:rPr lang="zh-CN" altLang="en-US" sz="1600" dirty="0" smtClean="0">
                <a:latin typeface="+mj-lt"/>
              </a:rPr>
              <a:t> </a:t>
            </a:r>
            <a:r>
              <a:rPr lang="en-US" altLang="zh-CN" sz="1600" dirty="0" smtClean="0">
                <a:latin typeface="+mj-lt"/>
              </a:rPr>
              <a:t>energy</a:t>
            </a:r>
            <a:r>
              <a:rPr lang="zh-CN" altLang="en-US" sz="1600" dirty="0" smtClean="0">
                <a:latin typeface="+mj-lt"/>
              </a:rPr>
              <a:t> </a:t>
            </a:r>
            <a:r>
              <a:rPr lang="en-US" altLang="zh-CN" sz="1600" dirty="0" smtClean="0">
                <a:latin typeface="+mj-lt"/>
              </a:rPr>
              <a:t>and</a:t>
            </a:r>
            <a:r>
              <a:rPr lang="zh-CN" altLang="en-US" sz="1600" dirty="0" smtClean="0">
                <a:latin typeface="+mj-lt"/>
              </a:rPr>
              <a:t> </a:t>
            </a:r>
            <a:r>
              <a:rPr lang="en-US" altLang="zh-CN" sz="1600" dirty="0" smtClean="0">
                <a:latin typeface="+mj-lt"/>
              </a:rPr>
              <a:t>climate</a:t>
            </a:r>
            <a:r>
              <a:rPr lang="zh-CN" altLang="en-US" sz="1600" dirty="0" smtClean="0">
                <a:latin typeface="+mj-lt"/>
              </a:rPr>
              <a:t> </a:t>
            </a:r>
            <a:r>
              <a:rPr lang="en-US" altLang="zh-CN" sz="1600" dirty="0" smtClean="0">
                <a:latin typeface="+mj-lt"/>
              </a:rPr>
              <a:t>change</a:t>
            </a:r>
            <a:r>
              <a:rPr lang="zh-CN" altLang="en-US" sz="1600" dirty="0" smtClean="0">
                <a:latin typeface="+mj-lt"/>
              </a:rPr>
              <a:t> </a:t>
            </a:r>
            <a:r>
              <a:rPr lang="en-US" sz="1600" dirty="0" smtClean="0">
                <a:latin typeface="+mj-lt"/>
              </a:rPr>
              <a:t>with </a:t>
            </a:r>
            <a:r>
              <a:rPr lang="en-US" sz="1600" dirty="0">
                <a:latin typeface="+mj-lt"/>
              </a:rPr>
              <a:t>six </a:t>
            </a:r>
            <a:r>
              <a:rPr lang="en-US" sz="1600" dirty="0" smtClean="0">
                <a:latin typeface="+mj-lt"/>
              </a:rPr>
              <a:t>year </a:t>
            </a:r>
            <a:r>
              <a:rPr lang="en-US" sz="1600" dirty="0">
                <a:latin typeface="+mj-lt"/>
              </a:rPr>
              <a:t>experience in </a:t>
            </a:r>
            <a:r>
              <a:rPr lang="en-US" altLang="zh-CN" sz="1600" dirty="0" smtClean="0">
                <a:latin typeface="+mj-lt"/>
              </a:rPr>
              <a:t>prime</a:t>
            </a:r>
            <a:r>
              <a:rPr lang="zh-CN" altLang="en-US" sz="1600" dirty="0" smtClean="0">
                <a:latin typeface="+mj-lt"/>
              </a:rPr>
              <a:t> </a:t>
            </a:r>
            <a:r>
              <a:rPr lang="en-US" altLang="zh-CN" sz="1600" dirty="0" smtClean="0">
                <a:latin typeface="+mj-lt"/>
              </a:rPr>
              <a:t>brokerage</a:t>
            </a:r>
            <a:r>
              <a:rPr lang="en-US" sz="1600" dirty="0" smtClean="0">
                <a:latin typeface="+mj-lt"/>
              </a:rPr>
              <a:t>,</a:t>
            </a:r>
            <a:r>
              <a:rPr lang="zh-CN" altLang="en-US" sz="1600" dirty="0" smtClean="0">
                <a:latin typeface="+mj-lt"/>
              </a:rPr>
              <a:t> </a:t>
            </a:r>
            <a:r>
              <a:rPr lang="en-US" altLang="zh-CN" sz="1600" dirty="0" smtClean="0">
                <a:latin typeface="+mj-lt"/>
              </a:rPr>
              <a:t>fixed</a:t>
            </a:r>
            <a:r>
              <a:rPr lang="zh-CN" altLang="en-US" sz="1600" dirty="0" smtClean="0">
                <a:latin typeface="+mj-lt"/>
              </a:rPr>
              <a:t> </a:t>
            </a:r>
            <a:r>
              <a:rPr lang="en-US" altLang="zh-CN" sz="1600" dirty="0" smtClean="0">
                <a:latin typeface="+mj-lt"/>
              </a:rPr>
              <a:t>income</a:t>
            </a:r>
            <a:r>
              <a:rPr lang="zh-CN" altLang="en-US" sz="1600" dirty="0" smtClean="0">
                <a:latin typeface="+mj-lt"/>
              </a:rPr>
              <a:t> </a:t>
            </a:r>
            <a:r>
              <a:rPr lang="en-US" altLang="zh-CN" sz="1600" dirty="0" smtClean="0">
                <a:latin typeface="+mj-lt"/>
              </a:rPr>
              <a:t>and</a:t>
            </a:r>
            <a:r>
              <a:rPr lang="zh-CN" altLang="en-US" sz="1600" dirty="0" smtClean="0">
                <a:latin typeface="+mj-lt"/>
              </a:rPr>
              <a:t> </a:t>
            </a:r>
            <a:r>
              <a:rPr lang="en-US" altLang="zh-CN" sz="1600" dirty="0" smtClean="0">
                <a:latin typeface="+mj-lt"/>
              </a:rPr>
              <a:t>investment</a:t>
            </a:r>
            <a:r>
              <a:rPr lang="zh-CN" altLang="en-US" sz="1600" dirty="0" smtClean="0">
                <a:latin typeface="+mj-lt"/>
              </a:rPr>
              <a:t> </a:t>
            </a:r>
            <a:r>
              <a:rPr lang="en-US" altLang="zh-CN" sz="1600" dirty="0" smtClean="0">
                <a:latin typeface="+mj-lt"/>
              </a:rPr>
              <a:t>advisory</a:t>
            </a:r>
            <a:r>
              <a:rPr lang="zh-CN" altLang="en-US" sz="1600" dirty="0" smtClean="0">
                <a:latin typeface="+mj-lt"/>
              </a:rPr>
              <a:t> </a:t>
            </a:r>
            <a:r>
              <a:rPr lang="en-US" altLang="zh-CN" sz="1600" dirty="0" smtClean="0">
                <a:latin typeface="+mj-lt"/>
              </a:rPr>
              <a:t>at</a:t>
            </a:r>
            <a:r>
              <a:rPr lang="zh-CN" altLang="en-US" sz="1600" dirty="0" smtClean="0">
                <a:latin typeface="+mj-lt"/>
              </a:rPr>
              <a:t> </a:t>
            </a:r>
            <a:r>
              <a:rPr lang="en-US" altLang="zh-CN" sz="1600" dirty="0" smtClean="0">
                <a:latin typeface="+mj-lt"/>
              </a:rPr>
              <a:t>Morgan</a:t>
            </a:r>
            <a:r>
              <a:rPr lang="zh-CN" altLang="en-US" sz="1600" dirty="0" smtClean="0">
                <a:latin typeface="+mj-lt"/>
              </a:rPr>
              <a:t> </a:t>
            </a:r>
            <a:r>
              <a:rPr lang="en-US" altLang="zh-CN" sz="1600" dirty="0" smtClean="0">
                <a:latin typeface="+mj-lt"/>
              </a:rPr>
              <a:t>Stanley</a:t>
            </a:r>
            <a:r>
              <a:rPr lang="zh-CN" altLang="en-US" sz="1600" dirty="0" smtClean="0">
                <a:latin typeface="+mj-lt"/>
              </a:rPr>
              <a:t> </a:t>
            </a:r>
            <a:r>
              <a:rPr lang="en-US" altLang="zh-CN" sz="1600" dirty="0" smtClean="0">
                <a:latin typeface="+mj-lt"/>
              </a:rPr>
              <a:t>China</a:t>
            </a:r>
            <a:endParaRPr lang="en-US" sz="1600" dirty="0">
              <a:latin typeface="+mj-lt"/>
            </a:endParaRPr>
          </a:p>
        </p:txBody>
      </p:sp>
      <p:sp>
        <p:nvSpPr>
          <p:cNvPr id="5" name="Rectangle 4"/>
          <p:cNvSpPr/>
          <p:nvPr/>
        </p:nvSpPr>
        <p:spPr>
          <a:xfrm>
            <a:off x="6722864" y="964115"/>
            <a:ext cx="5040000" cy="830997"/>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1600" dirty="0">
                <a:latin typeface="+mj-lt"/>
              </a:rPr>
              <a:t>Former </a:t>
            </a:r>
            <a:r>
              <a:rPr lang="en-US" altLang="zh-CN" sz="1600" dirty="0" smtClean="0">
                <a:latin typeface="+mj-lt"/>
              </a:rPr>
              <a:t>tax senior consultant and China business advisor at PricewaterhouseCoopers Hong Kong, specialized in group structuring and investment consulting</a:t>
            </a:r>
            <a:endParaRPr lang="en-US" sz="1600" dirty="0">
              <a:latin typeface="+mj-lt"/>
            </a:endParaRPr>
          </a:p>
        </p:txBody>
      </p:sp>
      <p:sp>
        <p:nvSpPr>
          <p:cNvPr id="6" name="Rectangle 5"/>
          <p:cNvSpPr/>
          <p:nvPr/>
        </p:nvSpPr>
        <p:spPr>
          <a:xfrm>
            <a:off x="386160" y="2329365"/>
            <a:ext cx="5040000" cy="830997"/>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1600" dirty="0">
                <a:latin typeface="+mj-lt"/>
              </a:rPr>
              <a:t>Private banker with over nine years of wealth management experiences.  Key focus area includes asset allocation, portfolio construction and risk management</a:t>
            </a:r>
          </a:p>
        </p:txBody>
      </p:sp>
      <p:sp>
        <p:nvSpPr>
          <p:cNvPr id="7" name="Rectangle 6"/>
          <p:cNvSpPr/>
          <p:nvPr/>
        </p:nvSpPr>
        <p:spPr>
          <a:xfrm>
            <a:off x="386160" y="5212587"/>
            <a:ext cx="5040000" cy="830997"/>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1600" dirty="0">
                <a:latin typeface="+mj-lt"/>
              </a:rPr>
              <a:t>Quantitative trader with over </a:t>
            </a:r>
            <a:r>
              <a:rPr lang="en-US" sz="1600" dirty="0" smtClean="0">
                <a:latin typeface="+mj-lt"/>
              </a:rPr>
              <a:t>five </a:t>
            </a:r>
            <a:r>
              <a:rPr lang="en-US" sz="1600" dirty="0">
                <a:latin typeface="+mj-lt"/>
              </a:rPr>
              <a:t>years experience in high frequency algorithmic trading. Key focus areas include quantitative analysis and risk </a:t>
            </a:r>
            <a:r>
              <a:rPr lang="en-US" sz="1600" dirty="0" smtClean="0">
                <a:latin typeface="+mj-lt"/>
              </a:rPr>
              <a:t>management</a:t>
            </a:r>
            <a:endParaRPr lang="en-US" sz="1600" dirty="0">
              <a:latin typeface="+mj-lt"/>
            </a:endParaRPr>
          </a:p>
        </p:txBody>
      </p:sp>
      <p:grpSp>
        <p:nvGrpSpPr>
          <p:cNvPr id="8" name="Group 7"/>
          <p:cNvGrpSpPr/>
          <p:nvPr/>
        </p:nvGrpSpPr>
        <p:grpSpPr>
          <a:xfrm>
            <a:off x="11111880" y="44624"/>
            <a:ext cx="1080120" cy="703628"/>
            <a:chOff x="11111880" y="44624"/>
            <a:chExt cx="1080120" cy="703628"/>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10" name="TextBox 9"/>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Tree>
    <p:extLst>
      <p:ext uri="{BB962C8B-B14F-4D97-AF65-F5344CB8AC3E}">
        <p14:creationId xmlns:p14="http://schemas.microsoft.com/office/powerpoint/2010/main" val="204801763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74535349"/>
              </p:ext>
            </p:extLst>
          </p:nvPr>
        </p:nvGraphicFramePr>
        <p:xfrm>
          <a:off x="136154" y="130920"/>
          <a:ext cx="10017694" cy="4269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idx="1"/>
          </p:nvPr>
        </p:nvSpPr>
        <p:spPr>
          <a:xfrm>
            <a:off x="1152848" y="3573016"/>
            <a:ext cx="4367088" cy="2520280"/>
          </a:xfrm>
          <a:ln>
            <a:solidFill>
              <a:schemeClr val="tx2"/>
            </a:solidFill>
          </a:ln>
        </p:spPr>
        <p:style>
          <a:lnRef idx="2">
            <a:schemeClr val="accent1"/>
          </a:lnRef>
          <a:fillRef idx="1">
            <a:schemeClr val="lt1"/>
          </a:fillRef>
          <a:effectRef idx="0">
            <a:schemeClr val="accent1"/>
          </a:effectRef>
          <a:fontRef idx="minor">
            <a:schemeClr val="dk1"/>
          </a:fontRef>
        </p:style>
        <p:txBody>
          <a:bodyPr>
            <a:normAutofit/>
          </a:bodyPr>
          <a:lstStyle/>
          <a:p>
            <a:pPr>
              <a:buFont typeface="Arial" panose="020B0604020202020204" pitchFamily="34" charset="0"/>
              <a:buChar char="•"/>
            </a:pPr>
            <a:r>
              <a:rPr lang="en-US" sz="1600" dirty="0" smtClean="0">
                <a:solidFill>
                  <a:schemeClr val="tx1"/>
                </a:solidFill>
                <a:latin typeface="+mn-lt"/>
              </a:rPr>
              <a:t>Exponential growth in global population in </a:t>
            </a:r>
            <a:r>
              <a:rPr lang="en-US" altLang="zh-CN" sz="1600" dirty="0" smtClean="0">
                <a:solidFill>
                  <a:schemeClr val="tx1"/>
                </a:solidFill>
                <a:latin typeface="+mn-lt"/>
              </a:rPr>
              <a:t>emerging</a:t>
            </a:r>
            <a:r>
              <a:rPr lang="zh-CN" altLang="en-US" sz="1600" dirty="0" smtClean="0">
                <a:solidFill>
                  <a:schemeClr val="tx1"/>
                </a:solidFill>
                <a:latin typeface="+mn-lt"/>
              </a:rPr>
              <a:t> </a:t>
            </a:r>
            <a:r>
              <a:rPr lang="en-US" altLang="zh-CN" sz="1600" dirty="0" smtClean="0">
                <a:solidFill>
                  <a:schemeClr val="tx1"/>
                </a:solidFill>
                <a:latin typeface="+mn-lt"/>
              </a:rPr>
              <a:t>countries</a:t>
            </a:r>
            <a:endParaRPr lang="zh-CN" altLang="en-US" sz="1600" dirty="0">
              <a:solidFill>
                <a:schemeClr val="tx1"/>
              </a:solidFill>
              <a:latin typeface="+mn-lt"/>
            </a:endParaRPr>
          </a:p>
          <a:p>
            <a:pPr>
              <a:buFont typeface="Arial" panose="020B0604020202020204" pitchFamily="34" charset="0"/>
              <a:buChar char="•"/>
            </a:pPr>
            <a:r>
              <a:rPr lang="en-US" sz="1600" dirty="0" smtClean="0">
                <a:solidFill>
                  <a:schemeClr val="tx1"/>
                </a:solidFill>
                <a:latin typeface="+mn-lt"/>
              </a:rPr>
              <a:t>Large</a:t>
            </a:r>
            <a:r>
              <a:rPr lang="zh-CN" altLang="en-US" sz="1600" dirty="0" smtClean="0">
                <a:solidFill>
                  <a:schemeClr val="tx1"/>
                </a:solidFill>
                <a:latin typeface="+mn-lt"/>
              </a:rPr>
              <a:t> </a:t>
            </a:r>
            <a:r>
              <a:rPr lang="en-US" sz="1600" dirty="0" smtClean="0">
                <a:solidFill>
                  <a:schemeClr val="tx1"/>
                </a:solidFill>
                <a:latin typeface="+mn-lt"/>
              </a:rPr>
              <a:t>population living under </a:t>
            </a:r>
            <a:r>
              <a:rPr lang="en-US" altLang="zh-CN" sz="1600" dirty="0" smtClean="0">
                <a:solidFill>
                  <a:schemeClr val="tx1"/>
                </a:solidFill>
                <a:latin typeface="+mn-lt"/>
              </a:rPr>
              <a:t>the</a:t>
            </a:r>
            <a:r>
              <a:rPr lang="zh-CN" altLang="en-US" sz="1600" dirty="0" smtClean="0">
                <a:solidFill>
                  <a:schemeClr val="tx1"/>
                </a:solidFill>
                <a:latin typeface="+mn-lt"/>
              </a:rPr>
              <a:t> </a:t>
            </a:r>
            <a:r>
              <a:rPr lang="en-US" sz="1600" dirty="0" smtClean="0">
                <a:solidFill>
                  <a:schemeClr val="tx1"/>
                </a:solidFill>
                <a:latin typeface="+mn-lt"/>
              </a:rPr>
              <a:t>poverty line</a:t>
            </a:r>
            <a:endParaRPr lang="zh-CN" altLang="en-US" sz="1600" dirty="0" smtClean="0">
              <a:solidFill>
                <a:schemeClr val="tx1"/>
              </a:solidFill>
              <a:latin typeface="+mn-lt"/>
            </a:endParaRPr>
          </a:p>
          <a:p>
            <a:pPr>
              <a:buFont typeface="Arial" panose="020B0604020202020204" pitchFamily="34" charset="0"/>
              <a:buChar char="•"/>
            </a:pPr>
            <a:r>
              <a:rPr lang="en-US" sz="1600" dirty="0" smtClean="0">
                <a:solidFill>
                  <a:schemeClr val="tx1"/>
                </a:solidFill>
                <a:latin typeface="+mn-lt"/>
              </a:rPr>
              <a:t>Extreme income disparities</a:t>
            </a:r>
            <a:r>
              <a:rPr lang="zh-CN" altLang="en-US" sz="1600" dirty="0">
                <a:solidFill>
                  <a:schemeClr val="tx1"/>
                </a:solidFill>
                <a:latin typeface="+mn-lt"/>
              </a:rPr>
              <a:t> </a:t>
            </a:r>
            <a:r>
              <a:rPr lang="en-US" altLang="zh-CN" sz="1600" dirty="0" smtClean="0">
                <a:solidFill>
                  <a:schemeClr val="tx1"/>
                </a:solidFill>
                <a:latin typeface="+mn-lt"/>
              </a:rPr>
              <a:t>(</a:t>
            </a:r>
            <a:r>
              <a:rPr lang="en-US" sz="1600" dirty="0" smtClean="0">
                <a:solidFill>
                  <a:schemeClr val="tx1"/>
                </a:solidFill>
                <a:latin typeface="+mn-lt"/>
              </a:rPr>
              <a:t>Urban/Coastal vs. Rural/Inland</a:t>
            </a:r>
            <a:r>
              <a:rPr lang="en-US" altLang="zh-CN" sz="1600" dirty="0" smtClean="0">
                <a:solidFill>
                  <a:schemeClr val="tx1"/>
                </a:solidFill>
                <a:latin typeface="+mn-lt"/>
              </a:rPr>
              <a:t>)</a:t>
            </a:r>
            <a:endParaRPr lang="zh-CN" altLang="en-US" sz="1600" dirty="0" smtClean="0">
              <a:solidFill>
                <a:schemeClr val="tx1"/>
              </a:solidFill>
              <a:latin typeface="+mn-lt"/>
            </a:endParaRPr>
          </a:p>
          <a:p>
            <a:pPr>
              <a:buFont typeface="Arial" panose="020B0604020202020204" pitchFamily="34" charset="0"/>
              <a:buChar char="•"/>
            </a:pPr>
            <a:r>
              <a:rPr lang="en-US" sz="1600" dirty="0" smtClean="0">
                <a:solidFill>
                  <a:schemeClr val="tx1"/>
                </a:solidFill>
                <a:latin typeface="+mn-lt"/>
              </a:rPr>
              <a:t>99% poor live in rural are</a:t>
            </a:r>
            <a:r>
              <a:rPr lang="en-US" altLang="zh-CN" sz="1600" dirty="0" smtClean="0">
                <a:solidFill>
                  <a:schemeClr val="tx1"/>
                </a:solidFill>
                <a:latin typeface="+mn-lt"/>
              </a:rPr>
              <a:t>as</a:t>
            </a:r>
            <a:endParaRPr lang="zh-CN" altLang="en-US" sz="1600" dirty="0">
              <a:solidFill>
                <a:schemeClr val="tx1"/>
              </a:solidFill>
              <a:latin typeface="+mn-lt"/>
            </a:endParaRPr>
          </a:p>
          <a:p>
            <a:pPr>
              <a:buFont typeface="Arial" panose="020B0604020202020204" pitchFamily="34" charset="0"/>
              <a:buChar char="•"/>
            </a:pPr>
            <a:r>
              <a:rPr lang="en-US" altLang="zh-CN" sz="1600" dirty="0" smtClean="0">
                <a:solidFill>
                  <a:schemeClr val="tx1"/>
                </a:solidFill>
                <a:latin typeface="+mn-lt"/>
              </a:rPr>
              <a:t>Many have</a:t>
            </a:r>
            <a:r>
              <a:rPr lang="zh-CN" altLang="en-US" sz="1600" dirty="0" smtClean="0">
                <a:solidFill>
                  <a:schemeClr val="tx1"/>
                </a:solidFill>
                <a:latin typeface="+mn-lt"/>
              </a:rPr>
              <a:t> </a:t>
            </a:r>
            <a:r>
              <a:rPr lang="en-US" altLang="zh-CN" sz="1600" dirty="0" smtClean="0">
                <a:solidFill>
                  <a:schemeClr val="tx1"/>
                </a:solidFill>
                <a:latin typeface="+mn-lt"/>
              </a:rPr>
              <a:t>no</a:t>
            </a:r>
            <a:r>
              <a:rPr lang="zh-CN" altLang="en-US" sz="1600" dirty="0" smtClean="0">
                <a:solidFill>
                  <a:schemeClr val="tx1"/>
                </a:solidFill>
                <a:latin typeface="+mn-lt"/>
              </a:rPr>
              <a:t> </a:t>
            </a:r>
            <a:r>
              <a:rPr lang="en-US" altLang="zh-CN" sz="1600" dirty="0" smtClean="0">
                <a:solidFill>
                  <a:schemeClr val="tx1"/>
                </a:solidFill>
                <a:latin typeface="+mn-lt"/>
              </a:rPr>
              <a:t>arable </a:t>
            </a:r>
            <a:r>
              <a:rPr lang="en-US" altLang="zh-CN" sz="1600" dirty="0">
                <a:solidFill>
                  <a:schemeClr val="tx1"/>
                </a:solidFill>
                <a:latin typeface="+mn-lt"/>
              </a:rPr>
              <a:t>land </a:t>
            </a:r>
            <a:endParaRPr lang="zh-CN" altLang="en-US" sz="1600" dirty="0">
              <a:solidFill>
                <a:schemeClr val="tx1"/>
              </a:solidFill>
              <a:latin typeface="+mn-lt"/>
            </a:endParaRPr>
          </a:p>
          <a:p>
            <a:pPr>
              <a:buFont typeface="Arial" panose="020B0604020202020204" pitchFamily="34" charset="0"/>
              <a:buChar char="•"/>
            </a:pPr>
            <a:r>
              <a:rPr lang="en-US" altLang="zh-CN" sz="1600" dirty="0" smtClean="0">
                <a:solidFill>
                  <a:schemeClr val="tx1"/>
                </a:solidFill>
                <a:latin typeface="+mn-lt"/>
              </a:rPr>
              <a:t>Lack</a:t>
            </a:r>
            <a:r>
              <a:rPr lang="zh-CN" altLang="en-US" sz="1600" dirty="0" smtClean="0">
                <a:solidFill>
                  <a:schemeClr val="tx1"/>
                </a:solidFill>
                <a:latin typeface="+mn-lt"/>
              </a:rPr>
              <a:t> </a:t>
            </a:r>
            <a:r>
              <a:rPr lang="en-US" altLang="zh-CN" sz="1600" dirty="0" smtClean="0">
                <a:solidFill>
                  <a:schemeClr val="tx1"/>
                </a:solidFill>
                <a:latin typeface="+mn-lt"/>
              </a:rPr>
              <a:t>of skills and technologies</a:t>
            </a:r>
            <a:endParaRPr lang="en-US" altLang="zh-CN" sz="1600" dirty="0">
              <a:solidFill>
                <a:schemeClr val="tx1"/>
              </a:solidFill>
              <a:latin typeface="+mn-lt"/>
            </a:endParaRPr>
          </a:p>
        </p:txBody>
      </p:sp>
      <p:sp>
        <p:nvSpPr>
          <p:cNvPr id="3" name="Title 2"/>
          <p:cNvSpPr>
            <a:spLocks noGrp="1"/>
          </p:cNvSpPr>
          <p:nvPr>
            <p:ph type="title"/>
          </p:nvPr>
        </p:nvSpPr>
        <p:spPr/>
        <p:txBody>
          <a:bodyPr>
            <a:normAutofit/>
          </a:bodyPr>
          <a:lstStyle/>
          <a:p>
            <a:r>
              <a:rPr lang="en-US" altLang="zh-CN" b="1" dirty="0" smtClean="0">
                <a:latin typeface="+mn-lt"/>
              </a:rPr>
              <a:t>Serious </a:t>
            </a:r>
            <a:r>
              <a:rPr lang="en-US" b="1" dirty="0" smtClean="0">
                <a:latin typeface="+mn-lt"/>
              </a:rPr>
              <a:t>challenges are ahead of us …</a:t>
            </a:r>
            <a:endParaRPr lang="en-US" b="1" dirty="0">
              <a:latin typeface="+mn-lt"/>
            </a:endParaRPr>
          </a:p>
        </p:txBody>
      </p:sp>
      <p:sp>
        <p:nvSpPr>
          <p:cNvPr id="11" name="Content Placeholder 1"/>
          <p:cNvSpPr txBox="1">
            <a:spLocks/>
          </p:cNvSpPr>
          <p:nvPr/>
        </p:nvSpPr>
        <p:spPr bwMode="auto">
          <a:xfrm>
            <a:off x="6744552" y="3573016"/>
            <a:ext cx="4247992" cy="1944216"/>
          </a:xfrm>
          <a:prstGeom prst="rect">
            <a:avLst/>
          </a:prstGeom>
          <a:ln>
            <a:solidFill>
              <a:schemeClr val="tx2"/>
            </a:solidFill>
          </a:ln>
          <a:extLst>
            <a:ext uri="{FAA26D3D-D897-4be2-8F04-BA451C77F1D7}">
              <ma14:placeholderFlag xmlns=""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tx2"/>
              </a:buClr>
              <a:buSzPct val="80000"/>
              <a:buFont typeface="Wingdings" panose="05000000000000000000" pitchFamily="2" charset="2"/>
              <a:buChar char="§"/>
              <a:defRPr sz="2000" kern="1200">
                <a:solidFill>
                  <a:srgbClr val="17375E"/>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lr>
                <a:schemeClr val="tx2"/>
              </a:buClr>
              <a:buSzPct val="80000"/>
              <a:buFont typeface="Wingdings" panose="05000000000000000000" pitchFamily="2" charset="2"/>
              <a:buChar char="§"/>
              <a:defRPr sz="1800" kern="1200">
                <a:solidFill>
                  <a:srgbClr val="17375E"/>
                </a:solidFill>
                <a:latin typeface="Arial" panose="020B0604020202020204" pitchFamily="34" charset="0"/>
                <a:ea typeface="Arial" charset="0"/>
                <a:cs typeface="Arial" panose="020B0604020202020204" pitchFamily="34" charset="0"/>
              </a:defRPr>
            </a:lvl2pPr>
            <a:lvl3pPr marL="1143000" indent="-228600" algn="l" rtl="0" eaLnBrk="0" fontAlgn="base" hangingPunct="0">
              <a:spcBef>
                <a:spcPct val="20000"/>
              </a:spcBef>
              <a:spcAft>
                <a:spcPct val="0"/>
              </a:spcAft>
              <a:buClr>
                <a:schemeClr val="tx2"/>
              </a:buClr>
              <a:buSzPct val="80000"/>
              <a:buFont typeface="Arial" panose="020B0604020202020204" pitchFamily="34" charset="0"/>
              <a:buChar char="•"/>
              <a:defRPr sz="1600" kern="1200">
                <a:solidFill>
                  <a:srgbClr val="17375E"/>
                </a:solidFill>
                <a:latin typeface="Arial" panose="020B0604020202020204" pitchFamily="34" charset="0"/>
                <a:ea typeface="Arial" charset="0"/>
                <a:cs typeface="Arial" panose="020B0604020202020204" pitchFamily="34" charset="0"/>
              </a:defRPr>
            </a:lvl3pPr>
            <a:lvl4pPr marL="1600200" indent="-228600" algn="l" rtl="0" eaLnBrk="0" fontAlgn="base" hangingPunct="0">
              <a:spcBef>
                <a:spcPct val="20000"/>
              </a:spcBef>
              <a:spcAft>
                <a:spcPct val="0"/>
              </a:spcAft>
              <a:buClr>
                <a:schemeClr val="tx2"/>
              </a:buClr>
              <a:buSzPct val="80000"/>
              <a:buFont typeface="Arial" panose="020B0604020202020204" pitchFamily="34" charset="0"/>
              <a:buChar char="•"/>
              <a:defRPr sz="1400" kern="1200">
                <a:solidFill>
                  <a:srgbClr val="17375E"/>
                </a:solidFill>
                <a:latin typeface="Arial" panose="020B0604020202020204" pitchFamily="34" charset="0"/>
                <a:ea typeface="Arial" charset="0"/>
                <a:cs typeface="Arial" panose="020B0604020202020204" pitchFamily="34" charset="0"/>
              </a:defRPr>
            </a:lvl4pPr>
            <a:lvl5pPr marL="2057400" indent="-228600" algn="l" rtl="0" eaLnBrk="0" fontAlgn="base" hangingPunct="0">
              <a:spcBef>
                <a:spcPct val="20000"/>
              </a:spcBef>
              <a:spcAft>
                <a:spcPct val="0"/>
              </a:spcAft>
              <a:buClr>
                <a:schemeClr val="tx2"/>
              </a:buClr>
              <a:buSzPct val="80000"/>
              <a:buFont typeface="Arial" panose="020B0604020202020204" pitchFamily="34" charset="0"/>
              <a:buChar char="•"/>
              <a:defRPr sz="1200" kern="1200">
                <a:solidFill>
                  <a:srgbClr val="17375E"/>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defTabSz="666750">
              <a:lnSpc>
                <a:spcPct val="90000"/>
              </a:lnSpc>
              <a:spcBef>
                <a:spcPct val="0"/>
              </a:spcBef>
              <a:spcAft>
                <a:spcPct val="15000"/>
              </a:spcAft>
              <a:buFont typeface="Arial" panose="020B0604020202020204" pitchFamily="34" charset="0"/>
              <a:buChar char="•"/>
            </a:pPr>
            <a:r>
              <a:rPr lang="en-US" altLang="zh-CN" sz="1600" dirty="0">
                <a:solidFill>
                  <a:schemeClr val="tx1"/>
                </a:solidFill>
                <a:latin typeface="+mn-lt"/>
              </a:rPr>
              <a:t>Population growth puts huge pressure on food </a:t>
            </a:r>
            <a:r>
              <a:rPr lang="en-US" altLang="zh-CN" sz="1600" dirty="0" smtClean="0">
                <a:solidFill>
                  <a:schemeClr val="tx1"/>
                </a:solidFill>
                <a:latin typeface="+mn-lt"/>
              </a:rPr>
              <a:t>supply</a:t>
            </a:r>
            <a:endParaRPr lang="zh-CN" altLang="en-US" sz="1600" dirty="0" smtClean="0">
              <a:solidFill>
                <a:schemeClr val="tx1"/>
              </a:solidFill>
              <a:latin typeface="+mn-lt"/>
            </a:endParaRPr>
          </a:p>
          <a:p>
            <a:pPr marL="285750" lvl="1" defTabSz="666750">
              <a:lnSpc>
                <a:spcPct val="90000"/>
              </a:lnSpc>
              <a:spcBef>
                <a:spcPct val="0"/>
              </a:spcBef>
              <a:spcAft>
                <a:spcPct val="15000"/>
              </a:spcAft>
              <a:buFont typeface="Arial" panose="020B0604020202020204" pitchFamily="34" charset="0"/>
              <a:buChar char="•"/>
            </a:pPr>
            <a:r>
              <a:rPr lang="en-US" altLang="zh-CN" sz="1600" dirty="0" smtClean="0">
                <a:solidFill>
                  <a:schemeClr val="tx1"/>
                </a:solidFill>
                <a:latin typeface="+mn-lt"/>
              </a:rPr>
              <a:t>Insufficient supply</a:t>
            </a:r>
            <a:r>
              <a:rPr lang="zh-CN" altLang="en-US" sz="1600" dirty="0" smtClean="0">
                <a:solidFill>
                  <a:schemeClr val="tx1"/>
                </a:solidFill>
                <a:latin typeface="+mn-lt"/>
              </a:rPr>
              <a:t> </a:t>
            </a:r>
            <a:r>
              <a:rPr lang="en-US" altLang="zh-CN" sz="1600" dirty="0" smtClean="0">
                <a:solidFill>
                  <a:schemeClr val="tx1"/>
                </a:solidFill>
                <a:latin typeface="+mn-lt"/>
              </a:rPr>
              <a:t>in </a:t>
            </a:r>
            <a:r>
              <a:rPr lang="en-US" altLang="zh-CN" sz="1600" dirty="0">
                <a:solidFill>
                  <a:schemeClr val="tx1"/>
                </a:solidFill>
                <a:latin typeface="+mn-lt"/>
              </a:rPr>
              <a:t>the long </a:t>
            </a:r>
            <a:r>
              <a:rPr lang="en-US" altLang="zh-CN" sz="1600" dirty="0" smtClean="0">
                <a:solidFill>
                  <a:schemeClr val="tx1"/>
                </a:solidFill>
                <a:latin typeface="+mn-lt"/>
              </a:rPr>
              <a:t>run</a:t>
            </a:r>
            <a:r>
              <a:rPr lang="zh-CN" altLang="en-US" sz="1600" dirty="0" smtClean="0">
                <a:solidFill>
                  <a:schemeClr val="tx1"/>
                </a:solidFill>
                <a:latin typeface="+mn-lt"/>
              </a:rPr>
              <a:t> </a:t>
            </a:r>
            <a:r>
              <a:rPr lang="en-US" altLang="zh-CN" sz="1600" dirty="0" smtClean="0">
                <a:solidFill>
                  <a:schemeClr val="tx1"/>
                </a:solidFill>
                <a:latin typeface="+mn-lt"/>
              </a:rPr>
              <a:t>under</a:t>
            </a:r>
            <a:r>
              <a:rPr lang="zh-CN" altLang="en-US" sz="1600" dirty="0" smtClean="0">
                <a:solidFill>
                  <a:schemeClr val="tx1"/>
                </a:solidFill>
                <a:latin typeface="+mn-lt"/>
              </a:rPr>
              <a:t> </a:t>
            </a:r>
            <a:r>
              <a:rPr lang="en-US" altLang="zh-CN" sz="1600" dirty="0" smtClean="0">
                <a:solidFill>
                  <a:schemeClr val="tx1"/>
                </a:solidFill>
                <a:latin typeface="+mn-lt"/>
              </a:rPr>
              <a:t>current</a:t>
            </a:r>
            <a:r>
              <a:rPr lang="zh-CN" altLang="en-US" sz="1600" dirty="0" smtClean="0">
                <a:solidFill>
                  <a:schemeClr val="tx1"/>
                </a:solidFill>
                <a:latin typeface="+mn-lt"/>
              </a:rPr>
              <a:t> </a:t>
            </a:r>
            <a:r>
              <a:rPr lang="en-US" altLang="zh-CN" sz="1600" dirty="0" smtClean="0">
                <a:solidFill>
                  <a:schemeClr val="tx1"/>
                </a:solidFill>
                <a:latin typeface="+mn-lt"/>
              </a:rPr>
              <a:t>farming</a:t>
            </a:r>
            <a:r>
              <a:rPr lang="zh-CN" altLang="en-US" sz="1600" dirty="0" smtClean="0">
                <a:solidFill>
                  <a:schemeClr val="tx1"/>
                </a:solidFill>
                <a:latin typeface="+mn-lt"/>
              </a:rPr>
              <a:t> </a:t>
            </a:r>
            <a:r>
              <a:rPr lang="en-US" altLang="zh-CN" sz="1600" dirty="0" smtClean="0">
                <a:solidFill>
                  <a:schemeClr val="tx1"/>
                </a:solidFill>
                <a:latin typeface="+mn-lt"/>
              </a:rPr>
              <a:t>methods</a:t>
            </a:r>
            <a:endParaRPr lang="zh-CN" altLang="en-US" sz="1600" dirty="0" smtClean="0">
              <a:solidFill>
                <a:schemeClr val="tx1"/>
              </a:solidFill>
              <a:latin typeface="+mn-lt"/>
            </a:endParaRPr>
          </a:p>
          <a:p>
            <a:pPr marL="285750" lvl="1" defTabSz="666750">
              <a:lnSpc>
                <a:spcPct val="90000"/>
              </a:lnSpc>
              <a:spcBef>
                <a:spcPct val="0"/>
              </a:spcBef>
              <a:spcAft>
                <a:spcPct val="15000"/>
              </a:spcAft>
              <a:buFont typeface="Arial" panose="020B0604020202020204" pitchFamily="34" charset="0"/>
              <a:buChar char="•"/>
            </a:pPr>
            <a:r>
              <a:rPr lang="en-US" altLang="zh-CN" sz="1600" dirty="0" smtClean="0">
                <a:solidFill>
                  <a:schemeClr val="tx1"/>
                </a:solidFill>
                <a:latin typeface="+mn-lt"/>
              </a:rPr>
              <a:t>Ultimate </a:t>
            </a:r>
            <a:r>
              <a:rPr lang="en-US" altLang="zh-CN" sz="1600" dirty="0">
                <a:solidFill>
                  <a:schemeClr val="tx1"/>
                </a:solidFill>
                <a:latin typeface="+mn-lt"/>
              </a:rPr>
              <a:t>constraints on arable land, fresh water and animal </a:t>
            </a:r>
            <a:r>
              <a:rPr lang="en-US" altLang="zh-CN" sz="1600" dirty="0" smtClean="0">
                <a:solidFill>
                  <a:schemeClr val="tx1"/>
                </a:solidFill>
                <a:latin typeface="+mn-lt"/>
              </a:rPr>
              <a:t>feed</a:t>
            </a:r>
            <a:endParaRPr lang="zh-CN" altLang="en-US" sz="1600" dirty="0" smtClean="0">
              <a:solidFill>
                <a:schemeClr val="tx1"/>
              </a:solidFill>
              <a:latin typeface="+mn-lt"/>
            </a:endParaRPr>
          </a:p>
          <a:p>
            <a:pPr marL="285750" lvl="1" defTabSz="666750">
              <a:lnSpc>
                <a:spcPct val="90000"/>
              </a:lnSpc>
              <a:spcBef>
                <a:spcPct val="0"/>
              </a:spcBef>
              <a:spcAft>
                <a:spcPct val="15000"/>
              </a:spcAft>
              <a:buFont typeface="Arial" panose="020B0604020202020204" pitchFamily="34" charset="0"/>
              <a:buChar char="•"/>
            </a:pPr>
            <a:r>
              <a:rPr lang="en-US" altLang="zh-CN" sz="1600" dirty="0" smtClean="0">
                <a:solidFill>
                  <a:schemeClr val="tx1"/>
                </a:solidFill>
                <a:latin typeface="+mn-lt"/>
              </a:rPr>
              <a:t>New </a:t>
            </a:r>
            <a:r>
              <a:rPr lang="en-US" altLang="zh-CN" sz="1600" dirty="0">
                <a:solidFill>
                  <a:schemeClr val="tx1"/>
                </a:solidFill>
                <a:latin typeface="+mn-lt"/>
              </a:rPr>
              <a:t>source of nutrients </a:t>
            </a:r>
            <a:r>
              <a:rPr lang="en-US" altLang="zh-CN" sz="1600" dirty="0" smtClean="0">
                <a:solidFill>
                  <a:schemeClr val="tx1"/>
                </a:solidFill>
                <a:latin typeface="+mn-lt"/>
              </a:rPr>
              <a:t>needed</a:t>
            </a:r>
            <a:endParaRPr lang="en-US" altLang="zh-CN" sz="1600" dirty="0">
              <a:solidFill>
                <a:schemeClr val="tx1"/>
              </a:solidFill>
              <a:latin typeface="+mn-lt"/>
            </a:endParaRPr>
          </a:p>
        </p:txBody>
      </p:sp>
      <p:grpSp>
        <p:nvGrpSpPr>
          <p:cNvPr id="6" name="Group 5"/>
          <p:cNvGrpSpPr/>
          <p:nvPr/>
        </p:nvGrpSpPr>
        <p:grpSpPr>
          <a:xfrm>
            <a:off x="11111880" y="44624"/>
            <a:ext cx="1080120" cy="703628"/>
            <a:chOff x="11111880" y="44624"/>
            <a:chExt cx="1080120" cy="703628"/>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5" name="TextBox 4"/>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Tree>
    <p:extLst>
      <p:ext uri="{BB962C8B-B14F-4D97-AF65-F5344CB8AC3E}">
        <p14:creationId xmlns:p14="http://schemas.microsoft.com/office/powerpoint/2010/main" val="109009948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latin typeface="+mn-lt"/>
              </a:rPr>
              <a:t>… but BIOGRICULTURE FUND has come up with SOLUTION!</a:t>
            </a:r>
            <a:endParaRPr lang="en-US" b="1" dirty="0">
              <a:latin typeface="+mn-lt"/>
            </a:endParaRPr>
          </a:p>
        </p:txBody>
      </p:sp>
      <p:grpSp>
        <p:nvGrpSpPr>
          <p:cNvPr id="7" name="Group 6"/>
          <p:cNvGrpSpPr/>
          <p:nvPr/>
        </p:nvGrpSpPr>
        <p:grpSpPr>
          <a:xfrm>
            <a:off x="1089199" y="1124744"/>
            <a:ext cx="10585176" cy="3794709"/>
            <a:chOff x="-1509672" y="1239632"/>
            <a:chExt cx="7500952" cy="3794709"/>
          </a:xfrm>
        </p:grpSpPr>
        <p:sp>
          <p:nvSpPr>
            <p:cNvPr id="8" name="Rectangle 7"/>
            <p:cNvSpPr/>
            <p:nvPr/>
          </p:nvSpPr>
          <p:spPr>
            <a:xfrm>
              <a:off x="0" y="2341468"/>
              <a:ext cx="5991280" cy="26928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1509672" y="1239632"/>
              <a:ext cx="7210216" cy="19727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solidFill>
                    <a:schemeClr val="tx2"/>
                  </a:solidFill>
                </a:rPr>
                <a:t>Invest in the channels and technolog</a:t>
              </a:r>
              <a:r>
                <a:rPr lang="en-US" altLang="zh-CN" sz="3200" b="1" i="1" kern="1200" dirty="0" smtClean="0">
                  <a:solidFill>
                    <a:schemeClr val="tx2"/>
                  </a:solidFill>
                </a:rPr>
                <a:t>ies</a:t>
              </a:r>
              <a:r>
                <a:rPr lang="en-US" sz="3200" b="1" i="1" kern="1200" dirty="0" smtClean="0">
                  <a:solidFill>
                    <a:schemeClr val="tx2"/>
                  </a:solidFill>
                </a:rPr>
                <a:t> essential to </a:t>
              </a:r>
              <a:r>
                <a:rPr lang="en-US" altLang="zh-CN" sz="3200" b="1" i="1" kern="1200" dirty="0" smtClean="0">
                  <a:solidFill>
                    <a:schemeClr val="tx2"/>
                  </a:solidFill>
                </a:rPr>
                <a:t>the</a:t>
              </a:r>
              <a:r>
                <a:rPr lang="zh-CN" altLang="en-US" sz="3200" b="1" i="1" kern="1200" dirty="0" smtClean="0">
                  <a:solidFill>
                    <a:schemeClr val="tx2"/>
                  </a:solidFill>
                </a:rPr>
                <a:t> </a:t>
              </a:r>
              <a:r>
                <a:rPr lang="en-US" sz="3200" b="1" i="1" u="sng" kern="1200" dirty="0" smtClean="0">
                  <a:solidFill>
                    <a:schemeClr val="tx2"/>
                  </a:solidFill>
                </a:rPr>
                <a:t>insect farming</a:t>
              </a:r>
              <a:r>
                <a:rPr lang="zh-CN" altLang="en-US" sz="3200" b="1" i="1" kern="1200" dirty="0" smtClean="0">
                  <a:solidFill>
                    <a:schemeClr val="tx2"/>
                  </a:solidFill>
                </a:rPr>
                <a:t> </a:t>
              </a:r>
              <a:r>
                <a:rPr lang="en-US" altLang="zh-CN" sz="3200" b="1" i="1" kern="1200" dirty="0" smtClean="0">
                  <a:solidFill>
                    <a:schemeClr val="tx2"/>
                  </a:solidFill>
                </a:rPr>
                <a:t>sector</a:t>
              </a:r>
              <a:r>
                <a:rPr lang="zh-CN" altLang="en-US" sz="3200" b="1" i="1" kern="1200" dirty="0" smtClean="0">
                  <a:solidFill>
                    <a:schemeClr val="tx2"/>
                  </a:solidFill>
                </a:rPr>
                <a:t> </a:t>
              </a:r>
              <a:r>
                <a:rPr lang="en-US" sz="3200" b="1" i="1" kern="1200" dirty="0" smtClean="0">
                  <a:solidFill>
                    <a:schemeClr val="tx2"/>
                  </a:solidFill>
                </a:rPr>
                <a:t>in China, addressing the need for </a:t>
              </a:r>
              <a:r>
                <a:rPr lang="en-US" sz="3200" b="1" i="1" kern="1200" dirty="0" smtClean="0">
                  <a:solidFill>
                    <a:schemeClr val="accent6">
                      <a:lumMod val="75000"/>
                    </a:schemeClr>
                  </a:solidFill>
                </a:rPr>
                <a:t>sustainable income and food productivity</a:t>
              </a:r>
              <a:endParaRPr lang="en-US" sz="3200" i="1" kern="1200" dirty="0">
                <a:solidFill>
                  <a:schemeClr val="accent6">
                    <a:lumMod val="75000"/>
                  </a:schemeClr>
                </a:solidFill>
              </a:endParaRPr>
            </a:p>
          </p:txBody>
        </p:sp>
      </p:grpSp>
      <p:grpSp>
        <p:nvGrpSpPr>
          <p:cNvPr id="16" name="Group 15"/>
          <p:cNvGrpSpPr/>
          <p:nvPr/>
        </p:nvGrpSpPr>
        <p:grpSpPr>
          <a:xfrm>
            <a:off x="11111880" y="44624"/>
            <a:ext cx="1080120" cy="703628"/>
            <a:chOff x="11111880" y="44624"/>
            <a:chExt cx="1080120" cy="703628"/>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18" name="TextBox 17"/>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pic>
        <p:nvPicPr>
          <p:cNvPr id="13" name="Picture 12"/>
          <p:cNvPicPr>
            <a:picLocks/>
          </p:cNvPicPr>
          <p:nvPr/>
        </p:nvPicPr>
        <p:blipFill>
          <a:blip r:embed="rId4" cstate="print">
            <a:extLst>
              <a:ext uri="{28A0092B-C50C-407E-A947-70E740481C1C}">
                <a14:useLocalDpi xmlns:a14="http://schemas.microsoft.com/office/drawing/2010/main"/>
              </a:ext>
            </a:extLst>
          </a:blip>
          <a:stretch>
            <a:fillRect/>
          </a:stretch>
        </p:blipFill>
        <p:spPr>
          <a:xfrm>
            <a:off x="4195621" y="3429000"/>
            <a:ext cx="3844800" cy="2448000"/>
          </a:xfrm>
          <a:prstGeom prst="rect">
            <a:avLst/>
          </a:prstGeom>
          <a:ln>
            <a:noFill/>
          </a:ln>
          <a:effectLst>
            <a:outerShdw blurRad="190500" algn="tl" rotWithShape="0">
              <a:srgbClr val="000000">
                <a:alpha val="70000"/>
              </a:srgbClr>
            </a:outerShdw>
          </a:effectLst>
        </p:spPr>
      </p:pic>
      <p:pic>
        <p:nvPicPr>
          <p:cNvPr id="14" name="Picture 13"/>
          <p:cNvPicPr>
            <a:picLocks/>
          </p:cNvPicPr>
          <p:nvPr/>
        </p:nvPicPr>
        <p:blipFill>
          <a:blip r:embed="rId5" cstate="print">
            <a:extLst>
              <a:ext uri="{28A0092B-C50C-407E-A947-70E740481C1C}">
                <a14:useLocalDpi xmlns:a14="http://schemas.microsoft.com/office/drawing/2010/main"/>
              </a:ext>
            </a:extLst>
          </a:blip>
          <a:stretch>
            <a:fillRect/>
          </a:stretch>
        </p:blipFill>
        <p:spPr>
          <a:xfrm>
            <a:off x="351434" y="3429001"/>
            <a:ext cx="3844391" cy="2447992"/>
          </a:xfrm>
          <a:prstGeom prst="rect">
            <a:avLst/>
          </a:prstGeom>
          <a:ln>
            <a:noFill/>
          </a:ln>
          <a:effectLst>
            <a:outerShdw blurRad="190500" algn="tl" rotWithShape="0">
              <a:srgbClr val="000000">
                <a:alpha val="70000"/>
              </a:srgbClr>
            </a:outerShdw>
          </a:effectLst>
        </p:spPr>
      </p:pic>
      <p:pic>
        <p:nvPicPr>
          <p:cNvPr id="15" name="Picture 14"/>
          <p:cNvPicPr>
            <a:picLocks/>
          </p:cNvPicPr>
          <p:nvPr/>
        </p:nvPicPr>
        <p:blipFill>
          <a:blip r:embed="rId6" cstate="print">
            <a:extLst>
              <a:ext uri="{28A0092B-C50C-407E-A947-70E740481C1C}">
                <a14:useLocalDpi xmlns:a14="http://schemas.microsoft.com/office/drawing/2010/main"/>
              </a:ext>
            </a:extLst>
          </a:blip>
          <a:stretch>
            <a:fillRect/>
          </a:stretch>
        </p:blipFill>
        <p:spPr>
          <a:xfrm>
            <a:off x="8040216" y="3429001"/>
            <a:ext cx="3844800" cy="244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358186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altLang="zh-CN" b="1" dirty="0" smtClean="0">
                <a:latin typeface="+mn-lt"/>
              </a:rPr>
              <a:t>The THREEFOLD impact</a:t>
            </a:r>
            <a:r>
              <a:rPr lang="zh-CN" altLang="en-US" b="1" dirty="0" smtClean="0">
                <a:latin typeface="+mn-lt"/>
              </a:rPr>
              <a:t> </a:t>
            </a:r>
            <a:r>
              <a:rPr lang="en-US" altLang="zh-CN" b="1" dirty="0" smtClean="0">
                <a:latin typeface="+mn-lt"/>
              </a:rPr>
              <a:t>of</a:t>
            </a:r>
            <a:r>
              <a:rPr lang="zh-CN" altLang="en-US" b="1" dirty="0" smtClean="0">
                <a:latin typeface="+mn-lt"/>
              </a:rPr>
              <a:t> </a:t>
            </a:r>
            <a:r>
              <a:rPr lang="en-US" altLang="zh-CN" b="1" dirty="0" smtClean="0">
                <a:latin typeface="+mn-lt"/>
              </a:rPr>
              <a:t>insect</a:t>
            </a:r>
            <a:r>
              <a:rPr lang="zh-CN" altLang="en-US" b="1" dirty="0" smtClean="0">
                <a:latin typeface="+mn-lt"/>
              </a:rPr>
              <a:t> </a:t>
            </a:r>
            <a:r>
              <a:rPr lang="en-US" altLang="zh-CN" b="1" dirty="0" smtClean="0">
                <a:latin typeface="+mn-lt"/>
              </a:rPr>
              <a:t>farming are attractive …</a:t>
            </a:r>
            <a:endParaRPr lang="en-US" sz="2200" b="1" dirty="0">
              <a:latin typeface="+mn-lt"/>
            </a:endParaRPr>
          </a:p>
        </p:txBody>
      </p:sp>
      <p:graphicFrame>
        <p:nvGraphicFramePr>
          <p:cNvPr id="9" name="Diagram 8"/>
          <p:cNvGraphicFramePr/>
          <p:nvPr>
            <p:extLst>
              <p:ext uri="{D42A27DB-BD31-4B8C-83A1-F6EECF244321}">
                <p14:modId xmlns:p14="http://schemas.microsoft.com/office/powerpoint/2010/main" val="1024729189"/>
              </p:ext>
            </p:extLst>
          </p:nvPr>
        </p:nvGraphicFramePr>
        <p:xfrm>
          <a:off x="3503712" y="1933719"/>
          <a:ext cx="5267318" cy="32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Isosceles Triangle 18"/>
          <p:cNvSpPr/>
          <p:nvPr/>
        </p:nvSpPr>
        <p:spPr>
          <a:xfrm rot="5400000">
            <a:off x="911424" y="5589241"/>
            <a:ext cx="648072" cy="3600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Box 19"/>
          <p:cNvSpPr txBox="1"/>
          <p:nvPr/>
        </p:nvSpPr>
        <p:spPr>
          <a:xfrm>
            <a:off x="1559496" y="5446966"/>
            <a:ext cx="9505056" cy="646331"/>
          </a:xfrm>
          <a:prstGeom prst="rect">
            <a:avLst/>
          </a:prstGeom>
          <a:solidFill>
            <a:schemeClr val="accent1">
              <a:lumMod val="20000"/>
              <a:lumOff val="8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0" i="1" u="none" strike="noStrike" kern="1200" cap="none" spc="0" normalizeH="0" baseline="0" noProof="0" dirty="0" smtClean="0">
                <a:ln>
                  <a:noFill/>
                </a:ln>
                <a:solidFill>
                  <a:prstClr val="black"/>
                </a:solidFill>
                <a:effectLst/>
                <a:uLnTx/>
                <a:uFillTx/>
                <a:latin typeface="Calibri" charset="0"/>
                <a:ea typeface="MS PGothic" charset="-128"/>
                <a:cs typeface="+mn-cs"/>
              </a:rPr>
              <a:t>Insect</a:t>
            </a:r>
            <a:r>
              <a:rPr kumimoji="0" lang="zh-CN" altLang="en-US" sz="1800" b="0" i="1"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charset="0"/>
                <a:ea typeface="MS PGothic" charset="-128"/>
                <a:cs typeface="+mn-cs"/>
              </a:rPr>
              <a:t>Farming</a:t>
            </a:r>
            <a:r>
              <a:rPr kumimoji="0" lang="zh-CN" altLang="en-US" sz="1800" b="0" i="1"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charset="0"/>
                <a:ea typeface="MS PGothic" charset="-128"/>
                <a:cs typeface="+mn-cs"/>
              </a:rPr>
              <a:t>is</a:t>
            </a:r>
            <a:r>
              <a:rPr kumimoji="0" lang="zh-CN" altLang="en-US" sz="1800" b="0" i="1"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charset="0"/>
                <a:ea typeface="MS PGothic" charset="-128"/>
                <a:cs typeface="+mn-cs"/>
              </a:rPr>
              <a:t>an</a:t>
            </a:r>
            <a:r>
              <a:rPr kumimoji="0" lang="zh-CN" altLang="en-US" sz="1800" b="0" i="1"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charset="0"/>
                <a:ea typeface="MS PGothic" charset="-128"/>
                <a:cs typeface="+mn-cs"/>
              </a:rPr>
              <a:t>ideal</a:t>
            </a:r>
            <a:r>
              <a:rPr kumimoji="0" lang="zh-CN" altLang="en-US" sz="1800" b="0" i="1"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charset="0"/>
                <a:ea typeface="MS PGothic" charset="-128"/>
                <a:cs typeface="+mn-cs"/>
              </a:rPr>
              <a:t>solution</a:t>
            </a:r>
            <a:r>
              <a:rPr kumimoji="0" lang="zh-CN" altLang="en-US" sz="1800" b="0" i="1"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charset="0"/>
                <a:ea typeface="MS PGothic" charset="-128"/>
                <a:cs typeface="+mn-cs"/>
              </a:rPr>
              <a:t>to</a:t>
            </a:r>
            <a:r>
              <a:rPr kumimoji="0" lang="zh-CN" altLang="en-US" sz="1800" b="0" i="1"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charset="0"/>
                <a:ea typeface="MS PGothic" charset="-128"/>
                <a:cs typeface="+mn-cs"/>
              </a:rPr>
              <a:t>address</a:t>
            </a:r>
            <a:r>
              <a:rPr kumimoji="0" lang="en-US" sz="1800" b="0" i="1" u="none" strike="noStrike" kern="1200" cap="none" spc="0" normalizeH="0" baseline="0" noProof="0" dirty="0" smtClean="0">
                <a:ln>
                  <a:noFill/>
                </a:ln>
                <a:solidFill>
                  <a:prstClr val="black"/>
                </a:solidFill>
                <a:effectLst/>
                <a:uLnTx/>
                <a:uFillTx/>
                <a:latin typeface="Calibri" charset="0"/>
                <a:ea typeface="MS PGothic" charset="-128"/>
                <a:cs typeface="+mn-cs"/>
              </a:rPr>
              <a:t> social, environmental and economical issues</a:t>
            </a:r>
            <a:r>
              <a:rPr kumimoji="0" lang="zh-CN" altLang="en-US" sz="1800" b="0" i="1"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charset="0"/>
                <a:ea typeface="MS PGothic" charset="-128"/>
                <a:cs typeface="+mn-cs"/>
              </a:rPr>
              <a:t>derived</a:t>
            </a:r>
            <a:r>
              <a:rPr kumimoji="0" lang="zh-CN" altLang="en-US" sz="1800" b="0" i="1"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charset="0"/>
                <a:ea typeface="MS PGothic" charset="-128"/>
                <a:cs typeface="+mn-cs"/>
              </a:rPr>
              <a:t>from</a:t>
            </a:r>
            <a:r>
              <a:rPr kumimoji="0" lang="zh-CN" altLang="en-US" sz="1800" b="0" i="1"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charset="0"/>
                <a:ea typeface="MS PGothic" charset="-128"/>
                <a:cs typeface="+mn-cs"/>
              </a:rPr>
              <a:t>traditional</a:t>
            </a:r>
            <a:r>
              <a:rPr kumimoji="0" lang="zh-CN" altLang="en-US" sz="1800" b="0" i="1"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charset="0"/>
                <a:ea typeface="MS PGothic" charset="-128"/>
                <a:cs typeface="+mn-cs"/>
              </a:rPr>
              <a:t>farming</a:t>
            </a:r>
            <a:r>
              <a:rPr kumimoji="0" lang="zh-CN" altLang="en-US" sz="1800" b="0" i="1"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CN" sz="1800" b="0" i="1" u="none" strike="noStrike" kern="1200" cap="none" spc="0" normalizeH="0" baseline="0" noProof="0" dirty="0" smtClean="0">
                <a:ln>
                  <a:noFill/>
                </a:ln>
                <a:solidFill>
                  <a:prstClr val="black"/>
                </a:solidFill>
                <a:effectLst/>
                <a:uLnTx/>
                <a:uFillTx/>
                <a:latin typeface="Calibri" charset="0"/>
                <a:ea typeface="MS PGothic" charset="-128"/>
                <a:cs typeface="+mn-cs"/>
              </a:rPr>
              <a:t>methods.</a:t>
            </a:r>
            <a:endParaRPr kumimoji="0" lang="en-US" sz="1800" b="0" i="1" u="none" strike="noStrike" kern="1200" cap="none" spc="0" normalizeH="0" baseline="0" noProof="0" dirty="0">
              <a:ln>
                <a:noFill/>
              </a:ln>
              <a:solidFill>
                <a:prstClr val="black"/>
              </a:solidFill>
              <a:effectLst/>
              <a:uLnTx/>
              <a:uFillTx/>
              <a:latin typeface="Calibri" charset="0"/>
              <a:ea typeface="MS PGothic" charset="-128"/>
              <a:cs typeface="+mn-cs"/>
            </a:endParaRPr>
          </a:p>
        </p:txBody>
      </p:sp>
      <p:sp>
        <p:nvSpPr>
          <p:cNvPr id="4" name="TextBox 3"/>
          <p:cNvSpPr txBox="1"/>
          <p:nvPr/>
        </p:nvSpPr>
        <p:spPr>
          <a:xfrm>
            <a:off x="4151784" y="1085835"/>
            <a:ext cx="3888432" cy="830997"/>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zh-TW" sz="1600" b="0" i="0" u="none" strike="noStrike" kern="1200" cap="none" spc="0" normalizeH="0" baseline="0" noProof="0" dirty="0">
                <a:ln>
                  <a:noFill/>
                </a:ln>
                <a:solidFill>
                  <a:prstClr val="black"/>
                </a:solidFill>
                <a:effectLst/>
                <a:uLnTx/>
                <a:uFillTx/>
                <a:latin typeface="Calibri" charset="0"/>
                <a:ea typeface="MS PGothic" charset="-128"/>
                <a:cs typeface="+mn-cs"/>
              </a:rPr>
              <a:t>Improve employment rate in rural </a:t>
            </a: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areas</a:t>
            </a:r>
            <a:endParaRPr kumimoji="0" lang="zh-CN" altLang="en-US" sz="1600" b="0" i="0" u="none" strike="noStrike" kern="1200" cap="none" spc="0" normalizeH="0" baseline="0" noProof="0" dirty="0" smtClean="0">
              <a:ln>
                <a:noFill/>
              </a:ln>
              <a:solidFill>
                <a:prstClr val="black"/>
              </a:solidFill>
              <a:effectLst/>
              <a:uLnTx/>
              <a:uFillTx/>
              <a:latin typeface="Calibri" charset="0"/>
              <a:ea typeface="MS PGothic"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Improve </a:t>
            </a:r>
            <a:r>
              <a:rPr kumimoji="0" lang="en-US" altLang="zh-TW" sz="1600" b="0" i="0" u="none" strike="noStrike" kern="1200" cap="none" spc="0" normalizeH="0" baseline="0" noProof="0" dirty="0">
                <a:ln>
                  <a:noFill/>
                </a:ln>
                <a:solidFill>
                  <a:prstClr val="black"/>
                </a:solidFill>
                <a:effectLst/>
                <a:uLnTx/>
                <a:uFillTx/>
                <a:latin typeface="Calibri" charset="0"/>
                <a:ea typeface="MS PGothic" charset="-128"/>
                <a:cs typeface="+mn-cs"/>
              </a:rPr>
              <a:t>efficiency in land usag</a:t>
            </a:r>
            <a:r>
              <a:rPr kumimoji="0" lang="en-US" altLang="zh-CN" sz="1600" b="0" i="0" u="none" strike="noStrike" kern="1200" cap="none" spc="0" normalizeH="0" baseline="0" noProof="0" dirty="0">
                <a:ln>
                  <a:noFill/>
                </a:ln>
                <a:solidFill>
                  <a:prstClr val="black"/>
                </a:solidFill>
                <a:effectLst/>
                <a:uLnTx/>
                <a:uFillTx/>
                <a:latin typeface="Calibri" charset="0"/>
                <a:ea typeface="MS PGothic" charset="-128"/>
                <a:cs typeface="+mn-cs"/>
              </a:rPr>
              <a:t>e</a:t>
            </a:r>
            <a:endParaRPr kumimoji="0" lang="zh-CN" altLang="en-US" sz="1600" b="0" i="0" u="none" strike="noStrike" kern="1200" cap="none" spc="0" normalizeH="0" baseline="0" noProof="0" dirty="0">
              <a:ln>
                <a:noFill/>
              </a:ln>
              <a:solidFill>
                <a:prstClr val="black"/>
              </a:solidFill>
              <a:effectLst/>
              <a:uLnTx/>
              <a:uFillTx/>
              <a:latin typeface="Calibri" charset="0"/>
              <a:ea typeface="MS PGothic"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zh-TW" sz="1600" b="0" i="0" u="none" strike="noStrike" kern="1200" cap="none" spc="0" normalizeH="0" baseline="0" noProof="0" dirty="0">
                <a:ln>
                  <a:noFill/>
                </a:ln>
                <a:solidFill>
                  <a:prstClr val="black"/>
                </a:solidFill>
                <a:effectLst/>
                <a:uLnTx/>
                <a:uFillTx/>
                <a:latin typeface="Calibri" charset="0"/>
                <a:ea typeface="MS PGothic" charset="-128"/>
                <a:cs typeface="+mn-cs"/>
              </a:rPr>
              <a:t>Promote rural areas </a:t>
            </a: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development</a:t>
            </a:r>
            <a:endParaRPr kumimoji="0" lang="zh-CN" altLang="en-US" sz="1600" b="0" i="0" u="none" strike="noStrike" kern="1200" cap="none" spc="0" normalizeH="0" baseline="0" noProof="0" dirty="0">
              <a:ln>
                <a:noFill/>
              </a:ln>
              <a:solidFill>
                <a:prstClr val="black"/>
              </a:solidFill>
              <a:effectLst/>
              <a:uLnTx/>
              <a:uFillTx/>
              <a:latin typeface="Calibri" charset="0"/>
              <a:ea typeface="MS PGothic" charset="-128"/>
              <a:cs typeface="+mn-cs"/>
            </a:endParaRPr>
          </a:p>
        </p:txBody>
      </p:sp>
      <p:sp>
        <p:nvSpPr>
          <p:cNvPr id="14" name="TextBox 13"/>
          <p:cNvSpPr txBox="1"/>
          <p:nvPr/>
        </p:nvSpPr>
        <p:spPr>
          <a:xfrm>
            <a:off x="1015604" y="3430205"/>
            <a:ext cx="3096344" cy="1815882"/>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zh-CN" sz="1600" b="0" i="0" u="none" strike="noStrike" kern="1200" cap="none" spc="0" normalizeH="0" baseline="0" noProof="0" dirty="0" smtClean="0">
                <a:ln>
                  <a:noFill/>
                </a:ln>
                <a:solidFill>
                  <a:prstClr val="black"/>
                </a:solidFill>
                <a:effectLst/>
                <a:uLnTx/>
                <a:uFillTx/>
                <a:latin typeface="Calibri" charset="0"/>
                <a:ea typeface="MS PGothic" charset="-128"/>
                <a:cs typeface="+mn-cs"/>
              </a:rPr>
              <a:t>Save</a:t>
            </a:r>
            <a:r>
              <a:rPr kumimoji="0" lang="zh-CN" altLang="en-US" sz="1600" b="0" i="0"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natural </a:t>
            </a:r>
            <a:r>
              <a:rPr kumimoji="0" lang="en-US" altLang="zh-TW" sz="1600" b="0" i="0" u="none" strike="noStrike" kern="1200" cap="none" spc="0" normalizeH="0" baseline="0" noProof="0" dirty="0">
                <a:ln>
                  <a:noFill/>
                </a:ln>
                <a:solidFill>
                  <a:prstClr val="black"/>
                </a:solidFill>
                <a:effectLst/>
                <a:uLnTx/>
                <a:uFillTx/>
                <a:latin typeface="Calibri" charset="0"/>
                <a:ea typeface="MS PGothic" charset="-128"/>
                <a:cs typeface="+mn-cs"/>
              </a:rPr>
              <a:t>resources for </a:t>
            </a: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agriculture</a:t>
            </a:r>
            <a:endParaRPr kumimoji="0" lang="zh-CN" altLang="en-US" sz="1600" b="0" i="0" u="none" strike="noStrike" kern="1200" cap="none" spc="0" normalizeH="0" baseline="0" noProof="0" dirty="0" smtClean="0">
              <a:ln>
                <a:noFill/>
              </a:ln>
              <a:solidFill>
                <a:prstClr val="black"/>
              </a:solidFill>
              <a:effectLst/>
              <a:uLnTx/>
              <a:uFillTx/>
              <a:latin typeface="Calibri" charset="0"/>
              <a:ea typeface="MS PGothic"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Reduce </a:t>
            </a:r>
            <a:r>
              <a:rPr kumimoji="0" lang="en-US" altLang="zh-TW" sz="1600" b="0" i="0" u="none" strike="noStrike" kern="1200" cap="none" spc="0" normalizeH="0" baseline="0" noProof="0" dirty="0">
                <a:ln>
                  <a:noFill/>
                </a:ln>
                <a:solidFill>
                  <a:prstClr val="black"/>
                </a:solidFill>
                <a:effectLst/>
                <a:uLnTx/>
                <a:uFillTx/>
                <a:latin typeface="Calibri" charset="0"/>
                <a:ea typeface="MS PGothic" charset="-128"/>
                <a:cs typeface="+mn-cs"/>
              </a:rPr>
              <a:t>greenhouse gas </a:t>
            </a: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emission</a:t>
            </a:r>
            <a:endParaRPr kumimoji="0" lang="zh-CN" altLang="en-US" sz="1600" b="0" i="0" u="none" strike="noStrike" kern="1200" cap="none" spc="0" normalizeH="0" baseline="0" noProof="0" dirty="0" smtClean="0">
              <a:ln>
                <a:noFill/>
              </a:ln>
              <a:solidFill>
                <a:prstClr val="black"/>
              </a:solidFill>
              <a:effectLst/>
              <a:uLnTx/>
              <a:uFillTx/>
              <a:latin typeface="Calibri" charset="0"/>
              <a:ea typeface="MS PGothic"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Mitigate overfishing</a:t>
            </a:r>
            <a:endParaRPr kumimoji="0" lang="zh-CN" altLang="en-US" sz="1600" b="0" i="0" u="none" strike="noStrike" kern="1200" cap="none" spc="0" normalizeH="0" baseline="0" noProof="0" dirty="0">
              <a:ln>
                <a:noFill/>
              </a:ln>
              <a:solidFill>
                <a:prstClr val="black"/>
              </a:solidFill>
              <a:effectLst/>
              <a:uLnTx/>
              <a:uFillTx/>
              <a:latin typeface="Calibri" charset="0"/>
              <a:ea typeface="MS PGothic"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Transform </a:t>
            </a:r>
            <a:r>
              <a:rPr kumimoji="0" lang="en-US" altLang="zh-TW" sz="1600" b="0" i="0" u="none" strike="noStrike" kern="1200" cap="none" spc="0" normalizeH="0" baseline="0" noProof="0" dirty="0">
                <a:ln>
                  <a:noFill/>
                </a:ln>
                <a:solidFill>
                  <a:prstClr val="black"/>
                </a:solidFill>
                <a:effectLst/>
                <a:uLnTx/>
                <a:uFillTx/>
                <a:latin typeface="Calibri" charset="0"/>
                <a:ea typeface="MS PGothic" charset="-128"/>
                <a:cs typeface="+mn-cs"/>
              </a:rPr>
              <a:t>organic waste </a:t>
            </a:r>
            <a:r>
              <a:rPr kumimoji="0" lang="en-US" altLang="zh-CN" sz="1600" b="0" i="0" u="none" strike="noStrike" kern="1200" cap="none" spc="0" normalizeH="0" baseline="0" noProof="0" dirty="0" smtClean="0">
                <a:ln>
                  <a:noFill/>
                </a:ln>
                <a:solidFill>
                  <a:prstClr val="black"/>
                </a:solidFill>
                <a:effectLst/>
                <a:uLnTx/>
                <a:uFillTx/>
                <a:latin typeface="Calibri" charset="0"/>
                <a:ea typeface="MS PGothic" charset="-128"/>
                <a:cs typeface="+mn-cs"/>
              </a:rPr>
              <a:t>in</a:t>
            </a: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to </a:t>
            </a:r>
            <a:r>
              <a:rPr kumimoji="0" lang="en-US" altLang="zh-TW" sz="1600" b="0" i="0" u="none" strike="noStrike" kern="1200" cap="none" spc="0" normalizeH="0" baseline="0" noProof="0" dirty="0">
                <a:ln>
                  <a:noFill/>
                </a:ln>
                <a:solidFill>
                  <a:prstClr val="black"/>
                </a:solidFill>
                <a:effectLst/>
                <a:uLnTx/>
                <a:uFillTx/>
                <a:latin typeface="Calibri" charset="0"/>
                <a:ea typeface="MS PGothic" charset="-128"/>
                <a:cs typeface="+mn-cs"/>
              </a:rPr>
              <a:t>useful </a:t>
            </a: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biomass</a:t>
            </a:r>
            <a:endParaRPr kumimoji="0" lang="zh-TW" altLang="en-US" sz="1600" b="0" i="0" u="none" strike="noStrike" kern="1200" cap="none" spc="0" normalizeH="0" baseline="0" noProof="0" dirty="0">
              <a:ln>
                <a:noFill/>
              </a:ln>
              <a:solidFill>
                <a:prstClr val="black"/>
              </a:solidFill>
              <a:effectLst/>
              <a:uLnTx/>
              <a:uFillTx/>
              <a:latin typeface="Calibri" charset="0"/>
              <a:ea typeface="MS PGothic" charset="-128"/>
              <a:cs typeface="+mn-cs"/>
            </a:endParaRPr>
          </a:p>
        </p:txBody>
      </p:sp>
      <p:sp>
        <p:nvSpPr>
          <p:cNvPr id="15" name="TextBox 14"/>
          <p:cNvSpPr txBox="1"/>
          <p:nvPr/>
        </p:nvSpPr>
        <p:spPr>
          <a:xfrm>
            <a:off x="8184232" y="3717032"/>
            <a:ext cx="2747008" cy="1323439"/>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Improve </a:t>
            </a:r>
            <a:r>
              <a:rPr kumimoji="0" lang="en-US" altLang="zh-TW" sz="1600" b="0" i="0" u="none" strike="noStrike" kern="1200" cap="none" spc="0" normalizeH="0" baseline="0" noProof="0" dirty="0">
                <a:ln>
                  <a:noFill/>
                </a:ln>
                <a:solidFill>
                  <a:prstClr val="black"/>
                </a:solidFill>
                <a:effectLst/>
                <a:uLnTx/>
                <a:uFillTx/>
                <a:latin typeface="Calibri" charset="0"/>
                <a:ea typeface="MS PGothic" charset="-128"/>
                <a:cs typeface="+mn-cs"/>
              </a:rPr>
              <a:t>income </a:t>
            </a: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level</a:t>
            </a:r>
            <a:endParaRPr kumimoji="0" lang="zh-CN" altLang="en-US" sz="1600" b="0" i="0" u="none" strike="noStrike" kern="1200" cap="none" spc="0" normalizeH="0" baseline="0" noProof="0" dirty="0" smtClean="0">
              <a:ln>
                <a:noFill/>
              </a:ln>
              <a:solidFill>
                <a:prstClr val="black"/>
              </a:solidFill>
              <a:effectLst/>
              <a:uLnTx/>
              <a:uFillTx/>
              <a:latin typeface="Calibri" charset="0"/>
              <a:ea typeface="MS PGothic"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Calibri" charset="0"/>
                <a:ea typeface="MS PGothic" charset="-128"/>
                <a:cs typeface="+mn-cs"/>
              </a:rPr>
              <a:t>I</a:t>
            </a:r>
            <a:r>
              <a:rPr kumimoji="0" lang="en-US" altLang="zh-TW" sz="1600" b="0" i="0" u="none" strike="noStrike" kern="1200" cap="none" spc="0" normalizeH="0" baseline="0" noProof="0" dirty="0">
                <a:ln>
                  <a:noFill/>
                </a:ln>
                <a:solidFill>
                  <a:prstClr val="black"/>
                </a:solidFill>
                <a:effectLst/>
                <a:uLnTx/>
                <a:uFillTx/>
                <a:latin typeface="Calibri" charset="0"/>
                <a:ea typeface="MS PGothic" charset="-128"/>
                <a:cs typeface="+mn-cs"/>
              </a:rPr>
              <a:t>ncrease in protein and food productivity</a:t>
            </a:r>
            <a:endParaRPr kumimoji="0" lang="zh-CN" altLang="en-US" sz="1600" b="0" i="0" u="none" strike="noStrike" kern="1200" cap="none" spc="0" normalizeH="0" baseline="0" noProof="0" dirty="0">
              <a:ln>
                <a:noFill/>
              </a:ln>
              <a:solidFill>
                <a:prstClr val="black"/>
              </a:solidFill>
              <a:effectLst/>
              <a:uLnTx/>
              <a:uFillTx/>
              <a:latin typeface="Calibri" charset="0"/>
              <a:ea typeface="MS PGothic"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Reduce </a:t>
            </a:r>
            <a:r>
              <a:rPr kumimoji="0" lang="en-US" altLang="zh-CN" sz="1600" b="0" i="0" u="none" strike="noStrike" kern="1200" cap="none" spc="0" normalizeH="0" baseline="0" noProof="0" dirty="0" smtClean="0">
                <a:ln>
                  <a:noFill/>
                </a:ln>
                <a:solidFill>
                  <a:prstClr val="black"/>
                </a:solidFill>
                <a:effectLst/>
                <a:uLnTx/>
                <a:uFillTx/>
                <a:latin typeface="Calibri" charset="0"/>
                <a:ea typeface="MS PGothic" charset="-128"/>
                <a:cs typeface="+mn-cs"/>
              </a:rPr>
              <a:t>the</a:t>
            </a:r>
            <a:r>
              <a:rPr kumimoji="0" lang="zh-CN" altLang="en-US" sz="1600" b="0" i="0"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CN" sz="1600" b="0" i="0" u="none" strike="noStrike" kern="1200" cap="none" spc="0" normalizeH="0" baseline="0" noProof="0" dirty="0" smtClean="0">
                <a:ln>
                  <a:noFill/>
                </a:ln>
                <a:solidFill>
                  <a:prstClr val="black"/>
                </a:solidFill>
                <a:effectLst/>
                <a:uLnTx/>
                <a:uFillTx/>
                <a:latin typeface="Calibri" charset="0"/>
                <a:ea typeface="MS PGothic" charset="-128"/>
                <a:cs typeface="+mn-cs"/>
              </a:rPr>
              <a:t>costs</a:t>
            </a: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TW" sz="1600" b="0" i="0" u="none" strike="noStrike" kern="1200" cap="none" spc="0" normalizeH="0" baseline="0" noProof="0" dirty="0">
                <a:ln>
                  <a:noFill/>
                </a:ln>
                <a:solidFill>
                  <a:prstClr val="black"/>
                </a:solidFill>
                <a:effectLst/>
                <a:uLnTx/>
                <a:uFillTx/>
                <a:latin typeface="Calibri" charset="0"/>
                <a:ea typeface="MS PGothic" charset="-128"/>
                <a:cs typeface="+mn-cs"/>
              </a:rPr>
              <a:t>of farmed </a:t>
            </a:r>
            <a:r>
              <a:rPr kumimoji="0" lang="en-US" altLang="zh-TW" sz="1600" b="0" i="0" u="none" strike="noStrike" kern="1200" cap="none" spc="0" normalizeH="0" baseline="0" noProof="0" dirty="0" smtClean="0">
                <a:ln>
                  <a:noFill/>
                </a:ln>
                <a:solidFill>
                  <a:prstClr val="black"/>
                </a:solidFill>
                <a:effectLst/>
                <a:uLnTx/>
                <a:uFillTx/>
                <a:latin typeface="Calibri" charset="0"/>
                <a:ea typeface="MS PGothic" charset="-128"/>
                <a:cs typeface="+mn-cs"/>
              </a:rPr>
              <a:t>poultry</a:t>
            </a:r>
            <a:r>
              <a:rPr kumimoji="0" lang="zh-CN" altLang="en-US" sz="1600" b="0" i="0"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CN" sz="1600" b="0" i="0" u="none" strike="noStrike" kern="1200" cap="none" spc="0" normalizeH="0" baseline="0" noProof="0" dirty="0" smtClean="0">
                <a:ln>
                  <a:noFill/>
                </a:ln>
                <a:solidFill>
                  <a:prstClr val="black"/>
                </a:solidFill>
                <a:effectLst/>
                <a:uLnTx/>
                <a:uFillTx/>
                <a:latin typeface="Calibri" charset="0"/>
                <a:ea typeface="MS PGothic" charset="-128"/>
                <a:cs typeface="+mn-cs"/>
              </a:rPr>
              <a:t>and</a:t>
            </a:r>
            <a:r>
              <a:rPr kumimoji="0" lang="zh-CN" altLang="en-US" sz="1600" b="0" i="0" u="none" strike="noStrike" kern="1200" cap="none" spc="0" normalizeH="0" baseline="0" noProof="0" dirty="0" smtClean="0">
                <a:ln>
                  <a:noFill/>
                </a:ln>
                <a:solidFill>
                  <a:prstClr val="black"/>
                </a:solidFill>
                <a:effectLst/>
                <a:uLnTx/>
                <a:uFillTx/>
                <a:latin typeface="Calibri" charset="0"/>
                <a:ea typeface="MS PGothic" charset="-128"/>
                <a:cs typeface="+mn-cs"/>
              </a:rPr>
              <a:t> </a:t>
            </a:r>
            <a:r>
              <a:rPr kumimoji="0" lang="en-US" altLang="zh-CN" sz="1600" b="0" i="0" u="none" strike="noStrike" kern="1200" cap="none" spc="0" normalizeH="0" baseline="0" noProof="0" dirty="0" smtClean="0">
                <a:ln>
                  <a:noFill/>
                </a:ln>
                <a:solidFill>
                  <a:prstClr val="black"/>
                </a:solidFill>
                <a:effectLst/>
                <a:uLnTx/>
                <a:uFillTx/>
                <a:latin typeface="Calibri" charset="0"/>
                <a:ea typeface="MS PGothic" charset="-128"/>
                <a:cs typeface="+mn-cs"/>
              </a:rPr>
              <a:t>fish</a:t>
            </a:r>
            <a:endParaRPr kumimoji="0" lang="zh-TW" altLang="en-US" sz="1600" b="0" i="0" u="none" strike="noStrike" kern="1200" cap="none" spc="0" normalizeH="0" baseline="0" noProof="0" dirty="0">
              <a:ln>
                <a:noFill/>
              </a:ln>
              <a:solidFill>
                <a:prstClr val="black"/>
              </a:solidFill>
              <a:effectLst/>
              <a:uLnTx/>
              <a:uFillTx/>
              <a:latin typeface="Calibri" charset="0"/>
              <a:ea typeface="MS PGothic" charset="-128"/>
              <a:cs typeface="+mn-cs"/>
            </a:endParaRPr>
          </a:p>
        </p:txBody>
      </p:sp>
      <p:sp>
        <p:nvSpPr>
          <p:cNvPr id="13" name="Rectangle 12"/>
          <p:cNvSpPr/>
          <p:nvPr/>
        </p:nvSpPr>
        <p:spPr>
          <a:xfrm>
            <a:off x="310574" y="6309320"/>
            <a:ext cx="1554080" cy="276999"/>
          </a:xfrm>
          <a:prstGeom prst="rect">
            <a:avLst/>
          </a:prstGeom>
        </p:spPr>
        <p:txBody>
          <a:bodyPr wrap="none">
            <a:spAutoFit/>
          </a:bodyPr>
          <a:lstStyle/>
          <a:p>
            <a:r>
              <a:rPr lang="en-US" altLang="zh-CN" sz="1200" i="1" dirty="0" smtClean="0"/>
              <a:t>Source:</a:t>
            </a:r>
            <a:r>
              <a:rPr lang="zh-CN" altLang="en-US" sz="1200" i="1" dirty="0" smtClean="0"/>
              <a:t> </a:t>
            </a:r>
            <a:r>
              <a:rPr lang="en-US" sz="1200" i="1" dirty="0" smtClean="0"/>
              <a:t>Team Analysis</a:t>
            </a:r>
            <a:endParaRPr lang="zh-CN" altLang="en-US" sz="1200" i="1" dirty="0" smtClean="0"/>
          </a:p>
        </p:txBody>
      </p:sp>
      <p:grpSp>
        <p:nvGrpSpPr>
          <p:cNvPr id="16" name="Group 15"/>
          <p:cNvGrpSpPr/>
          <p:nvPr/>
        </p:nvGrpSpPr>
        <p:grpSpPr>
          <a:xfrm>
            <a:off x="11111880" y="44624"/>
            <a:ext cx="1080120" cy="703628"/>
            <a:chOff x="11111880" y="44624"/>
            <a:chExt cx="1080120" cy="703628"/>
          </a:xfrm>
        </p:grpSpPr>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18" name="TextBox 17"/>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Tree>
    <p:extLst>
      <p:ext uri="{BB962C8B-B14F-4D97-AF65-F5344CB8AC3E}">
        <p14:creationId xmlns:p14="http://schemas.microsoft.com/office/powerpoint/2010/main" val="99600075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b="1" dirty="0">
                <a:latin typeface="+mn-lt"/>
              </a:rPr>
              <a:t>Innovative </a:t>
            </a:r>
            <a:r>
              <a:rPr lang="en-US" altLang="zh-CN" b="1" dirty="0" smtClean="0">
                <a:latin typeface="+mn-lt"/>
              </a:rPr>
              <a:t>business model by </a:t>
            </a:r>
            <a:r>
              <a:rPr lang="en-US" b="1" dirty="0" smtClean="0">
                <a:latin typeface="+mn-lt"/>
              </a:rPr>
              <a:t>us OPTIMIZES insect farming’s benefits</a:t>
            </a:r>
            <a:endParaRPr lang="en-US" b="1" dirty="0">
              <a:latin typeface="+mn-lt"/>
            </a:endParaRPr>
          </a:p>
        </p:txBody>
      </p:sp>
      <p:sp>
        <p:nvSpPr>
          <p:cNvPr id="4" name="Rounded Rectangle 3"/>
          <p:cNvSpPr/>
          <p:nvPr/>
        </p:nvSpPr>
        <p:spPr>
          <a:xfrm>
            <a:off x="5691732" y="881781"/>
            <a:ext cx="1800000" cy="536641"/>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smtClean="0">
                <a:ln>
                  <a:noFill/>
                </a:ln>
                <a:solidFill>
                  <a:prstClr val="black"/>
                </a:solidFill>
                <a:effectLst/>
                <a:uLnTx/>
                <a:uFillTx/>
                <a:latin typeface="Calibri"/>
                <a:ea typeface="Arial" charset="0"/>
                <a:cs typeface="Arial" charset="0"/>
              </a:rPr>
              <a:t>Impact</a:t>
            </a:r>
            <a:r>
              <a:rPr kumimoji="0" lang="zh-CN" altLang="en-US" sz="1600" b="1" i="0" u="none" strike="noStrike" kern="1200" cap="none" spc="0" normalizeH="0" baseline="0" noProof="0" dirty="0" smtClean="0">
                <a:ln>
                  <a:noFill/>
                </a:ln>
                <a:solidFill>
                  <a:prstClr val="black"/>
                </a:solidFill>
                <a:effectLst/>
                <a:uLnTx/>
                <a:uFillTx/>
                <a:latin typeface="Calibri"/>
                <a:ea typeface="Arial" charset="0"/>
                <a:cs typeface="Arial" charset="0"/>
              </a:rPr>
              <a:t> </a:t>
            </a:r>
            <a:r>
              <a:rPr kumimoji="0" lang="en-US" altLang="zh-CN" sz="1600" b="1" i="0" u="none" strike="noStrike" kern="1200" cap="none" spc="0" normalizeH="0" baseline="0" noProof="0" dirty="0" smtClean="0">
                <a:ln>
                  <a:noFill/>
                </a:ln>
                <a:solidFill>
                  <a:prstClr val="black"/>
                </a:solidFill>
                <a:effectLst/>
                <a:uLnTx/>
                <a:uFillTx/>
                <a:latin typeface="Calibri"/>
                <a:ea typeface="Arial" charset="0"/>
                <a:cs typeface="Arial" charset="0"/>
              </a:rPr>
              <a:t>Investors</a:t>
            </a:r>
            <a:r>
              <a:rPr kumimoji="0" lang="zh-CN" altLang="en-US" sz="1600" b="1" i="0" u="none" strike="noStrike" kern="1200" cap="none" spc="0" normalizeH="0" baseline="0" noProof="0" dirty="0" smtClean="0">
                <a:ln>
                  <a:noFill/>
                </a:ln>
                <a:solidFill>
                  <a:prstClr val="black"/>
                </a:solidFill>
                <a:effectLst/>
                <a:uLnTx/>
                <a:uFillTx/>
                <a:latin typeface="Calibri"/>
                <a:ea typeface="Arial" charset="0"/>
                <a:cs typeface="Arial" charset="0"/>
              </a:rPr>
              <a:t> </a:t>
            </a:r>
            <a:r>
              <a:rPr kumimoji="0" lang="en-US" altLang="zh-CN" sz="1600" b="1" i="0" u="none" strike="noStrike" kern="1200" cap="none" spc="0" normalizeH="0" baseline="0" noProof="0" dirty="0" smtClean="0">
                <a:ln>
                  <a:noFill/>
                </a:ln>
                <a:solidFill>
                  <a:prstClr val="black"/>
                </a:solidFill>
                <a:effectLst/>
                <a:uLnTx/>
                <a:uFillTx/>
                <a:latin typeface="Calibri"/>
                <a:ea typeface="Arial" charset="0"/>
                <a:cs typeface="Arial" charset="0"/>
              </a:rPr>
              <a:t>(LP)</a:t>
            </a:r>
            <a:endParaRPr kumimoji="0" lang="en-US" sz="1600" b="1" i="0" u="none" strike="noStrike" kern="1200" cap="none" spc="0" normalizeH="0" baseline="0" noProof="0" dirty="0">
              <a:ln>
                <a:noFill/>
              </a:ln>
              <a:solidFill>
                <a:prstClr val="black"/>
              </a:solidFill>
              <a:effectLst/>
              <a:uLnTx/>
              <a:uFillTx/>
              <a:latin typeface="Calibri"/>
              <a:ea typeface="Arial" charset="0"/>
              <a:cs typeface="Arial" charset="0"/>
            </a:endParaRPr>
          </a:p>
        </p:txBody>
      </p:sp>
      <p:sp>
        <p:nvSpPr>
          <p:cNvPr id="5" name="Rounded Rectangle 4"/>
          <p:cNvSpPr/>
          <p:nvPr/>
        </p:nvSpPr>
        <p:spPr>
          <a:xfrm>
            <a:off x="3376061" y="2302272"/>
            <a:ext cx="4139164" cy="941547"/>
          </a:xfrm>
          <a:prstGeom prst="round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Calibri"/>
                <a:ea typeface="Arial" charset="0"/>
                <a:cs typeface="Arial" charset="0"/>
              </a:rPr>
              <a:t>BIOGRICULTURE</a:t>
            </a:r>
            <a:r>
              <a:rPr kumimoji="0" lang="zh-CN" altLang="en-US" sz="2400" b="1" i="0" u="none" strike="noStrike" kern="1200" cap="none" spc="0" normalizeH="0" baseline="0" noProof="0" dirty="0" smtClean="0">
                <a:ln>
                  <a:noFill/>
                </a:ln>
                <a:solidFill>
                  <a:schemeClr val="tx1"/>
                </a:solidFill>
                <a:effectLst/>
                <a:uLnTx/>
                <a:uFillTx/>
                <a:latin typeface="Calibri"/>
                <a:ea typeface="Arial" charset="0"/>
                <a:cs typeface="Arial" charset="0"/>
              </a:rPr>
              <a:t> </a:t>
            </a:r>
            <a:r>
              <a:rPr kumimoji="0" lang="en-US" altLang="zh-CN" sz="2400" b="1" i="0" u="none" strike="noStrike" kern="1200" cap="none" spc="0" normalizeH="0" baseline="0" noProof="0" dirty="0" smtClean="0">
                <a:ln>
                  <a:noFill/>
                </a:ln>
                <a:solidFill>
                  <a:schemeClr val="tx1"/>
                </a:solidFill>
                <a:effectLst/>
                <a:uLnTx/>
                <a:uFillTx/>
                <a:latin typeface="Calibri"/>
                <a:ea typeface="Arial" charset="0"/>
                <a:cs typeface="Arial" charset="0"/>
              </a:rPr>
              <a:t>FUND</a:t>
            </a:r>
            <a:endParaRPr kumimoji="0" lang="en-US" sz="2400" b="1" i="0" u="none" strike="noStrike" kern="1200" cap="none" spc="0" normalizeH="0" baseline="0" noProof="0" dirty="0">
              <a:ln>
                <a:noFill/>
              </a:ln>
              <a:solidFill>
                <a:schemeClr val="tx1"/>
              </a:solidFill>
              <a:effectLst/>
              <a:uLnTx/>
              <a:uFillTx/>
              <a:latin typeface="Calibri"/>
              <a:ea typeface="Arial" charset="0"/>
              <a:cs typeface="Arial" charset="0"/>
            </a:endParaRPr>
          </a:p>
        </p:txBody>
      </p:sp>
      <p:sp>
        <p:nvSpPr>
          <p:cNvPr id="6" name="Rounded Rectangle 5"/>
          <p:cNvSpPr/>
          <p:nvPr/>
        </p:nvSpPr>
        <p:spPr>
          <a:xfrm>
            <a:off x="3376061" y="876800"/>
            <a:ext cx="1800000" cy="5400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smtClean="0">
                <a:ln>
                  <a:noFill/>
                </a:ln>
                <a:solidFill>
                  <a:prstClr val="black"/>
                </a:solidFill>
                <a:effectLst/>
                <a:uLnTx/>
                <a:uFillTx/>
                <a:latin typeface="Calibri"/>
                <a:ea typeface="Arial" charset="0"/>
                <a:cs typeface="Arial" charset="0"/>
              </a:rPr>
              <a:t>Biogriculture</a:t>
            </a:r>
            <a:r>
              <a:rPr kumimoji="0" lang="zh-CN" altLang="en-US" sz="1600" b="1" i="0" u="none" strike="noStrike" kern="1200" cap="none" spc="0" normalizeH="0" baseline="0" noProof="0" dirty="0" smtClean="0">
                <a:ln>
                  <a:noFill/>
                </a:ln>
                <a:solidFill>
                  <a:prstClr val="black"/>
                </a:solidFill>
                <a:effectLst/>
                <a:uLnTx/>
                <a:uFillTx/>
                <a:latin typeface="Calibri"/>
                <a:ea typeface="Arial" charset="0"/>
                <a:cs typeface="Arial" charset="0"/>
              </a:rPr>
              <a:t> </a:t>
            </a:r>
            <a:r>
              <a:rPr kumimoji="0" lang="en-US" altLang="zh-CN" sz="1600" b="1" i="0" u="none" strike="noStrike" kern="1200" cap="none" spc="0" normalizeH="0" baseline="0" noProof="0" dirty="0" smtClean="0">
                <a:ln>
                  <a:noFill/>
                </a:ln>
                <a:solidFill>
                  <a:prstClr val="black"/>
                </a:solidFill>
                <a:effectLst/>
                <a:uLnTx/>
                <a:uFillTx/>
                <a:latin typeface="Calibri"/>
                <a:ea typeface="Arial" charset="0"/>
                <a:cs typeface="Arial" charset="0"/>
              </a:rPr>
              <a:t>Capital</a:t>
            </a:r>
            <a:r>
              <a:rPr kumimoji="0" lang="zh-CN" altLang="en-US" sz="1600" b="1" i="0" u="none" strike="noStrike" kern="1200" cap="none" spc="0" normalizeH="0" baseline="0" noProof="0" dirty="0" smtClean="0">
                <a:ln>
                  <a:noFill/>
                </a:ln>
                <a:solidFill>
                  <a:prstClr val="black"/>
                </a:solidFill>
                <a:effectLst/>
                <a:uLnTx/>
                <a:uFillTx/>
                <a:latin typeface="Calibri"/>
                <a:ea typeface="Arial" charset="0"/>
                <a:cs typeface="Arial" charset="0"/>
              </a:rPr>
              <a:t> </a:t>
            </a:r>
            <a:r>
              <a:rPr kumimoji="0" lang="en-US" altLang="zh-CN" sz="1600" b="1" i="0" u="none" strike="noStrike" kern="1200" cap="none" spc="0" normalizeH="0" baseline="0" noProof="0" dirty="0" smtClean="0">
                <a:ln>
                  <a:noFill/>
                </a:ln>
                <a:solidFill>
                  <a:prstClr val="black"/>
                </a:solidFill>
                <a:effectLst/>
                <a:uLnTx/>
                <a:uFillTx/>
                <a:latin typeface="Calibri"/>
                <a:ea typeface="Arial" charset="0"/>
                <a:cs typeface="Arial" charset="0"/>
              </a:rPr>
              <a:t>(GP)</a:t>
            </a:r>
            <a:endParaRPr kumimoji="0" lang="en-US" sz="1600" b="1" i="0" u="none" strike="noStrike" kern="1200" cap="none" spc="0" normalizeH="0" baseline="0" noProof="0" dirty="0">
              <a:ln>
                <a:noFill/>
              </a:ln>
              <a:solidFill>
                <a:prstClr val="black"/>
              </a:solidFill>
              <a:effectLst/>
              <a:uLnTx/>
              <a:uFillTx/>
              <a:latin typeface="Calibri"/>
              <a:ea typeface="Arial" charset="0"/>
              <a:cs typeface="Arial" charset="0"/>
            </a:endParaRPr>
          </a:p>
        </p:txBody>
      </p:sp>
      <p:cxnSp>
        <p:nvCxnSpPr>
          <p:cNvPr id="11" name="Straight Arrow Connector 10"/>
          <p:cNvCxnSpPr/>
          <p:nvPr/>
        </p:nvCxnSpPr>
        <p:spPr>
          <a:xfrm flipV="1">
            <a:off x="2423592" y="4365104"/>
            <a:ext cx="1080000" cy="0"/>
          </a:xfrm>
          <a:prstGeom prst="straightConnector1">
            <a:avLst/>
          </a:prstGeom>
          <a:ln w="63500">
            <a:solidFill>
              <a:schemeClr val="tx2"/>
            </a:solidFill>
            <a:tailEnd type="arrow" w="sm"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303912" y="1658544"/>
            <a:ext cx="252000" cy="648000"/>
            <a:chOff x="5551124" y="4494945"/>
            <a:chExt cx="303190" cy="860400"/>
          </a:xfrm>
        </p:grpSpPr>
        <p:cxnSp>
          <p:nvCxnSpPr>
            <p:cNvPr id="14" name="Straight Arrow Connector 13"/>
            <p:cNvCxnSpPr/>
            <p:nvPr/>
          </p:nvCxnSpPr>
          <p:spPr>
            <a:xfrm>
              <a:off x="5551124" y="4526711"/>
              <a:ext cx="0" cy="828634"/>
            </a:xfrm>
            <a:prstGeom prst="straightConnector1">
              <a:avLst/>
            </a:prstGeom>
            <a:ln w="63500">
              <a:solidFill>
                <a:schemeClr val="tx2"/>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854314" y="4494945"/>
              <a:ext cx="0" cy="828634"/>
            </a:xfrm>
            <a:prstGeom prst="straightConnector1">
              <a:avLst/>
            </a:prstGeom>
            <a:ln w="63500">
              <a:solidFill>
                <a:schemeClr val="tx2"/>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p:nvPr/>
        </p:nvCxnSpPr>
        <p:spPr>
          <a:xfrm flipV="1">
            <a:off x="7571068" y="4365104"/>
            <a:ext cx="1080000" cy="0"/>
          </a:xfrm>
          <a:prstGeom prst="straightConnector1">
            <a:avLst/>
          </a:prstGeom>
          <a:ln w="63500">
            <a:solidFill>
              <a:schemeClr val="tx2"/>
            </a:solidFill>
            <a:tailEnd type="arrow" w="sm" len="med"/>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11111880" y="44624"/>
            <a:ext cx="1080120" cy="703628"/>
            <a:chOff x="11111880" y="44624"/>
            <a:chExt cx="1080120" cy="703628"/>
          </a:xfrm>
        </p:grpSpPr>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38" name="TextBox 37"/>
            <p:cNvSpPr txBox="1"/>
            <p:nvPr/>
          </p:nvSpPr>
          <p:spPr>
            <a:xfrm>
              <a:off x="11111880" y="517420"/>
              <a:ext cx="108012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0" i="0" u="none" strike="noStrike" kern="1200" cap="none" spc="0" normalizeH="0" baseline="0" noProof="0" dirty="0" smtClean="0">
                  <a:ln>
                    <a:noFill/>
                  </a:ln>
                  <a:solidFill>
                    <a:prstClr val="black"/>
                  </a:solidFill>
                  <a:effectLst/>
                  <a:uLnTx/>
                  <a:uFillTx/>
                  <a:latin typeface="Calibri" charset="0"/>
                  <a:ea typeface="MS PGothic" charset="-128"/>
                  <a:cs typeface="+mn-cs"/>
                </a:rPr>
                <a:t>BIOGRICULTURE</a:t>
              </a:r>
              <a:endParaRPr kumimoji="0" lang="en-US" sz="900" b="0" i="0" u="none" strike="noStrike" kern="1200" cap="none" spc="0" normalizeH="0" baseline="0" noProof="0" dirty="0">
                <a:ln>
                  <a:noFill/>
                </a:ln>
                <a:solidFill>
                  <a:prstClr val="black"/>
                </a:solidFill>
                <a:effectLst/>
                <a:uLnTx/>
                <a:uFillTx/>
                <a:latin typeface="Calibri" charset="0"/>
                <a:ea typeface="MS PGothic" charset="-128"/>
                <a:cs typeface="+mn-cs"/>
              </a:endParaRPr>
            </a:p>
          </p:txBody>
        </p:sp>
      </p:grpSp>
      <p:sp>
        <p:nvSpPr>
          <p:cNvPr id="41" name="Rounded Rectangle 40"/>
          <p:cNvSpPr/>
          <p:nvPr/>
        </p:nvSpPr>
        <p:spPr>
          <a:xfrm>
            <a:off x="551384" y="4113136"/>
            <a:ext cx="1800000" cy="5400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smtClean="0">
                <a:ln>
                  <a:noFill/>
                </a:ln>
                <a:solidFill>
                  <a:prstClr val="black"/>
                </a:solidFill>
                <a:effectLst/>
                <a:uLnTx/>
                <a:uFillTx/>
                <a:latin typeface="Calibri"/>
                <a:ea typeface="Arial" charset="0"/>
                <a:cs typeface="Arial" charset="0"/>
              </a:rPr>
              <a:t>Insect</a:t>
            </a:r>
            <a:r>
              <a:rPr kumimoji="0" lang="zh-CN" altLang="en-US" sz="1600" b="1" i="0" u="none" strike="noStrike" kern="1200" cap="none" spc="0" normalizeH="0" baseline="0" noProof="0" dirty="0" smtClean="0">
                <a:ln>
                  <a:noFill/>
                </a:ln>
                <a:solidFill>
                  <a:prstClr val="black"/>
                </a:solidFill>
                <a:effectLst/>
                <a:uLnTx/>
                <a:uFillTx/>
                <a:latin typeface="Calibri"/>
                <a:ea typeface="Arial" charset="0"/>
                <a:cs typeface="Arial" charset="0"/>
              </a:rPr>
              <a:t> </a:t>
            </a:r>
            <a:r>
              <a:rPr kumimoji="0" lang="en-US" altLang="zh-CN" sz="1600" b="1" i="0" u="none" strike="noStrike" kern="1200" cap="none" spc="0" normalizeH="0" baseline="0" noProof="0" dirty="0" smtClean="0">
                <a:ln>
                  <a:noFill/>
                </a:ln>
                <a:solidFill>
                  <a:prstClr val="black"/>
                </a:solidFill>
                <a:effectLst/>
                <a:uLnTx/>
                <a:uFillTx/>
                <a:latin typeface="Calibri"/>
                <a:ea typeface="Arial" charset="0"/>
                <a:cs typeface="Arial" charset="0"/>
              </a:rPr>
              <a:t>Feed</a:t>
            </a:r>
            <a:r>
              <a:rPr kumimoji="0" lang="zh-CN" altLang="en-US" sz="1600" b="1" i="0" u="none" strike="noStrike" kern="1200" cap="none" spc="0" normalizeH="0" baseline="0" noProof="0" dirty="0" smtClean="0">
                <a:ln>
                  <a:noFill/>
                </a:ln>
                <a:solidFill>
                  <a:prstClr val="black"/>
                </a:solidFill>
                <a:effectLst/>
                <a:uLnTx/>
                <a:uFillTx/>
                <a:latin typeface="Calibri"/>
                <a:ea typeface="Arial" charset="0"/>
                <a:cs typeface="Arial" charset="0"/>
              </a:rPr>
              <a:t> </a:t>
            </a:r>
            <a:r>
              <a:rPr kumimoji="0" lang="en-US" altLang="zh-CN" sz="1600" b="1" i="0" u="none" strike="noStrike" kern="1200" cap="none" spc="0" normalizeH="0" baseline="0" noProof="0" dirty="0" smtClean="0">
                <a:ln>
                  <a:noFill/>
                </a:ln>
                <a:solidFill>
                  <a:prstClr val="black"/>
                </a:solidFill>
                <a:effectLst/>
                <a:uLnTx/>
                <a:uFillTx/>
                <a:latin typeface="Calibri"/>
                <a:ea typeface="Arial" charset="0"/>
                <a:cs typeface="Arial" charset="0"/>
              </a:rPr>
              <a:t>Suppliers</a:t>
            </a:r>
            <a:endParaRPr kumimoji="0" lang="en-US" sz="1600" b="1" i="0" u="none" strike="noStrike" kern="1200" cap="none" spc="0" normalizeH="0" baseline="0" noProof="0" dirty="0">
              <a:ln>
                <a:noFill/>
              </a:ln>
              <a:solidFill>
                <a:prstClr val="black"/>
              </a:solidFill>
              <a:effectLst/>
              <a:uLnTx/>
              <a:uFillTx/>
              <a:latin typeface="Calibri"/>
              <a:ea typeface="Arial" charset="0"/>
              <a:cs typeface="Arial" charset="0"/>
            </a:endParaRPr>
          </a:p>
        </p:txBody>
      </p:sp>
      <p:grpSp>
        <p:nvGrpSpPr>
          <p:cNvPr id="42" name="Group 41"/>
          <p:cNvGrpSpPr/>
          <p:nvPr/>
        </p:nvGrpSpPr>
        <p:grpSpPr>
          <a:xfrm>
            <a:off x="5303912" y="4736177"/>
            <a:ext cx="252000" cy="648000"/>
            <a:chOff x="5551124" y="4494945"/>
            <a:chExt cx="303190" cy="860400"/>
          </a:xfrm>
        </p:grpSpPr>
        <p:cxnSp>
          <p:nvCxnSpPr>
            <p:cNvPr id="43" name="Straight Arrow Connector 42"/>
            <p:cNvCxnSpPr/>
            <p:nvPr/>
          </p:nvCxnSpPr>
          <p:spPr>
            <a:xfrm>
              <a:off x="5551124" y="4526711"/>
              <a:ext cx="0" cy="828634"/>
            </a:xfrm>
            <a:prstGeom prst="straightConnector1">
              <a:avLst/>
            </a:prstGeom>
            <a:ln w="63500">
              <a:solidFill>
                <a:schemeClr val="tx2"/>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5854314" y="4494945"/>
              <a:ext cx="0" cy="828634"/>
            </a:xfrm>
            <a:prstGeom prst="straightConnector1">
              <a:avLst/>
            </a:prstGeom>
            <a:ln w="63500">
              <a:solidFill>
                <a:schemeClr val="tx2"/>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8726785" y="3789738"/>
            <a:ext cx="2625799" cy="1162463"/>
            <a:chOff x="8222729" y="2996952"/>
            <a:chExt cx="2625799" cy="1162463"/>
          </a:xfrm>
        </p:grpSpPr>
        <p:sp>
          <p:nvSpPr>
            <p:cNvPr id="7" name="Rounded Rectangle 6"/>
            <p:cNvSpPr/>
            <p:nvPr/>
          </p:nvSpPr>
          <p:spPr>
            <a:xfrm>
              <a:off x="8222729" y="2996952"/>
              <a:ext cx="2625799" cy="5400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smtClean="0">
                  <a:ln>
                    <a:noFill/>
                  </a:ln>
                  <a:solidFill>
                    <a:prstClr val="black"/>
                  </a:solidFill>
                  <a:effectLst/>
                  <a:uLnTx/>
                  <a:uFillTx/>
                  <a:latin typeface="Calibri"/>
                  <a:ea typeface="Arial" charset="0"/>
                  <a:cs typeface="Arial" charset="0"/>
                </a:rPr>
                <a:t>Poultry</a:t>
              </a:r>
              <a:r>
                <a:rPr kumimoji="0" lang="zh-CN" altLang="en-US" sz="1600" b="1" i="0" u="none" strike="noStrike" kern="1200" cap="none" spc="0" normalizeH="0" baseline="0" noProof="0" dirty="0" smtClean="0">
                  <a:ln>
                    <a:noFill/>
                  </a:ln>
                  <a:solidFill>
                    <a:prstClr val="black"/>
                  </a:solidFill>
                  <a:effectLst/>
                  <a:uLnTx/>
                  <a:uFillTx/>
                  <a:latin typeface="Calibri"/>
                  <a:ea typeface="Arial" charset="0"/>
                  <a:cs typeface="Arial" charset="0"/>
                </a:rPr>
                <a:t> </a:t>
              </a:r>
              <a:r>
                <a:rPr kumimoji="0" lang="en-US" altLang="zh-CN" sz="1600" b="1" i="0" u="none" strike="noStrike" kern="1200" cap="none" spc="0" normalizeH="0" baseline="0" noProof="0" dirty="0" smtClean="0">
                  <a:ln>
                    <a:noFill/>
                  </a:ln>
                  <a:solidFill>
                    <a:prstClr val="black"/>
                  </a:solidFill>
                  <a:effectLst/>
                  <a:uLnTx/>
                  <a:uFillTx/>
                  <a:latin typeface="Calibri"/>
                  <a:ea typeface="Arial" charset="0"/>
                  <a:cs typeface="Arial" charset="0"/>
                </a:rPr>
                <a:t>&amp;</a:t>
              </a:r>
              <a:r>
                <a:rPr kumimoji="0" lang="zh-CN" altLang="en-US" sz="1600" b="1" i="0" u="none" strike="noStrike" kern="1200" cap="none" spc="0" normalizeH="0" baseline="0" noProof="0" dirty="0" smtClean="0">
                  <a:ln>
                    <a:noFill/>
                  </a:ln>
                  <a:solidFill>
                    <a:prstClr val="black"/>
                  </a:solidFill>
                  <a:effectLst/>
                  <a:uLnTx/>
                  <a:uFillTx/>
                  <a:latin typeface="Calibri"/>
                  <a:ea typeface="Arial" charset="0"/>
                  <a:cs typeface="Arial" charset="0"/>
                </a:rPr>
                <a:t> </a:t>
              </a:r>
              <a:r>
                <a:rPr kumimoji="0" lang="en-US" altLang="zh-CN" sz="1600" b="1" i="0" u="none" strike="noStrike" kern="1200" cap="none" spc="0" normalizeH="0" baseline="0" noProof="0" dirty="0" smtClean="0">
                  <a:ln>
                    <a:noFill/>
                  </a:ln>
                  <a:solidFill>
                    <a:prstClr val="black"/>
                  </a:solidFill>
                  <a:effectLst/>
                  <a:uLnTx/>
                  <a:uFillTx/>
                  <a:latin typeface="Calibri"/>
                  <a:ea typeface="Arial" charset="0"/>
                  <a:cs typeface="Arial" charset="0"/>
                </a:rPr>
                <a:t>Fish</a:t>
              </a:r>
              <a:r>
                <a:rPr kumimoji="0" lang="zh-CN" altLang="en-US" sz="1600" b="1" i="0" u="none" strike="noStrike" kern="1200" cap="none" spc="0" normalizeH="0" baseline="0" noProof="0" dirty="0" smtClean="0">
                  <a:ln>
                    <a:noFill/>
                  </a:ln>
                  <a:solidFill>
                    <a:prstClr val="black"/>
                  </a:solidFill>
                  <a:effectLst/>
                  <a:uLnTx/>
                  <a:uFillTx/>
                  <a:latin typeface="Calibri"/>
                  <a:ea typeface="Arial" charset="0"/>
                  <a:cs typeface="Arial" charset="0"/>
                </a:rPr>
                <a:t> </a:t>
              </a:r>
              <a:r>
                <a:rPr kumimoji="0" lang="en-US" altLang="zh-CN" sz="1600" b="1" i="0" u="none" strike="noStrike" kern="1200" cap="none" spc="0" normalizeH="0" baseline="0" noProof="0" dirty="0" smtClean="0">
                  <a:ln>
                    <a:noFill/>
                  </a:ln>
                  <a:solidFill>
                    <a:prstClr val="black"/>
                  </a:solidFill>
                  <a:effectLst/>
                  <a:uLnTx/>
                  <a:uFillTx/>
                  <a:latin typeface="Calibri"/>
                  <a:ea typeface="Arial" charset="0"/>
                  <a:cs typeface="Arial" charset="0"/>
                </a:rPr>
                <a:t>Farms</a:t>
              </a:r>
              <a:endParaRPr kumimoji="0" lang="zh-CN" altLang="en-US" sz="1600" b="1" i="0" u="none" strike="noStrike" kern="1200" cap="none" spc="0" normalizeH="0" baseline="0" noProof="0" dirty="0">
                <a:ln>
                  <a:noFill/>
                </a:ln>
                <a:solidFill>
                  <a:prstClr val="black"/>
                </a:solidFill>
                <a:effectLst/>
                <a:uLnTx/>
                <a:uFillTx/>
                <a:latin typeface="Calibri"/>
                <a:ea typeface="Arial" charset="0"/>
                <a:cs typeface="Arial" charset="0"/>
              </a:endParaRPr>
            </a:p>
          </p:txBody>
        </p:sp>
        <p:sp>
          <p:nvSpPr>
            <p:cNvPr id="50" name="Rounded Rectangle 49"/>
            <p:cNvSpPr/>
            <p:nvPr/>
          </p:nvSpPr>
          <p:spPr>
            <a:xfrm>
              <a:off x="8222729" y="3619415"/>
              <a:ext cx="2625799" cy="5400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Calibri"/>
                  <a:ea typeface="Arial" charset="0"/>
                  <a:cs typeface="Arial" charset="0"/>
                </a:rPr>
                <a:t>Pharmaceutical Factories</a:t>
              </a:r>
            </a:p>
          </p:txBody>
        </p:sp>
      </p:grpSp>
      <p:grpSp>
        <p:nvGrpSpPr>
          <p:cNvPr id="10" name="Group 9"/>
          <p:cNvGrpSpPr/>
          <p:nvPr/>
        </p:nvGrpSpPr>
        <p:grpSpPr>
          <a:xfrm>
            <a:off x="3575720" y="3904953"/>
            <a:ext cx="3918842" cy="831224"/>
            <a:chOff x="3452396" y="3738977"/>
            <a:chExt cx="4042166" cy="997200"/>
          </a:xfrm>
        </p:grpSpPr>
        <p:sp>
          <p:nvSpPr>
            <p:cNvPr id="56" name="Rounded Rectangle 55"/>
            <p:cNvSpPr/>
            <p:nvPr/>
          </p:nvSpPr>
          <p:spPr>
            <a:xfrm>
              <a:off x="3452396" y="3738977"/>
              <a:ext cx="3600000" cy="540000"/>
            </a:xfrm>
            <a:prstGeom prst="roundRect">
              <a:avLst/>
            </a:prstGeom>
            <a:solidFill>
              <a:schemeClr val="accent3">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Arial" charset="0"/>
                <a:cs typeface="Arial" charset="0"/>
              </a:endParaRPr>
            </a:p>
          </p:txBody>
        </p:sp>
        <p:grpSp>
          <p:nvGrpSpPr>
            <p:cNvPr id="2" name="Group 1"/>
            <p:cNvGrpSpPr/>
            <p:nvPr/>
          </p:nvGrpSpPr>
          <p:grpSpPr>
            <a:xfrm>
              <a:off x="3589762" y="3891377"/>
              <a:ext cx="3904800" cy="844800"/>
              <a:chOff x="3589762" y="3356992"/>
              <a:chExt cx="3904800" cy="844800"/>
            </a:xfrm>
            <a:solidFill>
              <a:schemeClr val="accent3">
                <a:lumMod val="60000"/>
                <a:lumOff val="40000"/>
              </a:schemeClr>
            </a:solidFill>
          </p:grpSpPr>
          <p:sp>
            <p:nvSpPr>
              <p:cNvPr id="8" name="Rounded Rectangle 7"/>
              <p:cNvSpPr/>
              <p:nvPr/>
            </p:nvSpPr>
            <p:spPr>
              <a:xfrm>
                <a:off x="3589762" y="3356992"/>
                <a:ext cx="3600000" cy="5400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Arial" charset="0"/>
                  <a:cs typeface="Arial" charset="0"/>
                </a:endParaRPr>
              </a:p>
            </p:txBody>
          </p:sp>
          <p:sp>
            <p:nvSpPr>
              <p:cNvPr id="53" name="Rounded Rectangle 52"/>
              <p:cNvSpPr/>
              <p:nvPr/>
            </p:nvSpPr>
            <p:spPr>
              <a:xfrm>
                <a:off x="3742162" y="3509392"/>
                <a:ext cx="3600000" cy="5400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Arial" charset="0"/>
                  <a:cs typeface="Arial" charset="0"/>
                </a:endParaRPr>
              </a:p>
            </p:txBody>
          </p:sp>
          <p:sp>
            <p:nvSpPr>
              <p:cNvPr id="54" name="Rounded Rectangle 53"/>
              <p:cNvSpPr/>
              <p:nvPr/>
            </p:nvSpPr>
            <p:spPr>
              <a:xfrm>
                <a:off x="3894562" y="3661792"/>
                <a:ext cx="3600000" cy="5400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chemeClr val="tx1"/>
                    </a:solidFill>
                    <a:effectLst/>
                    <a:uLnTx/>
                    <a:uFillTx/>
                    <a:latin typeface="Calibri"/>
                    <a:ea typeface="Arial" charset="0"/>
                    <a:cs typeface="Arial" charset="0"/>
                  </a:rPr>
                  <a:t>Operating</a:t>
                </a:r>
                <a:r>
                  <a:rPr kumimoji="0" lang="zh-CN" altLang="en-US" sz="1800" b="1" i="0" u="none" strike="noStrike" kern="1200" cap="none" spc="0" normalizeH="0" baseline="0" noProof="0" dirty="0" smtClean="0">
                    <a:ln>
                      <a:noFill/>
                    </a:ln>
                    <a:solidFill>
                      <a:schemeClr val="tx1"/>
                    </a:solidFill>
                    <a:effectLst/>
                    <a:uLnTx/>
                    <a:uFillTx/>
                    <a:latin typeface="Calibri"/>
                    <a:ea typeface="Arial" charset="0"/>
                    <a:cs typeface="Arial" charset="0"/>
                  </a:rPr>
                  <a:t> </a:t>
                </a:r>
                <a:r>
                  <a:rPr kumimoji="0" lang="en-US" altLang="zh-CN" sz="1800" b="1" i="0" u="none" strike="noStrike" kern="1200" cap="none" spc="0" normalizeH="0" baseline="0" noProof="0" dirty="0" smtClean="0">
                    <a:ln>
                      <a:noFill/>
                    </a:ln>
                    <a:solidFill>
                      <a:schemeClr val="tx1"/>
                    </a:solidFill>
                    <a:effectLst/>
                    <a:uLnTx/>
                    <a:uFillTx/>
                    <a:latin typeface="Calibri"/>
                    <a:ea typeface="Arial" charset="0"/>
                    <a:cs typeface="Arial" charset="0"/>
                  </a:rPr>
                  <a:t>Companies</a:t>
                </a:r>
                <a:endParaRPr kumimoji="0" lang="en-US" sz="1800" b="1" i="0" u="none" strike="noStrike" kern="1200" cap="none" spc="0" normalizeH="0" baseline="0" noProof="0" dirty="0">
                  <a:ln>
                    <a:noFill/>
                  </a:ln>
                  <a:solidFill>
                    <a:schemeClr val="tx1"/>
                  </a:solidFill>
                  <a:effectLst/>
                  <a:uLnTx/>
                  <a:uFillTx/>
                  <a:latin typeface="Calibri"/>
                  <a:ea typeface="Arial" charset="0"/>
                  <a:cs typeface="Arial" charset="0"/>
                </a:endParaRPr>
              </a:p>
            </p:txBody>
          </p:sp>
        </p:grpSp>
      </p:grpSp>
      <p:grpSp>
        <p:nvGrpSpPr>
          <p:cNvPr id="76" name="Group 75"/>
          <p:cNvGrpSpPr/>
          <p:nvPr/>
        </p:nvGrpSpPr>
        <p:grpSpPr>
          <a:xfrm>
            <a:off x="4603682" y="5406998"/>
            <a:ext cx="1946427" cy="819281"/>
            <a:chOff x="4489762" y="4915031"/>
            <a:chExt cx="2409600" cy="1149600"/>
          </a:xfrm>
          <a:solidFill>
            <a:schemeClr val="bg1"/>
          </a:solidFill>
        </p:grpSpPr>
        <p:sp>
          <p:nvSpPr>
            <p:cNvPr id="9" name="Rounded Rectangle 8"/>
            <p:cNvSpPr/>
            <p:nvPr/>
          </p:nvSpPr>
          <p:spPr>
            <a:xfrm>
              <a:off x="4489762" y="4915031"/>
              <a:ext cx="1800000" cy="5400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a:ea typeface="Arial" charset="0"/>
                <a:cs typeface="Arial" charset="0"/>
              </a:endParaRPr>
            </a:p>
          </p:txBody>
        </p:sp>
        <p:sp>
          <p:nvSpPr>
            <p:cNvPr id="57" name="Rounded Rectangle 56"/>
            <p:cNvSpPr/>
            <p:nvPr/>
          </p:nvSpPr>
          <p:spPr>
            <a:xfrm>
              <a:off x="4642162" y="5067431"/>
              <a:ext cx="1800000" cy="5400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a:ea typeface="Arial" charset="0"/>
                <a:cs typeface="Arial" charset="0"/>
              </a:endParaRPr>
            </a:p>
          </p:txBody>
        </p:sp>
        <p:sp>
          <p:nvSpPr>
            <p:cNvPr id="58" name="Rounded Rectangle 57"/>
            <p:cNvSpPr/>
            <p:nvPr/>
          </p:nvSpPr>
          <p:spPr>
            <a:xfrm>
              <a:off x="4794562" y="5219831"/>
              <a:ext cx="1800000" cy="5400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a:ea typeface="Arial" charset="0"/>
                <a:cs typeface="Arial" charset="0"/>
              </a:endParaRPr>
            </a:p>
          </p:txBody>
        </p:sp>
        <p:sp>
          <p:nvSpPr>
            <p:cNvPr id="59" name="Rounded Rectangle 58"/>
            <p:cNvSpPr/>
            <p:nvPr/>
          </p:nvSpPr>
          <p:spPr>
            <a:xfrm>
              <a:off x="4946962" y="5372231"/>
              <a:ext cx="1800000" cy="5400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a:ea typeface="Arial" charset="0"/>
                <a:cs typeface="Arial" charset="0"/>
              </a:endParaRPr>
            </a:p>
          </p:txBody>
        </p:sp>
        <p:sp>
          <p:nvSpPr>
            <p:cNvPr id="60" name="Rounded Rectangle 59"/>
            <p:cNvSpPr/>
            <p:nvPr/>
          </p:nvSpPr>
          <p:spPr>
            <a:xfrm>
              <a:off x="5099362" y="5524631"/>
              <a:ext cx="1800000" cy="5400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chemeClr val="tx1"/>
                  </a:solidFill>
                  <a:effectLst/>
                  <a:uLnTx/>
                  <a:uFillTx/>
                  <a:latin typeface="Calibri"/>
                  <a:ea typeface="Arial" charset="0"/>
                  <a:cs typeface="Arial" charset="0"/>
                </a:rPr>
                <a:t>Insect</a:t>
              </a:r>
              <a:r>
                <a:rPr kumimoji="0" lang="zh-CN" altLang="en-US" sz="1800" b="1" i="0" u="none" strike="noStrike" kern="1200" cap="none" spc="0" normalizeH="0" baseline="0" noProof="0" dirty="0" smtClean="0">
                  <a:ln>
                    <a:noFill/>
                  </a:ln>
                  <a:solidFill>
                    <a:schemeClr val="tx1"/>
                  </a:solidFill>
                  <a:effectLst/>
                  <a:uLnTx/>
                  <a:uFillTx/>
                  <a:latin typeface="Calibri"/>
                  <a:ea typeface="Arial" charset="0"/>
                  <a:cs typeface="Arial" charset="0"/>
                </a:rPr>
                <a:t> </a:t>
              </a:r>
              <a:r>
                <a:rPr kumimoji="0" lang="en-US" altLang="zh-CN" sz="1800" b="1" i="0" u="none" strike="noStrike" kern="1200" cap="none" spc="0" normalizeH="0" baseline="0" noProof="0" dirty="0" smtClean="0">
                  <a:ln>
                    <a:noFill/>
                  </a:ln>
                  <a:solidFill>
                    <a:schemeClr val="tx1"/>
                  </a:solidFill>
                  <a:effectLst/>
                  <a:uLnTx/>
                  <a:uFillTx/>
                  <a:latin typeface="Calibri"/>
                  <a:ea typeface="Arial" charset="0"/>
                  <a:cs typeface="Arial" charset="0"/>
                </a:rPr>
                <a:t>Farms</a:t>
              </a:r>
              <a:endParaRPr kumimoji="0" lang="en-US" sz="1800" b="1" i="0" u="none" strike="noStrike" kern="1200" cap="none" spc="0" normalizeH="0" baseline="0" noProof="0" dirty="0">
                <a:ln>
                  <a:noFill/>
                </a:ln>
                <a:solidFill>
                  <a:schemeClr val="tx1"/>
                </a:solidFill>
                <a:effectLst/>
                <a:uLnTx/>
                <a:uFillTx/>
                <a:latin typeface="Calibri"/>
                <a:ea typeface="Arial" charset="0"/>
                <a:cs typeface="Arial" charset="0"/>
              </a:endParaRPr>
            </a:p>
          </p:txBody>
        </p:sp>
      </p:grpSp>
      <p:cxnSp>
        <p:nvCxnSpPr>
          <p:cNvPr id="83" name="Elbow Connector 82"/>
          <p:cNvCxnSpPr>
            <a:stCxn id="6" idx="2"/>
            <a:endCxn id="4" idx="2"/>
          </p:cNvCxnSpPr>
          <p:nvPr/>
        </p:nvCxnSpPr>
        <p:spPr>
          <a:xfrm rot="16200000" flipH="1">
            <a:off x="5433085" y="259775"/>
            <a:ext cx="1622" cy="2315671"/>
          </a:xfrm>
          <a:prstGeom prst="bentConnector3">
            <a:avLst>
              <a:gd name="adj1" fmla="val 14193711"/>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5303912" y="3224009"/>
            <a:ext cx="252000" cy="648000"/>
            <a:chOff x="5551124" y="4494945"/>
            <a:chExt cx="303190" cy="860400"/>
          </a:xfrm>
        </p:grpSpPr>
        <p:cxnSp>
          <p:nvCxnSpPr>
            <p:cNvPr id="90" name="Straight Arrow Connector 89"/>
            <p:cNvCxnSpPr/>
            <p:nvPr/>
          </p:nvCxnSpPr>
          <p:spPr>
            <a:xfrm>
              <a:off x="5551124" y="4526711"/>
              <a:ext cx="0" cy="828634"/>
            </a:xfrm>
            <a:prstGeom prst="straightConnector1">
              <a:avLst/>
            </a:prstGeom>
            <a:ln w="63500">
              <a:solidFill>
                <a:schemeClr val="tx2"/>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5854314" y="4494945"/>
              <a:ext cx="0" cy="828634"/>
            </a:xfrm>
            <a:prstGeom prst="straightConnector1">
              <a:avLst/>
            </a:prstGeom>
            <a:ln w="63500">
              <a:solidFill>
                <a:schemeClr val="tx2"/>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grpSp>
      <p:pic>
        <p:nvPicPr>
          <p:cNvPr id="95" name="Picture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7476" y="4756451"/>
            <a:ext cx="660117" cy="583528"/>
          </a:xfrm>
          <a:prstGeom prst="rect">
            <a:avLst/>
          </a:prstGeom>
        </p:spPr>
      </p:pic>
      <p:pic>
        <p:nvPicPr>
          <p:cNvPr id="99"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1928" y="3634425"/>
            <a:ext cx="660117" cy="583528"/>
          </a:xfrm>
          <a:prstGeom prst="rect">
            <a:avLst/>
          </a:prstGeom>
        </p:spPr>
      </p:pic>
      <p:pic>
        <p:nvPicPr>
          <p:cNvPr id="100" name="Picture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786" y="1783471"/>
            <a:ext cx="420074" cy="420074"/>
          </a:xfrm>
          <a:prstGeom prst="rect">
            <a:avLst/>
          </a:prstGeom>
        </p:spPr>
      </p:pic>
      <p:pic>
        <p:nvPicPr>
          <p:cNvPr id="101" name="Picture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60" y="1783471"/>
            <a:ext cx="420074" cy="420074"/>
          </a:xfrm>
          <a:prstGeom prst="rect">
            <a:avLst/>
          </a:prstGeom>
        </p:spPr>
      </p:pic>
      <p:pic>
        <p:nvPicPr>
          <p:cNvPr id="102" name="Picture 1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60" y="3364591"/>
            <a:ext cx="420074" cy="420074"/>
          </a:xfrm>
          <a:prstGeom prst="rect">
            <a:avLst/>
          </a:prstGeom>
        </p:spPr>
      </p:pic>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786" y="3364591"/>
            <a:ext cx="420074" cy="420074"/>
          </a:xfrm>
          <a:prstGeom prst="rect">
            <a:avLst/>
          </a:prstGeom>
        </p:spPr>
      </p:pic>
      <p:pic>
        <p:nvPicPr>
          <p:cNvPr id="104"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786" y="4854067"/>
            <a:ext cx="420074" cy="420074"/>
          </a:xfrm>
          <a:prstGeom prst="rect">
            <a:avLst/>
          </a:prstGeom>
        </p:spPr>
      </p:pic>
      <p:grpSp>
        <p:nvGrpSpPr>
          <p:cNvPr id="46" name="Group 45"/>
          <p:cNvGrpSpPr/>
          <p:nvPr/>
        </p:nvGrpSpPr>
        <p:grpSpPr>
          <a:xfrm>
            <a:off x="7536160" y="2489337"/>
            <a:ext cx="1080120" cy="703628"/>
            <a:chOff x="11111880" y="44624"/>
            <a:chExt cx="1080120" cy="703628"/>
          </a:xfrm>
        </p:grpSpPr>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48" name="TextBox 47"/>
            <p:cNvSpPr txBox="1"/>
            <p:nvPr/>
          </p:nvSpPr>
          <p:spPr>
            <a:xfrm>
              <a:off x="11111880" y="517420"/>
              <a:ext cx="108012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0" i="0" u="none" strike="noStrike" kern="1200" cap="none" spc="0" normalizeH="0" baseline="0" noProof="0" dirty="0" smtClean="0">
                  <a:ln>
                    <a:noFill/>
                  </a:ln>
                  <a:solidFill>
                    <a:prstClr val="black"/>
                  </a:solidFill>
                  <a:effectLst/>
                  <a:uLnTx/>
                  <a:uFillTx/>
                  <a:latin typeface="Calibri" charset="0"/>
                  <a:ea typeface="MS PGothic" charset="-128"/>
                  <a:cs typeface="+mn-cs"/>
                </a:rPr>
                <a:t>BIOGRICULTURE</a:t>
              </a:r>
              <a:endParaRPr kumimoji="0" lang="en-US" sz="900" b="0" i="0" u="none" strike="noStrike" kern="1200" cap="none" spc="0" normalizeH="0" baseline="0" noProof="0" dirty="0">
                <a:ln>
                  <a:noFill/>
                </a:ln>
                <a:solidFill>
                  <a:prstClr val="black"/>
                </a:solidFill>
                <a:effectLst/>
                <a:uLnTx/>
                <a:uFillTx/>
                <a:latin typeface="Calibri" charset="0"/>
                <a:ea typeface="MS PGothic" charset="-128"/>
                <a:cs typeface="+mn-cs"/>
              </a:endParaRPr>
            </a:p>
          </p:txBody>
        </p:sp>
      </p:grpSp>
      <p:sp>
        <p:nvSpPr>
          <p:cNvPr id="49" name="Rectangle 48"/>
          <p:cNvSpPr/>
          <p:nvPr/>
        </p:nvSpPr>
        <p:spPr>
          <a:xfrm>
            <a:off x="310574" y="6309320"/>
            <a:ext cx="1554080" cy="276999"/>
          </a:xfrm>
          <a:prstGeom prst="rect">
            <a:avLst/>
          </a:prstGeom>
        </p:spPr>
        <p:txBody>
          <a:bodyPr wrap="none">
            <a:spAutoFit/>
          </a:bodyPr>
          <a:lstStyle/>
          <a:p>
            <a:r>
              <a:rPr lang="en-US" altLang="zh-CN" sz="1200" i="1" dirty="0" smtClean="0"/>
              <a:t>Source:</a:t>
            </a:r>
            <a:r>
              <a:rPr lang="zh-CN" altLang="en-US" sz="1200" i="1" dirty="0" smtClean="0"/>
              <a:t> </a:t>
            </a:r>
            <a:r>
              <a:rPr lang="en-US" sz="1200" i="1" dirty="0" smtClean="0"/>
              <a:t>Team Analysis</a:t>
            </a:r>
            <a:endParaRPr lang="zh-CN" altLang="en-US" sz="1200" i="1" dirty="0" smtClean="0"/>
          </a:p>
        </p:txBody>
      </p:sp>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0264" y="4784444"/>
            <a:ext cx="555536" cy="555536"/>
          </a:xfrm>
          <a:prstGeom prst="rect">
            <a:avLst/>
          </a:prstGeom>
        </p:spPr>
      </p:pic>
      <p:pic>
        <p:nvPicPr>
          <p:cNvPr id="62" name="Picture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2543" y="4856637"/>
            <a:ext cx="395305" cy="474707"/>
          </a:xfrm>
          <a:prstGeom prst="rect">
            <a:avLst/>
          </a:prstGeom>
        </p:spPr>
      </p:pic>
    </p:spTree>
    <p:extLst>
      <p:ext uri="{BB962C8B-B14F-4D97-AF65-F5344CB8AC3E}">
        <p14:creationId xmlns:p14="http://schemas.microsoft.com/office/powerpoint/2010/main" val="206048777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latin typeface="+mn-lt"/>
              </a:rPr>
              <a:t>BIOGRICULTURE FUND carries </a:t>
            </a:r>
            <a:r>
              <a:rPr lang="en-US" b="1" dirty="0">
                <a:latin typeface="+mn-lt"/>
              </a:rPr>
              <a:t>important </a:t>
            </a:r>
            <a:r>
              <a:rPr lang="en-US" altLang="zh-CN" b="1" dirty="0">
                <a:latin typeface="+mn-lt"/>
              </a:rPr>
              <a:t>missions</a:t>
            </a:r>
            <a:endParaRPr lang="en-US" b="1" dirty="0">
              <a:latin typeface="+mn-lt"/>
            </a:endParaRPr>
          </a:p>
        </p:txBody>
      </p:sp>
      <p:graphicFrame>
        <p:nvGraphicFramePr>
          <p:cNvPr id="2" name="Diagram 1"/>
          <p:cNvGraphicFramePr/>
          <p:nvPr>
            <p:extLst>
              <p:ext uri="{D42A27DB-BD31-4B8C-83A1-F6EECF244321}">
                <p14:modId xmlns:p14="http://schemas.microsoft.com/office/powerpoint/2010/main" val="4106412081"/>
              </p:ext>
            </p:extLst>
          </p:nvPr>
        </p:nvGraphicFramePr>
        <p:xfrm>
          <a:off x="767408" y="716738"/>
          <a:ext cx="10441160" cy="5520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11111880" y="44624"/>
            <a:ext cx="1080120" cy="703628"/>
            <a:chOff x="11111880" y="44624"/>
            <a:chExt cx="1080120" cy="703628"/>
          </a:xfrm>
        </p:grpSpPr>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6" name="TextBox 5"/>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
        <p:nvSpPr>
          <p:cNvPr id="7" name="Rectangle 6"/>
          <p:cNvSpPr/>
          <p:nvPr/>
        </p:nvSpPr>
        <p:spPr>
          <a:xfrm>
            <a:off x="310574" y="6309320"/>
            <a:ext cx="1554080" cy="276999"/>
          </a:xfrm>
          <a:prstGeom prst="rect">
            <a:avLst/>
          </a:prstGeom>
        </p:spPr>
        <p:txBody>
          <a:bodyPr wrap="none">
            <a:spAutoFit/>
          </a:bodyPr>
          <a:lstStyle/>
          <a:p>
            <a:r>
              <a:rPr lang="en-US" altLang="zh-CN" sz="1200" i="1" dirty="0" smtClean="0"/>
              <a:t>Source:</a:t>
            </a:r>
            <a:r>
              <a:rPr lang="zh-CN" altLang="en-US" sz="1200" i="1" dirty="0" smtClean="0"/>
              <a:t> </a:t>
            </a:r>
            <a:r>
              <a:rPr lang="en-US" sz="1200" i="1" dirty="0" smtClean="0"/>
              <a:t>Team Analysis</a:t>
            </a:r>
            <a:endParaRPr lang="zh-CN" altLang="en-US" sz="1200" i="1" dirty="0" smtClean="0"/>
          </a:p>
        </p:txBody>
      </p:sp>
    </p:spTree>
    <p:extLst>
      <p:ext uri="{BB962C8B-B14F-4D97-AF65-F5344CB8AC3E}">
        <p14:creationId xmlns:p14="http://schemas.microsoft.com/office/powerpoint/2010/main" val="374240637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12030470"/>
              </p:ext>
            </p:extLst>
          </p:nvPr>
        </p:nvGraphicFramePr>
        <p:xfrm>
          <a:off x="911424" y="906557"/>
          <a:ext cx="10399869" cy="5114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pPr>
              <a:defRPr/>
            </a:pPr>
            <a:r>
              <a:rPr lang="en-US" altLang="zh-CN" b="1" dirty="0" smtClean="0">
                <a:latin typeface="+mn-lt"/>
              </a:rPr>
              <a:t>Insect</a:t>
            </a:r>
            <a:r>
              <a:rPr lang="zh-CN" altLang="en-US" b="1" dirty="0" smtClean="0">
                <a:latin typeface="+mn-lt"/>
              </a:rPr>
              <a:t> </a:t>
            </a:r>
            <a:r>
              <a:rPr lang="en-US" altLang="zh-CN" b="1" dirty="0" smtClean="0">
                <a:latin typeface="+mn-lt"/>
              </a:rPr>
              <a:t>products</a:t>
            </a:r>
            <a:r>
              <a:rPr lang="zh-CN" altLang="en-US" b="1" dirty="0" smtClean="0">
                <a:latin typeface="+mn-lt"/>
              </a:rPr>
              <a:t> </a:t>
            </a:r>
            <a:r>
              <a:rPr lang="en-US" altLang="zh-CN" b="1" dirty="0" smtClean="0">
                <a:latin typeface="+mn-lt"/>
              </a:rPr>
              <a:t>as</a:t>
            </a:r>
            <a:r>
              <a:rPr lang="zh-CN" altLang="en-US" b="1" dirty="0" smtClean="0">
                <a:latin typeface="+mn-lt"/>
              </a:rPr>
              <a:t> </a:t>
            </a:r>
            <a:r>
              <a:rPr lang="en-US" altLang="zh-CN" b="1" dirty="0" smtClean="0">
                <a:latin typeface="+mn-lt"/>
              </a:rPr>
              <a:t>animal</a:t>
            </a:r>
            <a:r>
              <a:rPr lang="zh-CN" altLang="en-US" b="1" dirty="0" smtClean="0">
                <a:latin typeface="+mn-lt"/>
              </a:rPr>
              <a:t> </a:t>
            </a:r>
            <a:r>
              <a:rPr lang="en-US" altLang="zh-CN" b="1" dirty="0" smtClean="0">
                <a:latin typeface="+mn-lt"/>
              </a:rPr>
              <a:t>feed are indeed feasible because …</a:t>
            </a:r>
            <a:endParaRPr lang="en-US" b="1" dirty="0">
              <a:latin typeface="+mn-lt"/>
            </a:endParaRPr>
          </a:p>
        </p:txBody>
      </p:sp>
      <p:grpSp>
        <p:nvGrpSpPr>
          <p:cNvPr id="10" name="Group 9"/>
          <p:cNvGrpSpPr/>
          <p:nvPr/>
        </p:nvGrpSpPr>
        <p:grpSpPr>
          <a:xfrm>
            <a:off x="11111880" y="44624"/>
            <a:ext cx="1080120" cy="703628"/>
            <a:chOff x="11111880" y="44624"/>
            <a:chExt cx="1080120" cy="703628"/>
          </a:xfrm>
        </p:grpSpPr>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12" name="TextBox 11"/>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Tree>
    <p:extLst>
      <p:ext uri="{BB962C8B-B14F-4D97-AF65-F5344CB8AC3E}">
        <p14:creationId xmlns:p14="http://schemas.microsoft.com/office/powerpoint/2010/main" val="228406561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altLang="zh-CN" b="1" dirty="0" smtClean="0">
                <a:latin typeface="+mn-lt"/>
              </a:rPr>
              <a:t>We noticed several potential risks but mitigation solutions are in place …</a:t>
            </a:r>
            <a:endParaRPr lang="en-US" b="1" dirty="0">
              <a:latin typeface="+mn-lt"/>
            </a:endParaRPr>
          </a:p>
        </p:txBody>
      </p:sp>
      <p:sp>
        <p:nvSpPr>
          <p:cNvPr id="19" name="Isosceles Triangle 18"/>
          <p:cNvSpPr/>
          <p:nvPr/>
        </p:nvSpPr>
        <p:spPr>
          <a:xfrm rot="5400000">
            <a:off x="993255" y="5636641"/>
            <a:ext cx="648072" cy="3600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631504" y="5518973"/>
            <a:ext cx="9721080" cy="646331"/>
          </a:xfrm>
          <a:prstGeom prst="rect">
            <a:avLst/>
          </a:prstGeom>
          <a:solidFill>
            <a:schemeClr val="accent1">
              <a:lumMod val="20000"/>
              <a:lumOff val="80000"/>
            </a:schemeClr>
          </a:solidFill>
        </p:spPr>
        <p:txBody>
          <a:bodyPr wrap="square" rtlCol="0">
            <a:spAutoFit/>
          </a:bodyPr>
          <a:lstStyle/>
          <a:p>
            <a:r>
              <a:rPr lang="en-US" i="1" dirty="0" smtClean="0"/>
              <a:t>While using insect as animal feed or direct consumption inherit several risk factors, mitigation strategies are in place to minimize such risk factors</a:t>
            </a:r>
            <a:endParaRPr lang="en-US" i="1" dirty="0"/>
          </a:p>
        </p:txBody>
      </p:sp>
      <p:graphicFrame>
        <p:nvGraphicFramePr>
          <p:cNvPr id="7" name="Diagram 6"/>
          <p:cNvGraphicFramePr/>
          <p:nvPr>
            <p:extLst>
              <p:ext uri="{D42A27DB-BD31-4B8C-83A1-F6EECF244321}">
                <p14:modId xmlns:p14="http://schemas.microsoft.com/office/powerpoint/2010/main" val="2886525286"/>
              </p:ext>
            </p:extLst>
          </p:nvPr>
        </p:nvGraphicFramePr>
        <p:xfrm>
          <a:off x="1127448" y="760636"/>
          <a:ext cx="10009112" cy="4545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170857" y="3352924"/>
            <a:ext cx="2270670" cy="1215204"/>
          </a:xfrm>
          <a:prstGeom prst="rect">
            <a:avLst/>
          </a:prstGeom>
          <a:noFill/>
        </p:spPr>
        <p:txBody>
          <a:bodyPr wrap="square" rtlCol="0">
            <a:spAutoFit/>
          </a:bodyPr>
          <a:lstStyle/>
          <a:p>
            <a:pPr marL="285750" lvl="0" indent="-285750">
              <a:lnSpc>
                <a:spcPct val="114000"/>
              </a:lnSpc>
              <a:buFont typeface="Arial" panose="020B0604020202020204" pitchFamily="34" charset="0"/>
              <a:buChar char="•"/>
            </a:pPr>
            <a:r>
              <a:rPr lang="en-US" altLang="zh-CN" sz="1600" dirty="0" smtClean="0"/>
              <a:t>Stringent</a:t>
            </a:r>
            <a:r>
              <a:rPr lang="zh-CN" altLang="en-US" sz="1600" dirty="0" smtClean="0"/>
              <a:t> </a:t>
            </a:r>
            <a:r>
              <a:rPr lang="en-US" altLang="zh-CN" sz="1600" dirty="0" smtClean="0"/>
              <a:t>regulation</a:t>
            </a:r>
            <a:r>
              <a:rPr lang="zh-CN" altLang="en-US" sz="1600" dirty="0" smtClean="0"/>
              <a:t> </a:t>
            </a:r>
            <a:r>
              <a:rPr lang="en-US" altLang="zh-CN" sz="1600" dirty="0" smtClean="0"/>
              <a:t>from</a:t>
            </a:r>
            <a:r>
              <a:rPr lang="zh-CN" altLang="en-US" sz="1600" dirty="0" smtClean="0"/>
              <a:t> </a:t>
            </a:r>
            <a:r>
              <a:rPr lang="en-US" altLang="zh-TW" sz="1600" dirty="0"/>
              <a:t>European Parliament </a:t>
            </a:r>
            <a:r>
              <a:rPr lang="en-US" altLang="zh-CN" sz="1600" dirty="0" smtClean="0"/>
              <a:t>approves</a:t>
            </a:r>
            <a:r>
              <a:rPr lang="zh-CN" altLang="en-US" sz="1600" dirty="0" smtClean="0"/>
              <a:t> </a:t>
            </a:r>
            <a:r>
              <a:rPr lang="en-US" altLang="zh-CN" sz="1600" dirty="0" smtClean="0"/>
              <a:t>i</a:t>
            </a:r>
            <a:r>
              <a:rPr lang="en-US" altLang="zh-TW" sz="1600" dirty="0" smtClean="0"/>
              <a:t>nsect as</a:t>
            </a:r>
            <a:r>
              <a:rPr lang="zh-CN" altLang="en-US" sz="1600" dirty="0" smtClean="0"/>
              <a:t> </a:t>
            </a:r>
            <a:r>
              <a:rPr lang="en-US" altLang="zh-CN" sz="1600" dirty="0" smtClean="0"/>
              <a:t>animal</a:t>
            </a:r>
            <a:r>
              <a:rPr lang="zh-CN" altLang="en-US" sz="1600" dirty="0" smtClean="0"/>
              <a:t> </a:t>
            </a:r>
            <a:r>
              <a:rPr lang="en-US" altLang="zh-CN" sz="1600" dirty="0" smtClean="0"/>
              <a:t>feed</a:t>
            </a:r>
            <a:endParaRPr lang="en-US" sz="1600" dirty="0"/>
          </a:p>
        </p:txBody>
      </p:sp>
      <p:sp>
        <p:nvSpPr>
          <p:cNvPr id="4" name="TextBox 3"/>
          <p:cNvSpPr txBox="1"/>
          <p:nvPr/>
        </p:nvSpPr>
        <p:spPr>
          <a:xfrm>
            <a:off x="3791744" y="3352924"/>
            <a:ext cx="2304257" cy="1776640"/>
          </a:xfrm>
          <a:prstGeom prst="rect">
            <a:avLst/>
          </a:prstGeom>
          <a:noFill/>
        </p:spPr>
        <p:txBody>
          <a:bodyPr wrap="square" rtlCol="0">
            <a:spAutoFit/>
          </a:bodyPr>
          <a:lstStyle/>
          <a:p>
            <a:pPr marL="285750" lvl="0" indent="-285750">
              <a:lnSpc>
                <a:spcPct val="114000"/>
              </a:lnSpc>
              <a:buFont typeface="Arial" panose="020B0604020202020204" pitchFamily="34" charset="0"/>
              <a:buChar char="•"/>
            </a:pPr>
            <a:r>
              <a:rPr lang="en-US" altLang="zh-TW" sz="1600" dirty="0"/>
              <a:t>Technology driven rearing </a:t>
            </a:r>
            <a:r>
              <a:rPr lang="en-US" altLang="zh-TW" sz="1600" dirty="0" smtClean="0"/>
              <a:t>process</a:t>
            </a:r>
            <a:endParaRPr lang="zh-CN" altLang="en-US" sz="1600" dirty="0" smtClean="0"/>
          </a:p>
          <a:p>
            <a:pPr marL="285750" lvl="0" indent="-285750">
              <a:lnSpc>
                <a:spcPct val="114000"/>
              </a:lnSpc>
              <a:buFont typeface="Arial" panose="020B0604020202020204" pitchFamily="34" charset="0"/>
              <a:buChar char="•"/>
            </a:pPr>
            <a:r>
              <a:rPr lang="en-US" altLang="zh-TW" sz="1600" dirty="0" smtClean="0"/>
              <a:t>Regular </a:t>
            </a:r>
            <a:r>
              <a:rPr lang="en-US" altLang="zh-TW" sz="1600" dirty="0"/>
              <a:t>on-site inspection by </a:t>
            </a:r>
            <a:r>
              <a:rPr lang="en-US" altLang="zh-TW" sz="1600" dirty="0" smtClean="0"/>
              <a:t>specialist</a:t>
            </a:r>
            <a:r>
              <a:rPr lang="en-US" altLang="zh-CN" sz="1600" dirty="0" smtClean="0"/>
              <a:t>s</a:t>
            </a:r>
            <a:endParaRPr lang="zh-TW" altLang="en-US" sz="1600" dirty="0"/>
          </a:p>
          <a:p>
            <a:pPr marL="285750" indent="-285750">
              <a:lnSpc>
                <a:spcPct val="114000"/>
              </a:lnSpc>
              <a:buFont typeface="Wingdings" panose="05000000000000000000" pitchFamily="2" charset="2"/>
              <a:buChar char="v"/>
            </a:pPr>
            <a:endParaRPr lang="en-US" sz="1600" dirty="0"/>
          </a:p>
        </p:txBody>
      </p:sp>
      <p:sp>
        <p:nvSpPr>
          <p:cNvPr id="6" name="TextBox 5"/>
          <p:cNvSpPr txBox="1"/>
          <p:nvPr/>
        </p:nvSpPr>
        <p:spPr>
          <a:xfrm>
            <a:off x="6405240" y="3352924"/>
            <a:ext cx="2160240" cy="1495922"/>
          </a:xfrm>
          <a:prstGeom prst="rect">
            <a:avLst/>
          </a:prstGeom>
          <a:noFill/>
        </p:spPr>
        <p:txBody>
          <a:bodyPr wrap="square" rtlCol="0">
            <a:spAutoFit/>
          </a:bodyPr>
          <a:lstStyle/>
          <a:p>
            <a:pPr marL="285750" lvl="0" indent="-285750">
              <a:lnSpc>
                <a:spcPct val="114000"/>
              </a:lnSpc>
              <a:buFont typeface="Arial" panose="020B0604020202020204" pitchFamily="34" charset="0"/>
              <a:buChar char="•"/>
            </a:pPr>
            <a:r>
              <a:rPr lang="en-US" altLang="zh-TW" sz="1600" dirty="0"/>
              <a:t>Long term forward contract with </a:t>
            </a:r>
            <a:r>
              <a:rPr lang="en-US" altLang="zh-TW" sz="1600" dirty="0" smtClean="0"/>
              <a:t>insect product buyer </a:t>
            </a:r>
            <a:r>
              <a:rPr lang="en-US" altLang="zh-TW" sz="1600" dirty="0"/>
              <a:t>(e.g. poultry and fish farms)  </a:t>
            </a:r>
            <a:endParaRPr lang="zh-TW" altLang="en-US" sz="1600" dirty="0"/>
          </a:p>
        </p:txBody>
      </p:sp>
      <p:sp>
        <p:nvSpPr>
          <p:cNvPr id="8" name="TextBox 7"/>
          <p:cNvSpPr txBox="1"/>
          <p:nvPr/>
        </p:nvSpPr>
        <p:spPr>
          <a:xfrm>
            <a:off x="9031435" y="3352924"/>
            <a:ext cx="2232249" cy="1776640"/>
          </a:xfrm>
          <a:prstGeom prst="rect">
            <a:avLst/>
          </a:prstGeom>
          <a:noFill/>
        </p:spPr>
        <p:txBody>
          <a:bodyPr wrap="square" rtlCol="0">
            <a:spAutoFit/>
          </a:bodyPr>
          <a:lstStyle/>
          <a:p>
            <a:pPr marL="285750" lvl="0" indent="-285750">
              <a:lnSpc>
                <a:spcPct val="114000"/>
              </a:lnSpc>
              <a:buFont typeface="Arial" panose="020B0604020202020204" pitchFamily="34" charset="0"/>
              <a:buChar char="•"/>
            </a:pPr>
            <a:r>
              <a:rPr lang="en-US" altLang="zh-CN" sz="1600" dirty="0"/>
              <a:t>S</a:t>
            </a:r>
            <a:r>
              <a:rPr lang="en-US" altLang="zh-TW" sz="1600" dirty="0" smtClean="0"/>
              <a:t>trategic </a:t>
            </a:r>
            <a:r>
              <a:rPr lang="en-US" altLang="zh-TW" sz="1600" dirty="0"/>
              <a:t>partnership with </a:t>
            </a:r>
            <a:r>
              <a:rPr lang="en-US" altLang="zh-CN" sz="1600" dirty="0" smtClean="0"/>
              <a:t>local</a:t>
            </a:r>
            <a:r>
              <a:rPr lang="en-US" altLang="zh-TW" sz="1600" dirty="0" smtClean="0"/>
              <a:t> authorities</a:t>
            </a:r>
            <a:r>
              <a:rPr lang="zh-CN" altLang="en-US" sz="1600" dirty="0" smtClean="0"/>
              <a:t> </a:t>
            </a:r>
            <a:r>
              <a:rPr lang="en-US" altLang="zh-CN" sz="1600" dirty="0" smtClean="0"/>
              <a:t>or</a:t>
            </a:r>
            <a:r>
              <a:rPr lang="zh-CN" altLang="en-US" sz="1600" dirty="0" smtClean="0"/>
              <a:t> </a:t>
            </a:r>
            <a:r>
              <a:rPr lang="en-US" altLang="zh-CN" sz="1600" dirty="0" smtClean="0"/>
              <a:t>NGOs</a:t>
            </a:r>
            <a:r>
              <a:rPr lang="en-US" altLang="zh-TW" sz="1600" dirty="0" smtClean="0"/>
              <a:t> </a:t>
            </a:r>
            <a:r>
              <a:rPr lang="en-US" altLang="zh-TW" sz="1600" dirty="0"/>
              <a:t>to promote </a:t>
            </a:r>
            <a:r>
              <a:rPr lang="en-US" altLang="zh-CN" sz="1600" dirty="0" smtClean="0"/>
              <a:t>insect</a:t>
            </a:r>
            <a:r>
              <a:rPr lang="zh-CN" altLang="en-US" sz="1600" dirty="0" smtClean="0"/>
              <a:t> </a:t>
            </a:r>
            <a:r>
              <a:rPr lang="en-US" altLang="zh-TW" sz="1600" dirty="0" smtClean="0"/>
              <a:t>products</a:t>
            </a:r>
            <a:r>
              <a:rPr lang="zh-CN" altLang="en-US" sz="1600" dirty="0" smtClean="0"/>
              <a:t> </a:t>
            </a:r>
            <a:r>
              <a:rPr lang="en-US" altLang="zh-CN" sz="1600" dirty="0" smtClean="0"/>
              <a:t>as</a:t>
            </a:r>
            <a:r>
              <a:rPr lang="zh-CN" altLang="en-US" sz="1600" dirty="0" smtClean="0"/>
              <a:t> </a:t>
            </a:r>
            <a:r>
              <a:rPr lang="en-US" altLang="zh-CN" sz="1600" dirty="0" smtClean="0"/>
              <a:t>animal</a:t>
            </a:r>
            <a:r>
              <a:rPr lang="zh-CN" altLang="en-US" sz="1600" dirty="0" smtClean="0"/>
              <a:t> </a:t>
            </a:r>
            <a:r>
              <a:rPr lang="en-US" altLang="zh-CN" sz="1600" dirty="0" smtClean="0"/>
              <a:t>feed</a:t>
            </a:r>
            <a:r>
              <a:rPr lang="zh-CN" altLang="en-US" sz="1600" dirty="0" smtClean="0"/>
              <a:t> </a:t>
            </a:r>
            <a:endParaRPr lang="zh-TW" altLang="en-US" sz="1600" dirty="0"/>
          </a:p>
          <a:p>
            <a:pPr marL="285750" indent="-285750">
              <a:lnSpc>
                <a:spcPct val="114000"/>
              </a:lnSpc>
              <a:buFont typeface="Wingdings" panose="05000000000000000000" pitchFamily="2" charset="2"/>
              <a:buChar char="v"/>
            </a:pPr>
            <a:endParaRPr lang="en-US" sz="1600" dirty="0"/>
          </a:p>
        </p:txBody>
      </p:sp>
      <p:grpSp>
        <p:nvGrpSpPr>
          <p:cNvPr id="11" name="Group 10"/>
          <p:cNvGrpSpPr/>
          <p:nvPr/>
        </p:nvGrpSpPr>
        <p:grpSpPr>
          <a:xfrm>
            <a:off x="11111880" y="44624"/>
            <a:ext cx="1080120" cy="703628"/>
            <a:chOff x="11111880" y="44624"/>
            <a:chExt cx="1080120" cy="703628"/>
          </a:xfrm>
        </p:grpSpPr>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11293" y="44624"/>
              <a:ext cx="522507" cy="522507"/>
            </a:xfrm>
            <a:prstGeom prst="rect">
              <a:avLst/>
            </a:prstGeom>
            <a:solidFill>
              <a:schemeClr val="accent1"/>
            </a:solidFill>
            <a:ln>
              <a:noFill/>
            </a:ln>
          </p:spPr>
        </p:pic>
        <p:sp>
          <p:nvSpPr>
            <p:cNvPr id="13" name="TextBox 12"/>
            <p:cNvSpPr txBox="1"/>
            <p:nvPr/>
          </p:nvSpPr>
          <p:spPr>
            <a:xfrm>
              <a:off x="11111880" y="517420"/>
              <a:ext cx="1080120" cy="230832"/>
            </a:xfrm>
            <a:prstGeom prst="rect">
              <a:avLst/>
            </a:prstGeom>
            <a:noFill/>
          </p:spPr>
          <p:txBody>
            <a:bodyPr wrap="square" rtlCol="0">
              <a:spAutoFit/>
            </a:bodyPr>
            <a:lstStyle/>
            <a:p>
              <a:r>
                <a:rPr lang="en-US" altLang="zh-CN" sz="900" dirty="0" smtClean="0"/>
                <a:t>BIOGRICULTURE</a:t>
              </a:r>
              <a:endParaRPr lang="en-US" sz="900" dirty="0"/>
            </a:p>
          </p:txBody>
        </p:sp>
      </p:grpSp>
      <p:sp>
        <p:nvSpPr>
          <p:cNvPr id="14" name="Rectangle 13"/>
          <p:cNvSpPr/>
          <p:nvPr/>
        </p:nvSpPr>
        <p:spPr>
          <a:xfrm>
            <a:off x="310574" y="6309320"/>
            <a:ext cx="1554080" cy="276999"/>
          </a:xfrm>
          <a:prstGeom prst="rect">
            <a:avLst/>
          </a:prstGeom>
        </p:spPr>
        <p:txBody>
          <a:bodyPr wrap="none">
            <a:spAutoFit/>
          </a:bodyPr>
          <a:lstStyle/>
          <a:p>
            <a:r>
              <a:rPr lang="en-US" altLang="zh-CN" sz="1200" i="1" dirty="0" smtClean="0"/>
              <a:t>Source:</a:t>
            </a:r>
            <a:r>
              <a:rPr lang="zh-CN" altLang="en-US" sz="1200" i="1" dirty="0" smtClean="0"/>
              <a:t> </a:t>
            </a:r>
            <a:r>
              <a:rPr lang="en-US" sz="1200" i="1" dirty="0" smtClean="0"/>
              <a:t>Team Analysis</a:t>
            </a:r>
            <a:endParaRPr lang="zh-CN" altLang="en-US" sz="1200" i="1" dirty="0" smtClean="0"/>
          </a:p>
        </p:txBody>
      </p:sp>
    </p:spTree>
    <p:extLst>
      <p:ext uri="{BB962C8B-B14F-4D97-AF65-F5344CB8AC3E}">
        <p14:creationId xmlns:p14="http://schemas.microsoft.com/office/powerpoint/2010/main" val="560923492"/>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bNumberIsYear val=&quot;0&quot;/&gt;&lt;m_strFormatTime&gt;%m/%y&lt;/m_strFormatTime&gt;&lt;/m_precDefaultMonth&gt;&lt;m_precDefaultWeek&gt;&lt;m_bNumberIsYear val=&quot;0&quot;/&gt;&lt;m_strFormatTime&gt;%4&lt;/m_strFormatTime&gt;&lt;/m_precDefaultWeek&gt;&lt;m_precDefaultDay&gt;&lt;m_bNumberIsYear val=&quot;0&quot;/&gt;&lt;m_strFormatTime&gt;%#d&lt;/m_strFormatTime&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15293</TotalTime>
  <Words>2611</Words>
  <Application>Microsoft Office PowerPoint</Application>
  <PresentationFormat>Widescreen</PresentationFormat>
  <Paragraphs>382</Paragraphs>
  <Slides>27</Slides>
  <Notes>12</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40" baseType="lpstr">
      <vt:lpstr>ＭＳ Ｐゴシック</vt:lpstr>
      <vt:lpstr>ＭＳ Ｐゴシック</vt:lpstr>
      <vt:lpstr>新細明體</vt:lpstr>
      <vt:lpstr>宋体</vt:lpstr>
      <vt:lpstr>Arial</vt:lpstr>
      <vt:lpstr>Calibri</vt:lpstr>
      <vt:lpstr>Calibri (Body)</vt:lpstr>
      <vt:lpstr>Wingdings</vt:lpstr>
      <vt:lpstr>Wingdings 3</vt:lpstr>
      <vt:lpstr>Office Theme</vt:lpstr>
      <vt:lpstr>2_Office Theme</vt:lpstr>
      <vt:lpstr>3_Office Theme</vt:lpstr>
      <vt:lpstr>think-cell Slide</vt:lpstr>
      <vt:lpstr>PowerPoint Presentation</vt:lpstr>
      <vt:lpstr>Executive Summary</vt:lpstr>
      <vt:lpstr>Serious challenges are ahead of us …</vt:lpstr>
      <vt:lpstr>… but BIOGRICULTURE FUND has come up with SOLUTION!</vt:lpstr>
      <vt:lpstr>The THREEFOLD impact of insect farming are attractive …</vt:lpstr>
      <vt:lpstr>Innovative business model by us OPTIMIZES insect farming’s benefits</vt:lpstr>
      <vt:lpstr>BIOGRICULTURE FUND carries important missions</vt:lpstr>
      <vt:lpstr>Insect products as animal feed are indeed feasible because …</vt:lpstr>
      <vt:lpstr>We noticed several potential risks but mitigation solutions are in place …</vt:lpstr>
      <vt:lpstr>We intend to implement the master plan as follows …</vt:lpstr>
      <vt:lpstr>Our investment achievements will be reliable and fascinating  </vt:lpstr>
      <vt:lpstr>Financial Forecast for Consolidated Operating Companies per Area (2017-2026)</vt:lpstr>
      <vt:lpstr>A few exit options for our investment and we have a preference</vt:lpstr>
      <vt:lpstr>Executive Summary</vt:lpstr>
      <vt:lpstr>Thank you!</vt:lpstr>
      <vt:lpstr>15th April 2016</vt:lpstr>
      <vt:lpstr>Content of Appendices</vt:lpstr>
      <vt:lpstr>1. Fund Profile</vt:lpstr>
      <vt:lpstr>2. Process Cycle of Insect Farming as Animal Feed</vt:lpstr>
      <vt:lpstr>3. Case Study by Our Team in Anhui Province</vt:lpstr>
      <vt:lpstr>4. Scalability Analysis in Detail</vt:lpstr>
      <vt:lpstr>5. Impact Analysis in Detail</vt:lpstr>
      <vt:lpstr>6. Risk and Mitigation Analysis in Detail</vt:lpstr>
      <vt:lpstr>7. Regulation Roadmap in EU (Using insect as food and feed) – A Reference</vt:lpstr>
      <vt:lpstr>8. Financial Assumptions in Detail</vt:lpstr>
      <vt:lpstr>9. Financial Forecast (2017-2026) – Spreadsheet Illustration</vt:lpstr>
      <vt:lpstr>10. Fund Management Team Profile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28th January 2016</dc:title>
  <dc:creator>Oliver L Bu</dc:creator>
  <cp:lastModifiedBy>Kendra Busse</cp:lastModifiedBy>
  <cp:revision>646</cp:revision>
  <cp:lastPrinted>2015-01-31T17:15:20Z</cp:lastPrinted>
  <dcterms:created xsi:type="dcterms:W3CDTF">2016-01-28T07:41:03Z</dcterms:created>
  <dcterms:modified xsi:type="dcterms:W3CDTF">2016-04-12T17:01:28Z</dcterms:modified>
</cp:coreProperties>
</file>